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E4B615-3DB0-412E-817D-F4ABB4445065}">
          <p14:sldIdLst/>
        </p14:section>
        <p14:section name="Untitled Section" id="{EB855A83-0E5D-4038-AF6C-CE49731E139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3F98D-5940-492D-998A-4E296C7235B5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1CF72-0380-416D-B928-427D65FD047A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3500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1CF72-0380-416D-B928-427D65FD047A}" type="slidenum">
              <a:rPr lang="mk-MK" smtClean="0"/>
              <a:t>9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75421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1994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6286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12574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99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1176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183811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73623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306874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100306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3337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32283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05382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50489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5661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25801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5313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66098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145EBD-F72C-441A-9585-FD97FF20F7CF}" type="datetimeFigureOut">
              <a:rPr lang="mk-MK" smtClean="0"/>
              <a:t>16.3.2020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556B-0BE2-4673-A841-39E9416E6AB1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484693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1026" name="Picture 2" descr="Резултат с изображение за „слики деца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419463" cy="75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3364" y="766946"/>
            <a:ext cx="88101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k-MK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Личноста во </a:t>
            </a:r>
            <a:r>
              <a:rPr lang="mk-MK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групата</a:t>
            </a:r>
            <a:r>
              <a:rPr lang="mk-MK" sz="6000" b="1" dirty="0">
                <a:solidFill>
                  <a:schemeClr val="bg1"/>
                </a:solidFill>
                <a:latin typeface="Arial Black" panose="020B0A04020102020204" pitchFamily="34" charset="0"/>
              </a:rPr>
              <a:t> и во општеството</a:t>
            </a:r>
            <a:endParaRPr lang="mk-MK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335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Tm="2198">
        <p:fade/>
      </p:transition>
    </mc:Choice>
    <mc:Fallback xmlns="">
      <p:transition spd="med" advTm="2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Резултат с изображение за „family pictures for children“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7742" y="1701189"/>
            <a:ext cx="3384149" cy="4297830"/>
          </a:xfrm>
        </p:spPr>
      </p:pic>
      <p:pic>
        <p:nvPicPr>
          <p:cNvPr id="10" name="Slika 3">
            <a:extLst>
              <a:ext uri="{FF2B5EF4-FFF2-40B4-BE49-F238E27FC236}">
                <a16:creationId xmlns:a16="http://schemas.microsoft.com/office/drawing/2014/main" id="{6D6DF875-6B84-443C-B165-A5F97C8C4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42" y="1288473"/>
            <a:ext cx="8155568" cy="5341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309162" y="277089"/>
            <a:ext cx="4045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400" b="1" dirty="0" smtClean="0"/>
              <a:t>Семејство</a:t>
            </a:r>
            <a:endParaRPr lang="mk-MK" sz="4400" b="1" dirty="0"/>
          </a:p>
        </p:txBody>
      </p:sp>
    </p:spTree>
    <p:extLst>
      <p:ext uri="{BB962C8B-B14F-4D97-AF65-F5344CB8AC3E}">
        <p14:creationId xmlns:p14="http://schemas.microsoft.com/office/powerpoint/2010/main" val="121235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">
            <a:extLst>
              <a:ext uri="{FF2B5EF4-FFF2-40B4-BE49-F238E27FC236}">
                <a16:creationId xmlns:a16="http://schemas.microsoft.com/office/drawing/2014/main" id="{4D4D0F95-9927-46C4-9A16-5E012308B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36" y="1226314"/>
            <a:ext cx="11413919" cy="5387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4873" y="244140"/>
            <a:ext cx="44294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4400" b="1" dirty="0" smtClean="0"/>
              <a:t>Група врсници</a:t>
            </a:r>
            <a:endParaRPr lang="mk-MK" sz="4400" b="1" dirty="0"/>
          </a:p>
        </p:txBody>
      </p:sp>
    </p:spTree>
    <p:extLst>
      <p:ext uri="{BB962C8B-B14F-4D97-AF65-F5344CB8AC3E}">
        <p14:creationId xmlns:p14="http://schemas.microsoft.com/office/powerpoint/2010/main" val="36873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">
            <a:extLst>
              <a:ext uri="{FF2B5EF4-FFF2-40B4-BE49-F238E27FC236}">
                <a16:creationId xmlns:a16="http://schemas.microsoft.com/office/drawing/2014/main" id="{0086F3F7-CC56-46EC-BEC1-A22F1F28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2" y="1197106"/>
            <a:ext cx="11667953" cy="5338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3128" y="180109"/>
            <a:ext cx="3061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4400" b="1" dirty="0" smtClean="0"/>
              <a:t>Училиште</a:t>
            </a:r>
            <a:endParaRPr lang="mk-MK" sz="4400" b="1" dirty="0"/>
          </a:p>
        </p:txBody>
      </p:sp>
    </p:spTree>
    <p:extLst>
      <p:ext uri="{BB962C8B-B14F-4D97-AF65-F5344CB8AC3E}">
        <p14:creationId xmlns:p14="http://schemas.microsoft.com/office/powerpoint/2010/main" val="4074833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4400" b="1" dirty="0" smtClean="0"/>
              <a:t>Мас-медиуми</a:t>
            </a:r>
            <a:endParaRPr lang="mk-MK" sz="4400" b="1" dirty="0"/>
          </a:p>
        </p:txBody>
      </p:sp>
      <p:pic>
        <p:nvPicPr>
          <p:cNvPr id="4098" name="Picture 2" descr="Резултат с изображение за „tv pictures for children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8" y="1853248"/>
            <a:ext cx="346868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5527" y="1303574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M_Times" panose="02027200000000000000" pitchFamily="18" charset="0"/>
              </a:rPr>
              <a:t>Sredstvata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masovno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vlijanie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ili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komunikacija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kako</a:t>
            </a:r>
            <a:r>
              <a:rPr lang="en-US" sz="2400" b="1" dirty="0">
                <a:latin typeface="M_Times" panose="02027200000000000000" pitchFamily="18" charset="0"/>
              </a:rPr>
              <a:t> [</a:t>
            </a:r>
            <a:r>
              <a:rPr lang="en-US" sz="2400" b="1" dirty="0" smtClean="0">
                <a:latin typeface="M_Times" panose="02027200000000000000" pitchFamily="18" charset="0"/>
              </a:rPr>
              <a:t>to </a:t>
            </a:r>
            <a:r>
              <a:rPr lang="en-US" sz="2400" b="1" dirty="0">
                <a:latin typeface="M_Times" panose="02027200000000000000" pitchFamily="18" charset="0"/>
              </a:rPr>
              <a:t>se: </a:t>
            </a:r>
            <a:r>
              <a:rPr lang="en-US" sz="2400" b="1" dirty="0" err="1">
                <a:latin typeface="M_Times" panose="02027200000000000000" pitchFamily="18" charset="0"/>
              </a:rPr>
              <a:t>radioto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telivizijata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pe~atot</a:t>
            </a:r>
            <a:r>
              <a:rPr lang="en-US" sz="2400" b="1" dirty="0">
                <a:latin typeface="M_Times" panose="02027200000000000000" pitchFamily="18" charset="0"/>
              </a:rPr>
              <a:t> so </a:t>
            </a:r>
            <a:r>
              <a:rPr lang="en-US" sz="2400" b="1" dirty="0" err="1">
                <a:latin typeface="M_Times" panose="02027200000000000000" pitchFamily="18" charset="0"/>
              </a:rPr>
              <a:t>svoite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razli~ni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sodr`ini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metodi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imaat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cel</a:t>
            </a:r>
            <a:r>
              <a:rPr lang="en-US" sz="2400" b="1" dirty="0">
                <a:latin typeface="M_Times" panose="02027200000000000000" pitchFamily="18" charset="0"/>
              </a:rPr>
              <a:t> da </a:t>
            </a:r>
            <a:r>
              <a:rPr lang="en-US" sz="2400" b="1" dirty="0" err="1">
                <a:latin typeface="M_Times" panose="02027200000000000000" pitchFamily="18" charset="0"/>
              </a:rPr>
              <a:t>informiraat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da </a:t>
            </a:r>
            <a:r>
              <a:rPr lang="en-US" sz="2400" b="1" dirty="0" err="1">
                <a:latin typeface="M_Times" panose="02027200000000000000" pitchFamily="18" charset="0"/>
              </a:rPr>
              <a:t>vlijaat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vrz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odnesuvaweto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li~nosta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Isto</a:t>
            </a:r>
            <a:r>
              <a:rPr lang="en-US" sz="2400" b="1" dirty="0">
                <a:latin typeface="M_Times" panose="02027200000000000000" pitchFamily="18" charset="0"/>
              </a:rPr>
              <a:t> taka, tie </a:t>
            </a:r>
            <a:r>
              <a:rPr lang="en-US" sz="2400" b="1" dirty="0" err="1">
                <a:latin typeface="M_Times" panose="02027200000000000000" pitchFamily="18" charset="0"/>
              </a:rPr>
              <a:t>vlijaat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vrz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izgraduvaweto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stavovite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mislewata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pogledite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smtClean="0">
                <a:latin typeface="M_Times" panose="02027200000000000000" pitchFamily="18" charset="0"/>
              </a:rPr>
              <a:t>op[</a:t>
            </a:r>
            <a:r>
              <a:rPr lang="en-US" sz="2400" b="1" dirty="0" err="1" smtClean="0">
                <a:latin typeface="M_Times" panose="02027200000000000000" pitchFamily="18" charset="0"/>
              </a:rPr>
              <a:t>testvoto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za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prirodata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ili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za</a:t>
            </a:r>
            <a:r>
              <a:rPr lang="en-US" sz="2400" b="1" dirty="0">
                <a:latin typeface="M_Times" panose="02027200000000000000" pitchFamily="18" charset="0"/>
              </a:rPr>
              <a:t> `</a:t>
            </a:r>
            <a:r>
              <a:rPr lang="en-US" sz="2400" b="1" dirty="0" err="1">
                <a:latin typeface="M_Times" panose="02027200000000000000" pitchFamily="18" charset="0"/>
              </a:rPr>
              <a:t>ivotot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endParaRPr lang="mk-MK" sz="2400" b="1" dirty="0"/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id="{7D598A95-F5EA-49B1-82ED-3942584F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253" y="4193422"/>
            <a:ext cx="5713309" cy="23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157718"/>
            <a:ext cx="9689380" cy="1400530"/>
          </a:xfrm>
        </p:spPr>
        <p:txBody>
          <a:bodyPr/>
          <a:lstStyle/>
          <a:p>
            <a:pPr algn="ctr"/>
            <a:r>
              <a:rPr lang="mk-MK" sz="4400" b="1" dirty="0" smtClean="0">
                <a:solidFill>
                  <a:schemeClr val="accent1"/>
                </a:solidFill>
              </a:rPr>
              <a:t>Девијација и девијатно однесување</a:t>
            </a:r>
            <a:endParaRPr lang="mk-MK" sz="4400" b="1" dirty="0">
              <a:solidFill>
                <a:schemeClr val="accent1"/>
              </a:solidFill>
            </a:endParaRPr>
          </a:p>
        </p:txBody>
      </p:sp>
      <p:sp>
        <p:nvSpPr>
          <p:cNvPr id="5" name="AutoShape 4" descr="data:image/png;base64,iVBORw0KGgoAAAANSUhEUgAAAu4AAAGlCAYAAAClanP4AAAgAElEQVR4XuydB5QVRfbGLzkjGQQRBUSiIMFAEBBFUEBREcxxzWtYw+5/113daFp1zXlNa1YQRRABQZJIEBAURAGVKDnn8D+/V1NOT0/3y2+m+71b53jUeR2qv0pf3fvdWyUOHjx4ULTkFAIrN2yRUV8tlM++Xiy1q1aUyhXK5dT3x/Oxe/btl/Vbd8iWHbukY9OGcnyzw6VDkwZSRbGKBz69RhFQBIoJga07d8uilWtl0rc/yuwlK6R0qZJyaPUqxVSbYL+WeX7t5u3SvkkDOefENlK/RtVgV1hrpwiISAkl7rnTD+yE/vrns2Xtlu3SqHa13Pn4OL/USdiPa3a4nNymiTSrX1sJe5z46WWKgCIQDASUwMffDqs2bpVDKpaXC7sfKx2aHBb/jXqlIlAMCChxLwbQi+OVTOKTvl0qE79dKms2b1MLjKsRnIS9e6vG0rl5I53Ai6Oj6jsVAUUgrQg4CfzCFWuEuU4t8IUh3rZzt2zcvkv6tj9a+nVsocaatPZCfVg6EVDink40A/osJu53psyVcXMXS4OaVaVs6VIBrWnRV8sS9l179knbIw+VU9o2VQt70TeDvlERUAQyjEABAr9cCbwX3FY606xBLTm3c5vIWqBFEQgaAkrcg9Yiaa7PrMXLBWnMpu271MriwNZJ2I+qX1N6tmmqGvY09z19nCKgCAQPASeB/2qxauC9WgjpTLVK5WXAca2kR+vGwWtErVFOI6DEPUubn8l5ztKV8vHMhSqNcRF2XKKbd+wWJexZ2vn1sxQBRSAmApbAj569SOb/9IuUL1tajTsO1FgnVmzYIn07HC192zfXwNWYPUovKCoElLgXFdJF+B6VxniDvWHrjghhr1e9csSS0qx+LZ2Mi7Bf6qsUAUUgeAg4kxas3rhNDqlYTmpUqRi8ihZDjZzSmctO7qjrRTG0gb6yMAJK3LOsV1hpzPJ1m6VRneqqZxeJBGOR8qtGlQrS6aiGQvCppv3Kso6vn6MIKAIpIQCBnzB/iYyf94MsWb0hknVMUwUbSK10RrPOpNTF9OY0IaDEPU1AFvdjVBpTuAWsjp1g3E5HHSbdWh6pwUbF3VH1/YqAIhBoBFhLRs5aKF8u+lnUAJTfVHhst+/eK4O6HCP9O7UIdBtq5bIbASXuWdC+TmmMujmNhd0entS9taZ2zIIurp+gCCgCRYyAPajvm59/0eQGediztqxYv0VObH64HthUxP1RX5ePgBL3kPcGSPuLY2fI9EXLNNWjiFgdu03tqIdphLyDa/UVAUWgWBFAfskprPN/Wi0HDh7M+QBWyPtPazZKu8b1RXXvxdo1c/blStxD3PSa6jG/8Zw6dgJPOzRpoAdohLhva9UVAUUgOAjYANZh076JEHjVv6vuPTi9M/dqosQ9hG2uevaChH3nnr2RIFwNPA1hZ9YqKwKKQGgQcAawqv5dxJ62qrr30HThrKioEveQNaPVs89dukr27tufs2m7nDp28uy2O7K+qCwmZJ1Zq6sIKAKhRMDq3z+fv1RKlyqZ0/IZ6+3t0LSB6t5D2ZvDV2kl7iFqM83PbhrLBghxgNKA41oqYQ9RH9aqKgKKQPYggFzTHuCU64kRvl+5TnXv2dO1A/0lStwD3Tz5lWOCRF+4aMVaOap+rZDUOr3VhLCrLCa9mOrTFAFFQBFIBQEMSrMWr5APp3+T8+kjNd97Kj1J740XASXu8SJVTNc5T7XbtH1XzrokmRB37dkXScPVuXkjtbIXU3/U1yoCioAi4IWA9QjnunyGzGYHRWRIt3bSo3Vj7SyKQNoRUOKedkjT90B3EGq96lXS9/CQPAkr+7q8U085ta5Z/dqaLSYkbafVVAQUgdxDwMpnSFF8eI6evkrQKoY2DVrNvf5fFF+sxL0oUE7iHU49e/2aVSNZU3KpQNixXNhTT/u2by71a1TNJQj0WxUBRUARCCUCztNXIbC5anRauX6L9GrbRM7r0lYNTqHsycGstBL3ALaLkvb9woSnspgAdk6tkiKgCCgCcSJgD2/C+l6rakWpXKFcnHdmx2XWY6wZZ7KjPYPyFUrcg9ISefWwpP2j6Quk5eF1A1a7zFbHWtmrVSofycner2MLtVJkFnJ9uiKgCCgCGUXAnfu9aQ4mV/hBM85ktI/l2sOVuAeoxRetXCuvjv9KyJGba65FSLta2QPUGbUqioAioAikEQHWtXemfB05efXAwYM5t8at3rhVMEoRq6VnjqSxY+Xgo5S4B6TRcSm+/vnsSEBLLpF2CPuuvJNPe7ZpGonCr5Jj7tSAdEGthiKgCCgCGUfArnWcvJpr1ncbtHrFKZ0040zGe1r2vkCJezG3bS5njmESW7dlh2rZi7kP6usVAUVAEShKBOzJq18s/DnnrO+acaYoe1p2vkuJezG2az5pXyBrNm/LGUt7vpW9tAw4rpV0aNJArezF2A/11YqAIqAIFAcC+db3TTllfWcN/PGXDXLpyZ2kf6cWxQG9vjPECChxL6bGs+myhn/5TSTNYa6ke4xo2TeQIquptDuyvmr9iqn/6WsVAUVAEQgCAkb7Pjeifa9YroxULp8bmWciGWe2bJdurY6UK085LghNoXUICQJK3IuhofLTPf6QM6T914wxlSuIatmLodPpKxUBRUARCCgCzhPC12zaFjm4KReKJe8dmh4m55zYRs8qyYVGT8M3KnFPA4iJPMJJ2o+oUz2RW0N7rbWyH1W/lgw4rqVa2UPbklpxRUARUAQyh4C1vv+a9z1HrO8/rFon3Vo1VvKeua6VVU9W4l6EzWlJ++ivvpOmh9YqwjcX36tIgbXvwAHp3rqxnh5XfM2gb1YEFAFFIBQIOPO+b9q2M2divyDv7Ro3kMtO7qiW91D01OKrpBL3IsKeyejFsdNl5vfLc8INaANQa1atpFb2Iupj+hpFQBFQBLIFAc41eW/qPJm+6OeIoSsX4sB+XrtJjqhbXa7v21nJe7Z05Ax8hxL3DIDqfiSk/f6h4yMHDOVCjvZtu0yaRwJQ+7ZvrhNQEfQxfYUioAgoAtmGgE3i8PHMBZHA1RqVK2bbJxb6ng3bdkjFcmXl2j4nSLP6tbP+e/UDE0dAiXvimCV0B1aDZz6ZJrng8vs1zWOZ0no6XEK9RC9WBBQBRUAR8EPApo3MlcBVjF+sp7878yQl7zosCiGgxD2DnQLS/nQOkXYCi05s3ki6NG+kAagZ7Ff6aEVAEVAEcg0BG7j65aJlUqtqxaxPG2nJ+9W9j9f1NNc6e4zvVeKeoQ6BheB/n8/OCUs7EwyT6ukdmmsAaob6kz5WEVAEFIFcR8BKZ0bMXCClS5bMeumpJe/ndztWerRunOvNr9+fh4AS9wx0BUj7O1O+Ftx62axpd+Zmv6j7sWoVyEBf0kcqAoqAIqAIFESANXbYtPny3Yq1WZ+hDfK+afuuyCFNSt51JICAEvc094NJ3y4VrAG5QNqxspOb/UzNzZ7mXqSPUwQUAUVAEYiGgJXOzMuBE1eVvOtYcCKgxD2N/SFXLO02a8wpbZuqNCaN/UcfpQgoAoqAIhA/AkhnRs9eJMOnf5P1WWeUvMffL7L9SiXuaWphS9o3bd+ZtSmrVBqTps6ij1EEFAFFQBFIGwI2pizbs84oeU9blwn1g5S4p6H5csHSDmnfsmOXHFqjqkpj0tBn9BGKgCKgCCgC6UMA6czLn82ULxf9LC0b1k3fgwP2JEvez+vSVvp3ahGw2ml1igIBJe4popwrpH3JLxukX0fNGpNid9HbFQFFQBFQBDKEgM068+mcRRHpTOXy5TL0puJ9LIa0NZu3RaSqSt6Lty2K4+1K3FNAPRdI++qNW6VsmVLSr2NLnSBS6Ct6qyKgCCgCikDRIPDRjAUyYua3smfv/qzN7KbkvWj6UhDfosQ9yVbJdtKuevYkO4bepggoAoqAIlDsCHAA4qvjZ2V1ykgl78XezYqlAkrck4A9F0j7rj17pWbVSqpnT6J/6C2KgCKgCCgCxY+ATRk5ft7iSL73sqVLFX+l0lwDDVhNM6AheJwS9wQbKRdIO5OdpnpMsGPo5YqAIqAIKAKBQyAXdO9K3gPX7TJaISXuCcCb7aSdwQ9pP72DBqEm0C30UkVAEVAEFIGAIzBh/hJ5c9LsSC1rVK4Y8NomXj1L3m/p31VPMU8cvlDdocQ9zubKdtJOEGq1yhXkou7H6qCPs0/oZYqAIqAIKALhQcDme9+0bWdWBq1C3tG933bmSdKsfu3wNIzWNCEElLjHARdBLk9/Mk2ycbAzyFXPHkcn0EsUAUVAEVAEQo+Azfc+e8mKiO4924qS92xr0cLfo8Q9RhszyJ8aNVVWrNuSdTt0e6hSmyMOlT7tm+kOPfvHu36hIqAIKAI5jwC69xfHTpfxXy/OysOaIO+lS5WS6/qeoOt6FvZ2Je5RGpXBfd/Q8VlL2iNBqO2ayuAubaVKhew8qCILx6x+kiKgCCgCikCKCNig1dGzs/Owpg3bdkjtQyrJDX07S/0aVVNES28PEgJK3H1ag0H99pS58tncxXJ47WpBarOU64KlXUl7yjDqAxQBRUARUARCjgCHNb09ea5Uq1Q+605aVfIe8s7pU30l7h7AZDtp56jkq049Tnq0bpydvVq/ShFQBBQBRUARiBOBSNDqhNmyffeerMs4Q+KJoxrUkstP7qiW9zj7Q9AvU+LuaiFL2sfO+UGOqFM96O2XUP0YwNXJHNNDM8ckBJxerAgoAoqAIpDVCJCE4pXxs2Tp6o1Z52X/ee0madWorpL3LOnBStwdDWk1b8Omzc9i0t5e0z1myeDVz1AEFAFFQBFIHwJISF/6bKZ889PqrCPvP6xaJye1aiKX9+qoMW3p6zLF8iQl7nmwO0k7gRzZcjRyJN3j3n1Sq0pFOfP4Vkrai2WY6UsVAUVAEVAEwoCAJe+zFy/PunSRfFvHpg3lpn5dwtAUWkcfBJS4iwikfdK3S+W9qV9LtUoVso60H16rmlzSs4Pq23QaUAQUAUVAEVAEYiBg00VO/nZpVpL3QV3aSv9OLbQfhBQBJe4iEdL+0rgZWUfa123ZLie1bqzpHkM6OLXaioAioAgoAsWDQLZKZ/HCk6BicNd2St6Lp2ul/NacJ+5Ek78z5WvZvmt31qSCyk/3eJSS9pSHiD5AEVAEFAFFIBcRyM/1/p1ULFcmqziCyS53vGaXC2HHzmniThT506O+kI3bdmbNqahK2kM4CrXKioAioAgoAoFFgFzvw6bNyyryzumqm7bvklsHdNPYt8D2PO+K5Sxxzz8VdXNWkvarTjkuZF1Rq6sIKAKKgCKgCAQTAXNQ05ysOqgJ8l6mVCm5Y2APjYELZrfzrFVOEvf8A5Z+yJqUT9bSfmH39qpbC9EA1KoqAoqAIqAIhAOBCfOXyJsTZ0uZ0iWzRjZjTletLDf07azkPRzdUHKOuOcfsPR91uRqh7T/uGaj3NSvq+rVQjLwtJqKgCKgCCgC4UOAuLjnRn+ZVeTdHNBUTw9oCkl3zCnino1R4pD27bv2yNWnHa86tZAMOq2mIqAIKAKKQHgRID7uoQ8mZhV5twc0aY734PfLnCLuNu3jIVmSqx0XV0kpoaQ9+ONMa6gIKAKKgCKQRQhY8l46i2QzqzZsEc3xHvxOmjPE3aZ9JBijcvlywW+ZGDWEtFcuV1Yu6tFeLe2hb039AEVAEVAEFIGwIZBt5B0P/lrN8R74bpgTxN2mfdyQJWkflbQHflxpBRUBRUARUARyAAHLL7bt3iM1KlcM/Rdj3NysaSID3Y5ZT9xt2sfl67Ij7aOS9kCPJ62cIqAIKAKKQI4hsHLDFnly1NTIiaTZQt6rVaqgmWYC2o+zmrg70z42rF0toE0Qf7XYCZctVUrlMfFDplcqAoqAIqAIKAIZRyDbyPsyzTST8T6T7Auylrg7M8g0qlM9WXwCcx/asx2aPSYw7aEVUQQUAUVAEVAEnAhA3p8f86UsX785Kyzvi1etk5NaNRHNNBOsfp61xD2bMsgoaQ/WoNHaKAKKgCKgCCgCXghkm+VdM80Er59nJXEnWOTFMTMkGzLIREj7bs3THryhozVSBBQBRUARUAQKIwB5f3DYBGH9DnsWu0immS3bZHDXdnoqe0A6e9YR9wLBqNWqBATm5KqhpD053PQuRUARUAQUAUWgOBH4NVVkqZKhJ+8YQfftP6BnxhRnh3K8O6uIe4Fg1FrhDkZV0h6QEaLVUAQUAUVAEVAEkkAgm8j76k1bpVmD2nL5yR2lfo2qSaCht6QLgawh7gWCUWuHOxhVSXu6urc+RxFQBBQBRUARKD4EOPzxkQ8nySEVy4fe8r54tQarFl9Pyn9z1hD3X4NRK1aQsqVLBQHbpOoAaV+1cYtc2+dE6dG6cVLP0JsUAUVAEVAEFAFFIBgITJi/RF4Y82VWkHf4yaAubVXvXoxdKyuIOzvadyZ/HfpgVCXtxTgS9NWKgCKgCCgCikCGEMgW8m6DVW8d0E06NDksQ2jpY6MhEHriblMvRU5GDXEwqiXtp7Q7Sq465TjttYqAIqAIKAKKgCKQRQh8NGOBvD15Tugt75HDIEuXkjsG9lC9ezH0z1AT92wJRoW0r9+6XU5q3VhJezEMAn2lIqAIKAKKgCJQFAhA3odNmycVypYJteYdvfuxTQ7TYNWi6DSud4SWuGdLMKqTtA/u0laqVChXDN1AX6kIKAKKgCKgCCgCRYGAJe+1q1Yuitdl7B3o3c/o2EIGd22bsXfogwsjEFrijq79pXEz5cDBg6HdtULad+/dJy0OqyOX9+qopF1HqCKgCCgCioAikAMIvD15rrwzZa40qVcrtF8Lh1mnhzMVefuFkrjbQ5aWhVzXzncoaS/yPq8vVAQUAUVAEVAEihUB1n+Mj59/szjU5N3q3e9UvXuR9afQEXerax8393tpGOJDlviOWlUryXV9TtTgjiLr7voiRUARUAQUAUUgGAjAAx77eIp8tXi5NKlXMxiVSqIWHM50dIM6ctMZXVQ5kAR+id4SOuKOe2notPnSqHZ4T0bdsG2nHFq9ilzco700q1870TbT6xUBRUARUAQUAUUgCxAgM95Ln82U71asCXVmvMWr10v3Vk3kpn5dsqBVgv0JoSLuBXXtZYONrE/ttu3aI/v2H5BrTjtec6CGsgW10oqAIqAIKAKKQPoQgLw/MGyCwA9qVK6QvgcX4ZOM3n27DO7aTg9nyjDuoSHu+br2TaHdldKxd+zeq6Q9w51aH68IKAKKgCKgCIQJgUUr18q/P5gopUuVlMrlw2uYJL+76t0z2/NCQdyzQdduDljaGtG092jdOLOtqk9XBBQBRUARUAQUgVAhgKrgkQ8nSdWK5UNL3lXvnvkuFwrijq599OzvIsGcYSwmV/sO6a4HLIWx+bTOioAioAgoAopAkSBgc7xD3rFeh7FgpDyvS1uVzGSo8QJP3HEfvTBmhpByKIzuI0g7HoO2R9TXXO0Z6sT6WEVAEVAEFAFFIFsQCHsSDqt3v3VAN43ly0CnDDRxzwZdu8nVXlfO7dxG0z5moAPrIxUBRUARUAQUgWxCwMqDR81aGNo0kWTPq1utstzQt7NynzR3zsASdzruyFkLQ536Ea1Xo9rVNVd7mjutPk4RUAQUAUVAEchmBLIhTaSmiMxMDw0scSdI48mRU6V82TKhlMiw20TaQ672Dk0Oy0zr6VMVAUVAEVAEFAFFICsRsGkikZ6EUSpMo/y0dpNc1L296t3T2EMDSdwjEpn3x8uydeFM/Wj1XVf1Pl4zyKSxs+qjFAFFQBFQBBSBXEIgkmlmeHgzzUTOrjlwQO4ZcqpKZtLUcQNH3CParslzJazaLpv28awTWsn53dqlqZn0MYqAIqAIKAKKgCKQiwhEMs18MS+SJjKMmWZsisjLe3VU8p6GDhw44j7p26Xy0tgZoeygNu1jp6MaagaZNHROfYQioAgoAoqAIqAISMSgOfSL+dKodrVQwoHe/bJenVQyk4bWCxRxJ/XjU6O+kG0790j1EB77+8umrdKyYV25pGcH3VWmoXPqIxQBRUARUAQUAUVAImmlIe8k7WhSr2boIEEys3XHLrn1TE0RmWrjBYa42045du730rBW+HaUGwlGraDBqKl2SL1fEVAEFAFFQBFQBAojEMk0M26mfLdijdStViV0EGHcPLpBnYgioX6NqqGrf1AqHBjizk7yk6/CeToqEpmde/bKNacdrxlkgtKztR6KgCKgCCgCikCWIWAzzezeG85MM0hmLlfJTEq9MhDE3UpkwtgRIe2rN26Vi3pouqOUeqLerAgoAoqAIqAIKAIxESBY9e1Jc6RKxfKhSxOpkpmYzRvzgmIn7khkHhsxReb9tCp0EhlI+4atO6R768YyuGtbqVKhXEzA9QJFQBFQBBQBRUARUARSQQCVwogZC6RedZXMpIJjGO8tduJuI6UPD2GktAajhrHLa50VAUVAEVAEFIFwI2CNnuR5D2Owqkpmku9/xUrcwyyR0WDU5Dud3qkIKAKKgCKgCBQFAmu2iezYI3JEjaJ4W9G+I8x690j67C3bNctMEl2m2Ih7mLPI0OF+XrtJbu7fNW0no/55pMiufSKlSoj8/XSRMqXia825K0TemSOyZ79I1yNFBrQWKVEivnv1KkVAEVAEFAFFIMwI7D8gsmWXyPY9Zg3dvFNkxWaR5ZtEFvwiMnu5yKXHifzmxDB/pX/d7cmqYdS7a5aZ5PpksRF3cpG+O+VrqVW1UnI1L6a7nLr2q049Lm216PaYmXhKlxSZeJNI+dLxPfrThSL3jBbZtVfk/PYit/dU4h4fcnqVIqAIKAKKQJgR+H6tyMhvRb79RWTVFpENO4x13V0GHiPy595h/tLodSdYdegX80LHp/gqlcwk3i+Lhbjj3nly5FT5ZdO20B20xA6xY9P0n4yqxD3xzqt3KAKKgCKgCOQmApOXiOCp3rJb5OBBbwyqlhfp20Lk+q4iVbI8d8QLY6aH8nAmlcwkPn6LnLiH+fQvq2u/vu+J0qx+7cTRjnKHEve0wqkPUwQUAUVAEchCBA4cFBn/vcjvPxLhv2tUFGlaW6RZbZGG1URqVRapXkGkdmWRelVESpXMQhA8PinMhzOpZCaxPlrkxB091hMfT5WqFctL2dJxCrkT+6aMXJ0JXbuzokrcM9Js+lBFQBFQBBSBLELgl62GtH+9UqRxTZGbu4t0OEykYtks+sgkP4WEH397a2wo87tzHs55XdtK/04tkvz63LmtSIk71vb73h8fOolMpnTtStxzZ6DplyoCioAioAikjsD4H0TuGG6s7Q+dKdLzqNSfmU1PCKvenYOZ9h84IPcMOVXq16iaTU2S9m8pMuIOaScglbztYcs5anXt53Zuk7EOVZQWd6Lwd+4T2bdfBGkgAbEEw8abySbtvVBE9h0wAbb8m6Q4OGMqlBEpmUSGnD37THaB/QfNs3CVlistUjaDDh4Wkb37RcAWTMkOVLZ0cvVPBt9Im6YJv2Ten8w96WzzZN6f6j20M32W/mbHEX02Udf8Aa/xWMaMy1wvjKtIv94vciBvXJUvk9mxHA3z3ftE+MfOLbQRc0tRzZ2M88g845jbmNdyKZPYPZ+IfDhfpGVdkZcvTO84cc6j9APalbUx3jHNWKZt+AfdfUR7X8KsA2VKxv+cVMc9h1pOmL84dFyLQNUOTQ6TPw06OVUIsvr+IiPuViJTvmyZUB3Ryy6wXJlScnGP9pEOlalSFMQdMvvhPJFPFops3GEWIBZDJv6q5USOP0Lkwg5GM+hXmIe+/FFk4pLYSDBRnXesSIND/K+lHm/PFpmy1KT0Iq0lkxyLYa1KIv1bi5x2tCHBscrPG0Venm5SgG3bbRY4FjS+r3I5kZb1zPeRz/fNWSLLNsd6YuHf73Bk7aGu034U+XyxyNL1JisQZJTJmgW9WgWRM1qJ9G1esP5kP3h9lrEYJVJ6Hy3SrkHBO8Ds3TmmDpvBb5/5ZotfnxYiZ7T0z1IE8QQzAryOqC5ydlvvhfCnjSLvzTEL0uHVRM4+Jr428fo+6kmdJ/rUmWCy06PU2T6TRXb0dyLzV8VGsXpFkbPbiNRMMonV0K9FPv5WZPCxIrTDkvUiz38hQlaLHXtNm4P5IRVETm9h0rJC4qMV2p9njvhGZM1Wkd1spPOeQ985vpHprwTYxSrzV5vsGvGU89oVzmlNXSBDi9aKVCsvctYxInUq+z9t+26R/34pUqGsyCUdTV9gfnl6ssheJpUESvM6Bi9noW1HLRD5CGy25c1VB/PHctv6IpcfH72OPO/JSSLb98aujNfYct61eL3IK9NFFq0x45y5JULGSpu5s019kYs6iNR3zHWM89dmmqd0auhtGeY7J/wg8tVyM257NhXp0LBgfddvFyEQ84sfRVZuKWjggFg2rG4yirVP0/L01BQzf8Yqft/kdR/P47m2/OYEEcakX2EcTPtJZNISQ3gv6mg065QznjMZZP7aV6R/K7Opm7VcZMbPpq/QNnWrGBwZQ/EYbMhEM2yeyJjvRDbtNPMohTFdo5LIyUeJDGzjL8dhLbh3jMiSDaY+rAPWiGONR2w40eFT5zaHZnazFeb87qs2bJGreh+ftlTbsfpxGH8vEuKOtf3e98fLsnUbpW618BzPi0QG3dX1fTtnvBNlmriTJuv/RpjJjWInE/7bTjD8N5P/v/r5L4hMqC9ME3naMQn7dXyIy1PnirR1kU17Pbl2b/vAkIVInUoYSzV8ljpRWBxPay7yx1NFKkXRME79UeSvn4is3VbwWe7v++cZJsvAha8Zgp9omfk7kZIlDVkkowGENlZhUb21Rz4hnrdK5Io3878x1v32dzA4t23+1SxSv/tA5NvV/vhZMnBPH7N5cRdI9JBXRNCNssj9Z6BZrJxl406RS183eZF5xrPnibSoG2+tC15HnW8dlo+9V5vzNxbKu0/zrrN9Iovl3zM/cZcAACAASURBVEcb8hurHF7dfFuyh7A8MckQ1S5HipzfQeQvI03qOfon1jj6q3MjRh+7q7c/eYcc0H/YsNrCcxiXzvF4dB1DUFjwo5UP5on8bXQsFMzvT54rcuIRBa/lnXd+ZIL+2GgjQWhWx/t5EKMnJov8b6ZIo+oir15o2gnyc8pThsAnUk49WuT+/vl3gM1fRhmyakvE+1BCZH+el5C/gwlzFTpnv9L9CZGtu2LX5ve9zKbMXZiLIHP3jjX5wSm2z/LfELTI30TkkYEiJzXJf8LCX0QueM38P8Tzdz0KPx+d9s3DzLPZlIODJahc/ckCkX+PN30tWuH9f+otclab1L18Jz9pyGuswqbytp6xrsr//bI3jC6dQk7167r430sfY7367HtjwHnjEvNvNgAnPW7w/vQ6k6/9n2PMBtqrQJD/7xSR5lHmq3XbRe78UGTOivy2ZCw61yHeh2Hrr30Kto99J16hy980G7tYhXXx9pNNWyXhUI71+F9/x1j68PCJodO7kwQEnnjj6Z0zpnCIG8SAXlgkxB15zPtfzJPDa1cLKAze1YK092jdRNKZr90PgEwSd0gZJGHmMjNRHF1XpNPhJuIe4rF8s8jnPxhiRsH6BMH1cg9CTiDtL04zlgwWm0ouQgghXr3FkBY/4o7FEgK3LO+dTKwnNhKpU8VYO7BwjVtkrFsUdIyQT6+UXky4TLxMwBQs65BQuwBu2C7ywzrzrucHG0v4fz7Pf7dtE0i/td4eWdOb5D04wGC2eJ0h/2B0ZA1j9eJ9bC4gLj9vEJm81Fh/KByqheWbgmfg8UkFiR7eDwg9JAMLa+tDCxNoSLslXGwYIO1Y+ilH1RbpfIRIvarmnfydRQ9iTuE+SM4hLuttLOIOoYC0fPqdSJXyZhHs0zy5YUydafMfNxSuMyTc1hkvAoXvoc5+Fme8BZxhwFkG9Ausns5NB5avb1Yb0pMu4o7bHIwZK90ai7Q61LybOkNKaHObmg6vBITQLaOAFIEphJCClZZnkREDUrhys7E00k8obJLYdDgJnbsF3pot8sA4cz+bbzdmP6zN7++pEnfI/T8+FWFDx0bIEnf6MDIG2tIWsFi4xswH4ACRwivhLFjPL+lk/oIH7l9jzdhnrmpcy4zl+lXNxnf1VoMN44/StbHII2f5SxA6/8eMx0OrFiZveDnoHxQ/4o6hAwJpN2n0MSzNeG74Nqzh3601FuA3Li7Y1rGI+zLGwwfGe4OF+KGzjPzDWRjDBGJWLivSpJbIYdWMR5S5l7nxuzUis1eYzR7Eln7C/JdK6fKokSfhcaF/Owtz6dw88p0ocZ/+s8j175p5r1ENkZcvKDwf2Xcxns55yeBLf8ZYwFzL2sK8S/9+YIDZuEPemXcZ42wgt+42cwzzA4WNHfM2c7q70G5/HJH/TfRn+hT9hXoyBtHUr8szCGHFf6B/YW+Bk7jTPt2bmDpi5OE5fA+k3vY36vnKhWbtyGRB7/7fcdNDKZkZ0rWdDO7qsFRlEqiQPTvjxJ0o56dGfSG79u4LlUSGXR8BEtf1ObFIdn2ZIu5MGkghINvo7/q2FLn5JDP5W2KO1QiygBWYBYq/P3mOyHGNCvdmnvfIBCP1YPF6/BwjnXAWLCC4uf2IOws8E+7IBeYuNgp39jILOhZ3CtewON801NSJRRvrjtsqxiR9+Rtm8aNgnb/zZPMsq49ngUXOgEWQxQ1yw2IOHs6C3ORPH5u/XHmCyOUe52vZzAVYY96dbRZJLJRWdwt2YMSiMXaRITIUFh82Dbyb97qtkmyu/jRShMWeZ/7j9MJeD+QI4AAxf3C8yPtzjFWoR1Nj3YWU2zZl84Pb9qb38zc0v+1m5AXOEo24g9ubX4k8NtEQA6yG5ENORs8LmXvwM5H355q3+9Z5vWlzNmF0hd+eJHKZzzlnEBc2pEgNWtUzJL+mw/1O37h7lAiEIV3EnbrTBlhPkXHRH6gnWFEfLN8PTzDfyOL86ECRY10SBjwE9H8wwap9z2kmnZ3VtDMeISO0nd3Y9mpmyIdfwRuAV4D2f3GISNNaBa98dKKRJ1FSIe6Q3Ytfz/dsOYk7fXGn6/AbvuW+ccZyTP+8t7/IMS4yaGNQqBtynX+NMdjg3WBegERZbOiHkHfmKjbajHEIL0TJXWiTjg+ZMcK8Qf93Fkgxln2KF3Fn03ou5DHP2s1G7MZueYQsb56y7Q5xc2+sohF3LMd/GCEydanpQw+fJXLc4YW/AcJH/z62gUjVCvmxSHy3PTGUtgU35s7f9TSymWSLEzMMDWzUneXLn0RuG27+kihxZ97CKo2HkG/GOOTVbjybb8YbS9v94RQR5F0U5HW3DDNrC/MQki3WtKtPNOTder/YTOEVs8YcPFdsMJ1zF/ghd8MIhQSQ9Q6LOuua7W/UGYPDb983XknKxZ1Ebu1eEBcnccfo8u8z89Ya5oY8zwzzA3WyXrYbupp1JpMFtcNjIybLwhVrQqV2sIGq1552QkYlypnEPpPPzihxtznbx8xdJA1rhcfabg8E+N2ZJxVZp7HEncZ2SxWidQAbFMk1XienMllc+47Z6WO1evRsY7nxKkz+lmhe0MGcwuouTHZY24bPN1YiJkP3ggVZQpvqR9yRxmAtZrPAwo+VCGLlVYbPE7l3nLHCs5Az2TutiVgtWXwh+hDe1y5MXjvIQn573qJ0bRezGKRSWJwv/p+Z+PlOLHIQfK8CGeHdLGqRiX+A8T54FaxALF5YlbDWsuj7SSnYPLBYsFFg84Ar3qnzjkbcsW7d8J5xm0McHjwzevxDNKzAgDr/tMFsdKgzXgKvQpvSh6gzFi7q7BV3AbH6v49NnAHXIe9w9g2IO9ZKfk8ncacf/uMMf2shhAMrHeTq6s6F+xHjkc0E5OCevkYT71WwBp7/qrHWsQl4YYh/Oz/6ucgrM8wzP7iyoNaaZyO3eGOWeUuyxJ1+cMeHIrPyPHcQEidx9/oG5ou/jjY6fjxdtLs7TsN53zXvGDkfxO6ZQWYseJUpS0R+O9T8QhzHv84ofBVzH/MqBcJ9hWvTSj+jf1C8iPuwr0X+/qn5nTqzIUokCNSPuDNnvzpD5JkphtRRLwhcssHIzFuMF7734o4it3RPrJ5O5DBwdH3U/AUvCM9yFjYaN75v/pIocWdT8NJ0kacmm40uawypHL2+G08EXmA8XCOvMX2HwqaXzbot/VqZtvOSUSKf+c3bZvywqfnP2WYNsYX+fP17xljC/MI8444vsNfirWb+wvjDppg1yxnP4CTueJWQTXnNWcxFvJPiJ58qiHjq/2f17mEznpIUpHmDOnJTv65SpUKWn56VYDNnlLjbgFRAD0vOdpv6sUebopHI2PZyEvcE2/DXy72IO0Rp0MtGi9m7uVng/DK1YOUb/LKxTiOtYIF3F57DYoe7nInr3csK63hjEXesb38eZSxG57Q1FnI/Ky51guQzCXOwxnPn5UtYmPyxbkJIcEnecXK+ZSYZDNNN3JnMmewhIsgg0Gn66fQTIe5IBcAE/JCtQP78ArDQlCMjQsZBMNhjZxvrtC1+xJ1NAXVnk4BbGzlCsvpw3oWlDEsddUb/fXefKHXeaggi0iEWP7w6Xpp63Ne3530bCzKWVycOmSDuEADIxoUd/fWpeJL+licZIcj2b33zxxybjdOeMRZlNr7vXR49dgPdOlZ8P4+TbUebaYPrxt9Y+JmpEncsj1gmIV70YeRBeAPSSdwhUmDDu9hkPjfYf65iHkKLzeYYKQQ4uguGgX7Pm7/+5TSjKXaWaMQdcg1BxHMIphgM0OInUvyI+/SfRP74sfEkIpFiLERLCBDrnUgFGS/ISrBMQ2QT2WA4n8980ecZ85ebPLxdqRB3nonMhvkIbwlWcNYY97eDS7/nzMadWBes17bgscOjS+Eb3760sHfJ+T0PfCby1ldmrF56nPkmWzBMELtDX0I6ilGLjYJXQcKIkYDvZxN9b7+Cm4B4iTuSwz/kbRZtvFWs9k3H7zZFZM0qUSKC0/GiND/j57Wb5OKeHTS3uwvXjBH3X100y8PlomGX1+mohnJu52OKRCJj28MSdyajfi3jTxsFsSUjAYTIi7iz8Fj5h5+O09YBt+Il/zOuaLScr1xQeBSyqGIVY7GATL1+ceFrYhF3ax1kA0HAJS5ov8ICykQPqaYgN7FWEb4ZKzUSl1gWk3jmk0wQd8iqtfhicfc7JCQR4v7sVBH+oSAfwvLlV9jcQP7wkFDceY+9iDsLmZWgsEg9fKZIRw83fjyY2mucdcaTg7UtWp0honhtKFivvFzq9P2bhxqZFAQZeZGzZIK4s8HEMofUx684yQmEAHJirYq4yXG7U7AWQuqjFTLF4FFiHAxpbzanXgFteEbIOsI4GHt94SemStz5puveNRIwpEtgzmYsncSd+ADkQRQCFwlgjFbOetFsLPH4fXJNYbKK9+qi/5knPHGOSGeHtZW/RSPuePCwjM5ebmKBIHV+HiK/OnoRd7wo571srOM89+3LvON2EhlbbMqZB5m/kQRhCEmWuBMLRP0o9E36qLO4iTtB9xBtvocNHZbxaJ4DNqw3vpcXb1XCaNc7urLojF5o4gookHbIuy1kILt/nPk/kh68dH50pAhwxnrPWsHGC8JtDVc2LoQnXHWCkQH6FTwjZCh66UvjJfnjKSLn5sl3uCce4k7bE6zM5p34gRFXJ+9lSaR/2GtfGDNdPp65IFR6dyQz5cuUljvP7lGkfCwZfIvynowR90hA6tRwBaRibd+5Z69c26fodVWZ0rij4bMZYAiEqRZlw00wHzIWFi1cw//1mBSRrJz9kpG5eJElOm8s4o7FAcsDEzwuR/eC6h4AaDhJxUb5c2+RgXlEn00ErlAWLqQQkFI/GVA8gypZ4k49WDQhimh8Ib5WwkTd8RZgtX4zTVIZiBzSAwrSg2gkkmte+CI/FRvabFy0tjiJOxsiFn1c1C9+aWQ9pG0b1C45XbsT80Tr/NwXRkpA8SP6kMer3zbEwStLRXERd+rFhg1vF25zJC7Wo4T1Dysg5bYexnIfrbDpw8PFtxC/gZXOy2M28EUjyTrhCBMQ7i6pEHe8L5BYAkx5PoSOjRUkLp3EHc8Z9aQwnmOl7sRiykaCYOGRVxf+ZnTSeKYoQ68o7DGKRtwhosTOQGQJnIdAIjVMpDiJO2PozNZmHH6x1MQ0YLQgMDfegkwDvT1eBuZom3qWOjJW6CNs4hnjyRJ3vAHXvmtqBKlm4+ksTuLO/GDzyttrsFgzBxOTcUozE0zrLk65i9uizrxJ/AeGBiR1bHqdMkrn+EFehE48WsFrR0A8cwTrDOuN3ViwAWAjQGHTz3oWrbw318TpMN8jb0J+ZYuTuDMmmI+sbI9vYi7gfjaarMPEIjhlO/H2gVSuQzLzxMipsmHrjlDFG5Lb/YyOLYokSUgq+BblvRkh7hFN1dAJoQpItakfi8stkyni/tB4E0iaaCGfMNIDd2FxIOUbk5eXbpTrYxF3NJIsAJAZ3OGxFi/0oGSBoRBYi8uTgvXmktdNtD6LBXIOr4Ui3m9PlLgzWePRwOK/dqtZOCMHP+URdyyjNrd7JHf8Jf7xC4lY3K3+k+8CP7fFyv29BCWSxYTiJrhO4o78geBdckVDDLBCcX0ywajuOrB4ghPF6TXxa5t35ojcl1fnazqL8I+7sGG78i2DN3IDiJGzFBdxR0ICYSS4GjkA2SOshOe5qSLP5HlL4iELzoxJeB0gkO5sT4xF5o/IePDQJYNJssSdLC93f2JSM2JxxtuA5IpMHFj400ncIZ9s2BItSL9eu6jwXZbkMQ6n3lJ47EUj7pBjrPUQLSy7ZBKJltXHq85O4o6FlUPlCHBk44VkkUxZ8Rwwh2fpo/nGy2mt25FDoPIOe4MYMs/gXbu0k5GDJEvcLakGs6FXmnSfzuIk7tHaiT5Kf+E73RI7pJiDXjKZeIjnQm5p520kNIwdYrJ6HWVSoTq9lE6pjNOI41cX1gbmS94V8X6dY9qBglwJ2SYFCSHZZKIVPAFsWMEezwYebFucxD2S359DsfJ+JAeCzQvPJoS4Ad6VbExDouPDef2E+Uvk+U+nSc0qlUIlX16/dbsUZcxhKhgXxb1pJ+42IDVsLhnq3erwunJ5r07FEgiRKeKOhYDMIBQsrbHyQdtOx4SNXMZdkOVc9Zb5Kxkzunlkc4hF3EkJxuEaTG6QuGNiWJ3IF20zdTgzo0BUWFxJdVfUxN2dQ52FiomYSZtF02YaiWSvOWh0uBB3PxKcCHFHHoLOnRIPCXYudm4rlZO429NeqS+LE9/0h14iZ7ZJfZFx1hkLdKzDYrBOkV2E4pfz2RlMTeCgO3tLcRF3LNQEqC7dYOIJ8FzZdueAouenme+C1BBYGa04ZTfkCMer5CbuToJ4X3+TpcldkiHuEC8CXp+cbAgWRAmrP30mE8Sd96Cjp6DV9gtMdX8bkhMvKZed+5BvfHZDYUyiEXf6zkWvGR0/3kdSD7KpTaQ424W5gT7AnAXhhswi22BjF62wOSX7DN4OCs+BeDK/2HkGy7s9vZfxjeQj2fzg4E87IJF7//LCmxUnccdaDgklVoPCBoMxyXrD/EEhvSUbV3efpV8hmaRcSwB33sYcaRJxK1t2moxSNk2oxWj0AqM1p9gDmKLhR7pMNgIQ9xMaiTwGcc87kdh6frmfOJpYFnC8xPfkBc3jQXFm3HESd+ZRvBHOzRNzKh5t2p9+QGwXmWnSYRRJpE9ybRglM5FA1cM0UNW2ddqJexgDUq2O6vrTT5Rm9WOcdJLoKInz+kwRd6cVKx6iEKu6yG6Q32BBHH2dd2aNWMSdQCryNMcrlXF+w59ONZMeJeKyfNNYZ4pSKoPVC2sNbmWIOhY5rKEsUpyyVzHv2HsWfxYHXNlkIoC4+x2dnQhxJ2YBSz8FrwjekWjF6bFgoXUuhk7iTuYYLNdILiDNWAexwmNZiuVGjtVvnHWOR96DNAqZEcUt77HvIkiNTQmkcsx1hQ9rKi7ijoSDPo6czK1xd25C/b7LiSWBzUhlCNxEo0vKS5sy1V5n2xcS8Mm1ItVdedK5LhHiftghIv8+y2TjIL6Ef5NGFK8HYzZTxN3ZT53jPFbf8vvdZu/BMEDOcHeJJZUhcBHZUzqkMsj7INUj5ud7XEhziXTDTzvPu4krwArNvIEkDnKJkQIZBlm7IOikaGSTQn+PJzYgGp527qZOSGVsNhd7TzzBqWRgod/QZ5k/CCBFzuQsjA1SQ/JtbG6fONesJXhJSHVbrpTZ8LoPTuLZyOMofh5f53s4lwOLO4G7bo8VcxwGAorznA0/fCIZzsYa8k2chzPQ1Unc+R42ejbolo2VzeOOBAjPI94R+gT9PB6vS7JjwOs+K5n5ZeNWqV7ZY7JI58vS+Kz1W3fIpSd3zPhhmGmscsYelVbiHsaA1F9PRz0986ejRmvFTBF3JhvSsVGclo1ke9TgV4xmm9SL//NwT/PcWMTdkggmLHL0Ok8D9aqXUx/tDDJjQsSSa4PyoqXziud745XKkFGHOuGexopz12ne+ld+J5CXIDk8HW9e6m8JS4S421M8+SasNuQVjlacXhesfFhNbfEKToUkYDUjXz+FBQhJTrQTKmPh66xzPITVqT+lXb0yelhdN1Ih6ucuxUXcITdYSZFbkAsby6BdnJ26a7LroFmPVuiTWLchC4wTrHxuGQRxHqRoZHP4zmXeT0uEuLMJxtOCRAZiRT3/fFp+xo1MEXc282x4KATiEm+RbAGv/s+b+pNvn/zc7hKNuKOdZ+yikU5ncCoEjxOesd5S2FTgRfHS83MQ1Xt5uffZbCNd8zr9mPmPPkK7eGWCiRdD5tPfvGUyv+DdwdDjDqaPh7hDSgluJ7sSm2pSBrs3J1jkSSuMNIfNwX39TB51rOOMETwRyJ/cchKMCX2fNV/ERgYjQLTCpoY1gv4woLU5jdmOn9dmiDySZ/V3a9a9nslZCaSyxHrujruJJziVZ0baaKjIvJWmzd+5tPBhTvG2VyrXhVEyEzlRtbqeqEq7p5W4hzEglUCNdo3rF5tExg6+TBF3XIWcNMdkg/UP4pusew534xnPmRr7aWn5LRZxJ70d+ZGZ4EnRRpCWn96PCHwsJug7sci8eH4+gYwEMpFTfp6ZjLEM24M6kpnU4iXukFrIMGQMdy66Uq8CcUdWRBtgOSKrjF9JhLhDOCCG4EcAGOTPr00hj2RoIJsJiz7t75Qm+aWDjCxOeRl7eI9f6rZ4cYaoUA+eBQlH3x2tzvZwGix2BKi5ZRMEew38r3m730aguIi71bHTPwiecx56BfFgDIEvlvGPfuOfaYhvs89iM4VMzC0dgJhySBDfiqQJYuJVEiHupC7ln6k/mnbn4Cdn7EimiDtjgDSA9mRNLLV+aU5j9Tu8XHjj6P9+ZDYacYfE3pHX/2lHJEiMtUSKXzpI57xAuzJ/cG6Ecw4kcwnBsUhlwGDYleYgKq9C/MFdI41V1+1RS6S+SF3I+ILHjY0T48o9L8dF3EXkPxNEXptpiDtSGS+JJhmTIO+795t6X9BepM+zxjrOBhU5ilfp/bRJBgAuY66PnpWH9KWPTzTrAxZ656F6yD6x3tPf8DY+Ncg/Bsm50cDTwZzrTAoQL3HnXcSdsYYwH5OVjbFWHAW+9takOaHKMkOg6hWnHJfz6SHTRtzDGLFsT+e6Y2D3YpPI2AGbKeLOwkUAJ7pbiAInF3qd0BfPxGEJK5MxKfqwNnuVWMQdKxYaYCZftPTIPfysuWjh/zTCHK/udRiPtQyz0LauJ/Ls4MJ55eP5Nq6Jl7hblz4LOvIBLGFewWBYeyC/LNTpJO4EPZJSEKJDLn3csu6j0u03R1LFfWiO7MZLwsFOTrd1tAOYwBwL2NwVZgE/v4PIDV1EOME10QKRsqcPUmfIoFdudp6LxQ/SRP+AsHOt1dHa9xKsTDtgEcRq5TwMxV5THMSdOkMYl28y6fHwBDi/E0KGdho5DZhiySb9q1f/IT6C9Kxgx3eiw4VgOAvkx3rU0KC70/fZaxMh7tSL+tC/8XaQa9xZv0wRd7C54FWz0YWUccgV2UmS0WsP/dqkDWRziJeJb3CXWAcwWVkg9xGTwabX7wA1r/HgR9z5Tg6QYp5kjGGQuKePSHeH5A2Ch1QHGSDfgMzOa45EL0+qVU7HZg5MhbiT3hNLOf0Ob4eVJDq/LS7iftAcjsW1jAHOr/Aip2w6CS5nrECC0bnT/hBaNrTg4lWsRI7frLHGa/xApsGQ8cMGCbmU8wwLxiqGFQKQ8SpCxo/3WdPYzJByFYkPaxaW/iNr5tcuXuLOCa1353kjMEqADdlziqOEUTJjOdtfz++d0+kh00bcw7Z7K+4sMu6BminizmSOxQFtLQXyBgFwaxdtfb79xUwk7kmTBQa9Nppbe6QzmRK8SiziDpHlWViBmXCJsMdd7LbuOF23fiQZHShaSQ7IsM/C7YpVxF2wKOH29tOZx0vcScWIpQj3K3iSqeAQl1QQ6QJuf3SeFFzFLL5+esZELO5OdzvfzAYKrazbgg1+aGS/WmZyD3OqIocHOesQjbhTb9IRYs1D10+qN7KaxErf6dUnqDMZGSBLidQZayReDWedyXpzzdsmGA7dKhsXL+t9pog7RNCZW9p+LxiBN1IyivvwJXsdaQ8fmmC8D+iV2UyRLtRZIGTgjqeC6/CSEIDr7LukB4S0gyn3M4b8NsCJEHdbD/S36HDdfTZTxJ33YqVlU8Y38y30N7+DvzBG0Cfd+mnmArAjgBv5EIYBL+IYi7gvXGOIJAUMCCRmc+R1sjV1cdfTj7jzPNr3hWn55zGgWUca4qwnm357fgXvhli6NzF4L2lb+gIlHt231/hkrmBOI3sNJBbNuVfgbDzEnU0TGaF4JnKQ4Vf6e5XsBpz1CG8pWYXcKSLd9XWeYoqsi82lu668m3WIrDHMfcjpnjmvYF8mRoqkB+/kpYQkCJnvdq8dtNXNw0waT57F5piNlnNcxEvckU0iwWINBBsCgJ2nPXuvqJn7KzGJDw+fGKosM1jde7ZpEjlRNVdLWoj7opVr5cFhn0upkiVDkx/UHrRUXFlk3B0uU8Sd95B1hUh8LLUUSCaHNZGGEYsI1h1c+LhcWShYJDhgAoJFNoP3vzb/Hve9yZuM2xPy5pdyjAWTd0LE0VPXqWLehW7SFjYAEFvcuxQsxuS0JjCO+pCRAysS1hAKEzMWLy8tKJM92RCYiClsLEjXxbM4URWvAzpQ9JQ3ds3PA+9ug3iJ+9K8PN0s1hRIOe9jwwNZ5PvR6zKx494GC6wz6coqwzsjpyUON3mdKRAUZBQsZCwu4IaGE2sThb+Tgcad0i4WcactIBhINiLyjormOcno3akzZASCa3FjM+GsM1Z020+xbGGxtnXGEguRXbLObPrsiYd+2UfItIFeFoLP4ojUgb7Pv/2s/X4LgVOjj2wEkoH1jg0DC/v360xgHRtJxkXzOgYnrwO3kJxh2cRVT4F4XtLReGUg5lgCCbqFJFHYIONJsqn5kBKQ4hMcCVKGBND3+C76u1chkBrrLYUxiYeC8WHPROAb7sw7EZk6QE78ZDeZJO60FdjQVyhVyosMamss3vw3hB588GZBypiH0GKDOf2DOWz2CjPeuXbIsSK3n+y9YY5F3Hk/cR549ehrjGcyFyHhwAPE/7NJwFIdOejuVHM6tS3RiDvXgDlzoA1WZAMOOWeMUXguQZ4YCCgYOGiXauVNnx79nciMn8ymjbSdtAvev+sSyCqDtRscMNgw/4EZxPn+AYWDoKmDk7iDBbpx6kMh0xb424xXeE0IlrXpe736JWMBqRfEF08emLA54rl+hfkcqaI9oI3xQcY05gH6LuODzQN1Zc6irxPo6mVoos8Q/G3XGeYi6sv8xiYJC/sbX4kQ5EphnDEnuWVLTuLONaxlGIlYA+k7YEPGnLGLzDfSXzl4Ec0U9gAAIABJREFUEJloMh4lf3QS/yWMRtdcTw+ZMnG36R9HhOhELqztu4rpoCW/YZVJ4s5kPGelyL1j8okc9YB04Po9cMBMnExyTCidjzBSGCYdZ67sxKeE/DvYKHDqoy3UaeISMwEzOVJYCCE61IMNQqQ+WEsON8FyTteksy7oD3Frc5iGTUPGfVhOmMjJG8xkSWFxRMvoVeIl7tRr7Hci/xhjNgVehcWXwFEKQWY1KxqNO+TDqyRiced+8ENGhGWLlHVO/Pjt1/bMO2GQBQJy7y6xiDvX8ywyMLDxiWB4hAn2SzSvNfWCUN03zrjHY9UZIuQ8UAtZCJbUVEs8aeTc73ASd/sbRAOLLwuztXjyG7EknGjrl3qVjRWkDgsnkhkK/ZWxSH8Fb9tf2STwLOfJsWwEL3nDjJFUijOo10nc2ZDgVfA7EyGTxB1swOSfDmz4RuYixjO/g7WdG9o3NAdOMZdxEib6YYsdfefxswtb5C1m8RB3MMYqSzYQaxhgjqQuzFe2LjyTvOx4PWyJRdy5jnGA9xHijCWfIMmrTjT9wVrlMWDYec32FXCgQNr/0ltk2DxzKBsxQxDfePO4s2lgc2C/DeKKR9ZPdx1vHnc2yBe2N4HzXh4KZ79lTDO2KRxyhYckVppM5kvWDjbmzCsUO987xw/fcWcv/1SP3MsGmjkag0wEX9ahvHSOzvZls8865JUm2UncY41Jxnn/ViZtp58cKNYz0vm7lcysDlGWGQyvLXI4PWTKxB1r+7/eGy/lypQOhbUd0k5A6pBu7QIV4DDoZXPqJgs3mSFiTXZ24E5aLPKfiSK79xorBTmv/SZtLHOkVoTgQjbchYUaCwmWOys9yBRxt+/Gks/CiIXaLkb2N+rAQsbkz0QarbCQM4k/MM5YN9wFi+sFHUxwkl9QJMF4//rU3InFhM1GtILFnQwRX6/KXzy4Hr0mgV3giQWWgC+sZrjC/QLM1m43ZAVS1qyOsd7FOjmSd2F9xN086ltv/PjmK4/3zkbB/fQJtJto4NsdZkiAl4YdyQ+uZ6zh9C9OaCSALZmCtpUczlgpvdqcZ19BBo2yBZ8eBOIOWaNdsOrR55yFzRpp4giy85NjOa9nDOIpQh7iJP5cA1HFQ0XWJXf+8EwQdwgM5GXaUpMKMhpxwqv04DhDeOjjyFm8sp3wHZBP0np+tsh4Pe7qbeRlsQpEkuPlX/XAhnvZCBPQSdYeiBBNgVeIVLW0C7KHB8nWEuWk6HiIO+/iefRVxhnt7i70B7xdWH2d1lOIIHEdlLOOMdZwr8K88/B4sxEjRztGE07XtO/GoIBe3/lu8D7nGJEbupm+wjqAnIPN2NOD4ut/PB/Cz6acdsJzyIYtmjctGnFnXmAzf2qzPI9nnEGXyAo5mZc2x4NCTIuX1NELO6RCbKqtF89eA44c4IQG3k8W6nwenl/y1+Ppco9rnsWGiEBzP6JN2yHZxILvV/BuswFnTm5Rr/gt7c56kmXmuZAdzPTz2k1yQzFnA4w1j2Xq95SIO9b2F8ZOly8W/iQNa8U5SjP1JXE+10pkBnU+JmeDG7DeQJghbQTLMEmy+Hjlf7bEHf0m1iTn8dOxIOfACcgAk6vb4u6+l7og14HAQI4I3IHk2lPuYr3L/s4Cvmar0ZbznbhrmbghP4k+K553Qng27TKWd/Jr8y6nPILfIe3Ui7pkKmcvuIHf9r1mQWBhB79ks3LE8+2pXuOuM22ObMSvzpa4E0CGrjURbSj9gaw2SCxSsbiz6SOGAmsuGzf6LZtsCAsejXgJhxM7Ox4jnqGDZpOKvMy9cbH3WOJetZyJbXDnuo7VLsS8kG3DL41mrPuL8nfGjp2r2Ojg4UCD7bWpZazZA8+sxTSddbWSQkgebUa7M96pS6ZPweTdEHcIIn0QDJwbbL6d7CwopRIJHmde4lsgzfS3eCz1XAvO/DtyeutBM7dWwAPlOngoHvzxHJKykefhXWLjnkhhnVm11czB1If5F1mM32Yy2rP5LuQ7diMNJnWr5qdCjXav7X88w55sy/XWW0R9MjX/J4KX37WPjpgsUxb8GBouR3rIejmaHjIl4s4u7eXPZkZOGi2bCVaUjt7oeEYQJTJp/sS0P84Sd9znfvmG/V7KYoOEBatiLOKe9orrA7MOAUvc0Wj/5bTESDILKdppNKapEnc2Dc5UcEUNtCXubEafGeSdUSdanfC4YcENA3Evamz1fUWPAF5SZE54qT68yt8rWfQ1y603op54cuQXsmvvvlCoJ2gdAlWvzMH0kEkTd3vY0oLla6RutbwzjwPcz61Ehmjkq049LsA1DVbVLHHv1NCkwEokHRpfQmAXWQ8IEnNq3IP1lVqbMCBgiTuBwFjmErFyYllEikTQWrYQd4LgSHGHCz6RQpD57z80AZ9eB1cl8iy9VhFIBQEkLgNeMBZusjBxvoOW4kPgoxkL5NXxs+Tw2uFQUGB1x3D8+7N75JSCImniTiTyqK++k5pVoogIi6//FXozDXxU/Vpyac8OOdXAqTaBJe7oBckBn2gEPGSLQ5KIoFfinmpr5Pb99KU/jxK5+kSTPz/RQnwHGuh7+prgsESKDU5FphAUizs69P8OiU/e4PxWe74AwXZK3BPpBXptOhFAkoLnh+w5aMdfusA/9Wc636vP8kcgbAZZviQXre5JEXca9973x0tYopCxti9bu0luGdBNerT2OIlDR7IvAugGCbipVTk/HV0icKEtJrVjrYoiDasncqdeqwgURADrHAF/BES6D2SKBytiAMjiQbxGPIG/zmcGibiTwYKMJWQo8soUFAsLxjRBxnjPYmXviPUs/V0RSBQBUpmS7pN1hTgRtOGD24vc3jPYGvBEvzOs15Pb/aHhE6VKhfKhkMxwKNOBAwcklw5lSoq4Y21/b+q80LhTyCLTrnF9uTmHE/aHdRLReisCQUAgSMQ9CHhoHRSBZBAg7ummvFNV7f14fv5+enJnQyRTB70nNgJwvDcnzZEm9RzHw8a+rdiuwOrer2OLnJFBJ0zcbc7P9Vt3hGI3ZgNS7xjYXZrVr11sHUtfrAgoAuFFgDRxHPhSpqTJv8zhM1oUAUUgMQTwFj3wmTmBm9K6nkmlGU+K0MTepFengkDYeJ61uucKz0uYuIdpJ2YDUvt1aiHnd2uXSj/WexUBRSCHEcCdb9O2E+cRT9q8HIZLP10R8EUAq7s9NIlxFOQUibncjASqvjlpthxavWooYMDq3r11Y7m1f7dQ1DeVSiZE3NmF3f3mp1KyZMlQWNs1IDWVrqH3KgKKgCKgCCgCikCuIvDPd8fJ3B9XhSK3ey6pKxIi7r9a2+sGX/cUCUhdpwGpuTrh6HcrAoqAIqAIKAKKQPIIkNv9wWGfS8kS4TDWLlu/Sdoecaj8aVCv5D86BHfGTdx/tbaHpAE3bNOA1BD0P62iIqAIKAKKgCKgCAQUASQzL46dLk1CYLAFwlWbtshtZ54kHZpkbyBSXMSd9I8jZy00UcZ1awS0e+VXK+Iy2btPciVQIfANohVUBBQBRUARUAQUgdAhgNH2/qETZNeevaGQSC9bvzlidb+pX9fI4UzZWOIi7vnukhKBb7hIQOq2naInpGZjd9VvUgQUAUVAEVAEFIGiRODXE1VrHVKUr036Xas2bZWre5+Qtef2xCTuTmt74xBY2wlIPbRGVbnx9M56QmrS3V5vVAQUAUVAEVAEFAFFQMQeuvnTmo1St1rlwEOyPMut7jGJu9PaXql82UA3GNb2XzZtkxtO75y1O61AN4BWThFQBBQBRUARUASyDgF7omqNyhWlbOlSgf++1Zu2Zq3WPSpxD6O1nRNSr+jVKWu1TYEfLVpBRUARUAQUAUVAEcg6BB4dMVmmLPhRDqsZfMmMtbpnY4aZqMQ9bNZ2Mslks64p62YB/SBFQBFQBBQBRUARCAUCYeKEAIrx+do+J2Rdhhlf4h42azu7qy4tjpCb+3UNxQDQSioCioAioAgoAoqAIhAmBGx6yDDEPGar1d2XuIdpZ4W2fbemfwzT2Ne6KgKKgCKgCCgCikDIECA95BMjp8r6LdslDHGP2cgNfYm7PSU1DLsqAlI1/WPIRr9WVxFQBBQBRUARUARCh4BND9kwBOkhsbqf2LyR3Nq/W+hw9quwJ3F3JtwP+o5q+649cuDgQfnr+b01/WPWdEv9EEVAEVAEFAFFQBEIIgLW6r5qwxapXrlCEKv4a52yUZHhSdyxtr86fpYc3aB2oBuEymFtH9KtnfTv1CLwddUKKgKKgCKgCCgCioAiEHYEJsxfIs99Ok3qVasS+E/JNqt7IeIeJv2SHrYU+PGiFVQEFAFFQBFQBBSBLEMgTIcyWWXGHQO7S7P6wTdIx+oqhYg71vZRXy0UkuwHudjDli7p2UGt7UFuKK2bIqAIKAKKgCKgCGQdAmGyui/5ZYP069hCrjr1uNC3QwHibndQYdAtYW3nsKVBnY9RbXvou6F+gCKgCCgCioAioAiEDYF/vjtO5v64KvCHMmWT1b0AcWf39PJnM0Jjbb/h9M7So3XjsPVzra8ioAgoAoqAIqAIKAKhR2DW4uXy0PCJEd5YtnSpQH8PVvcrTzku9CqNX4k71vbHRkyWb5etkbrVKgcafLW2B7p5tHKKgCKgCCgCioAikCMIhMXqni1xkb8Sd3ZNj388Ra3tOTLQ9DMVAUVAEVAEFAFFQBFIFQEO7LznrTGhsLp/t2Kt3DGwR6jVGhHijrX90RGTQ6FTYsd0rGrbUx1ner8ioAgoAoqAIqAIKAJpQeCFMdNl9JxFgde6wyHr16gq/3dOT6lSoVxavr2oHxIh7uyW/vneZ1K5fLlAa5TIJLN83Wa5dUC3UO+WirqR9X2KgCKgCCgCioAioAhkCgF45APDPpeSJUpI0A/uXL1pq1zT+4TQ8sgSW3bsOkgKyLDslLC2X9GrU2h3SpkaNPpcRUARSA2BHXtEdu0zzyhfWqRi2dSep3crAoqAIpBLCITF6s6BTG2POFTuGtQrlM1TYsX6zQf/8sangd8l/WptPzM7re3jFonsO2D60CnNREqVjN6flm0UWfCLyEERKVtKpMdRIiVC2QULVnrTTpHZK0T27BM5sobIUbVFSmTDh2VB22T7J/zuA5FvVptxNKS9yGXhT/eb7U2m36cIKAIBQiBidR/6uZQrUzrQ6g0gQyJ+59nhPJCpxFuT5hx8Y+IcaVy3RoCav3BVItr2Jtlrbe/+uMjW3ea7p9wsUqGMf3Os2ybyx49FZi4TKVNK5IauIpd0CnTzxV25eatEbvtAZN12kUuPE7mxa+xNTNwP1wsVAR8Eftwgcs5LIgcPijSqLvL8EJFalRQuRUARUAQUgUQQiFjdZwdf647VvXPzRhHpddhKif97ddTBlRu2SPXKFQJb92y3tgN8vMT9wEGRf38m8s4cEf6799EifzhFpFpwmy+hfqXEPSG49OI0IIDX6v9GiHy6UOTw6iL/PlOkaa00PFgfoQgoAopAjiGA1f3uN4OfYcYeyBRGq3uJS/7z1kES5we5ZLu1PRHi/uZXIo9MMLKaulVEXr1QpHaw0+4n1LWUuCcEl16cBgR+2ihy0WsiJUuI3N1H5OSj0vBQfYQioAgoAjmKAFkKJ3/7Y+AzzHAg01Wnhu9AphLn3v/awcNqHhLY7pUL1vZ4iDtWwa+Widz5kcjGHYasP3GO0YBnU1Hink2tGY5v+WCeyLNTRfq2ELmui5GfaVEEFAFFQBFIDgHOBfr3B8E/TdWmhrzxjM6RFJFhKSV+88R7B4Ocusda2wd1PiZUwCbaAWJJZTbvFLn9Q0PeK5QVubW7yMBjjJUwm4oS92xqzXB8y/JNJqYCeUzlcKb1DQfQWktFQBHIGQT+8e44mbt0VeCt7svWbRaIe4/WjUPTNiVueeFDjLmBLFjbf9m0LXSgJgNmLOL+l1EiH39jssic3lLkr32yM2hTiXsyvUfvUQQUAUVAEVAEgoNAWKzucMyWh9eRm/t1DU2a8RK3vDA8sMQ9343RJaut7Qw1P+KOlv39uSL3jzMDstPhIg+dmZhlkNSKi9aa9JHfrRHZsMOQfrJmtKwn0ryOyJE1RUr7pKDcf1CETDb7D4iULS1Ss5J/6slde0U27jTZObBeVi3vP5Eg+fl+nciSdSK/bBPZuVeEXNqffW/+3aGhSJtDzd/JsoOmH6vo0XVifz/3UI/ITidaKSFSr0phzwXvJzUl5ZAKIpWi5PTmFVt2imzfY7ApV7rgC3fvE1m/3fzNDxPnM+w7ySO+eovBMpGC1MPGPVAnvDUUApij5SbnNXzzzj2mb9DWiRYCptfm9RX6WO1KIiVjpDa17+C+vfvN/1H/aJIV+vDXK0XmrxJZtcVgD+6HVRNpWVfk2MNEaviE7qzcbNI+xiq0O31te162p0rlRA6J0p95Ht9Pm0Vra7/30s5sXFdvNf3+0Kqm35A9im/9ZatJjVqzokjrQ80/ZMCJlS4VTH9YZ8Y//4Adjjr6aou6Zvw3re0//p313bJLZFseHtHwwxPI891tyDfi3aBOpLGtQf+I4jVkzmFu4Fqb5Sfyt62xWq/w71XKi1RxeVSc2Cz8RWT9DpEDB0SqVzRzDRjTB9xj2vl06rNmW3zj1Gt+YH4GE0o8fSwyt+0QqVZRpGJe9jHm5z15YycRZA49pPBcTnYzxhV4kG1p8y7TjnUqm/7StoFIw2qJvEWvzVUEjNV9ZeCt7lt37glVashAE3d2QuefdKz079Qi6/u9H3GftUzkTx+bhQE9+739RBrXjB8OFpVHPhchT7zXYseiCdkZ2MakX/QqLNbnv2oI0nGHi/znbHNAjVeZuNjUFyLF824+yfs6iNNTk0XmrxbZuiv+74F8tqoncmev6IvHyAUif/0knwj6vYEF+b3LRRq4wjyGzzf3U8jac147/zpC1G4ZZjZHLwwRaX9YwWshSxe+Zv5G2s5buhd+FmTy1g9Evl9rvuve/oZQ0S/AMpEC0XjjYkPoCGZ+8DNz9z19RAa09n/S0vUitw03i/UrF4i0qZ/IW821tOVFr4twzgDY/ulUkX6tYj9n0RqRG94zxIny0gUibT3ez+ZiyhKR578wZBQS4y7ly4g0qy1yW09DgN3lw/ki9+S1bbSace8ZrUQeGm/60UlNzPiLlqp1+s8i175jnnpNZ/NPvAXS/0ey23wncn0XkU6NTCA6m202f87CpgjS/psTRU5r7v8Gxv8Tk03GnMgm0HUp458NAm10+fGGIPsVnvX4JJFXZ8T+IjZNj59jiJ6z0F6XvWH6+TH1RR45y5BkrwIetDP/tGsg8ux5xuCAtOns/+afexG7NuYK0uZeeUL+1RgknpwkMnqhmdu8ChvIs9qIXHWC/0YS0j3wxfjG6aMDRbo1Kfgm5o0hr5i/nd9e5I6T/b+Ifsh5A1N/FLmxm8jleXP2fWNNprFEy7RbCm7Ql6wXeXKyyMyf89MTO5+JceeIGgbL7k0TfZten2sITJi/RJ4dPU3qVQt2Bg1SQ5527NGRQNUwlMASd1L1VChXRn5/ds+st7bTUbyIOxaUq9821jbIwl9Oi75Iuzsc998+XGTyEvMLVhMshvUPEcEyjmUP6xkLJOXqziJXn1jYApZu4g5BvOItYwnG2IaVqW5lY31bs1Vk+WZj3cc6fVQtERZYFlbqYQlMnSoiLww2mw6v8tE3In8bbZ4DgXQfaIWVC29GqsSdZ4AxGxZKMsR9336R2z4UmbTYWD3/2tcESmKdPO0ZkR0ucsribS3TXt8GZv89PzHizvPYfHzxo/mOdBB3nkO/HXalsdb5Ffopm4uhc/OJpR9xn7tC5I4PjYUS0snzeTYbOja3WJM5/RTsmtURefhM09+dxUncGRN+niY2iL/vJXLTUNP/8Fa8e5khun7lH5+KDP3a1G3oFSa9ZLzFSdwhR2yOIe28t15VM3apB9ZWe8Irz/7PQLOpcBfa9O5RIp8szB//WJzBgz7Hs7btMWOEcnEns9H2s4DT19lIsBlkU0jfK3DtQZHd+83z0kHc6Yt3fWw8Z2yGLXFfsdlshO2BddSd9mZuAEPqhLfI/R3Mbfa8C7D580izSaKwYcEiXz+vbZmDmG8sNn/oJXLesd4tiadowAvm/fQnt5cBrK01PBXiTl3+87nI67NMPX57Uj5xf3i8yNB5BevH9Xa+pI97edA+uz7/78wzl71uNsTMy2yAaUfmWuZqDD9cA9a0/4tDzIZKiyIQDYE/vjZKflyzUeoGmLyHTd0RWOKOtb3/cS3l/G5RTJ1ZNF7cxB0uff9YEQgopPPK40WuOjE+dzawQHbf/krk4QlmMYMIYDVigYcQ83wscMO+FnnjKyNNoTx0lkhPlyUlncQd1z8EEYs7iwkWzYs6GKkOCy3W6VuHGRKGNRGLJX9nozFrucn+gRuXv2GdYvHyshLyXf8YY8gP1iH3AvPSdOOFSIW4sxi/9KWpky2JEncW1hemibw4zSz4VxxvNk9W/gBxoy2d5a2vREZ8Y/6CVRlZiLPwzdYrE4/FnTo8M1Xklen5T0kXceeJZ7QU+b9T/GU6s5cbMg7ptsWLuNNHr3/PbGRp/ws7iJzTNp8c088h9lgMeSbj5ubu5jpncRJ3vEKnNvOeSAgCP7yayF0jjVWWEs2KjqTgijdF2JgiQaMv+HmmvN7oJO78Tv37tTSEmvHLN7Ph/GqFyHNTReasME+hbz84wEhTbOFZH803EjtIPhtc+hapLq18jTEGFrS79er88wyzafQqkF2ex8YEeRleL+eGLGLBniwy/afUiTt9AcsybU1xEnfG3eJ1Bb0HzFGPTzTzBx4rvFp1XRss6orcBmyGzxN54DODJ23FKbknHJEviWNzxNzL2MZLwJyJF8vLUAChPeM589whxxb2MI1dJPJy3thKlrjzbJ7z99H5beUk7szlG/Ikcbbtvl0t8q8x5v9OPdrbo9qijplrmAM41G/896af9W5u5ldkZ/RDyDppU5mnGAtsmvD0/Ll3dPmdd0/Sv+YSAljdHxk+URrXC/Yhn9+tWCt3nt0zFEGqgSTuJjG+yN8u6J0T1nYGsZO4v3mJCCnq3p1jrCEQbshtIppjrECQIRY+FmqCWb1cm1hlcH3jTmdy5pq/9y2oIU8ncWcxZDFhoWAxQb7hlB74EXc70X35k7GUYXGF7D89yNua+/ZsQzKwMHKgDrEBzkId3pubGnHHyn73J/kacp6fKHFn84BnAM9HnxZGWhJNh847Hv1c5JU8uYKftdV+ayzizp6AhfifnxZ09adK3FdsMu2ydrvR4f7tdJHuHlZh+txv3hb5armJaUAaRvEi7rTXvWMMYRt8rCFnbu0xv0Ec2fxBWHnm84MLtr2TuEezpNq7IMgQcgoWyI+v9tY8z/hZ5PcfmTgBLLu/7ZZYALmbuHdtLHJ/f29pDvIKPD3IRujj9/UXOfGI/O9Ep0xdpv1oyCieAzbJbjk54//9r0UeGGeIJwSZGBr0/e7CmKWvjlpgxt4zgwqeIQGZQ+oDwUzF4m69WJOW5OvGncTdi/RA9P/wkYkHQJvOmPfzdrDB+v2HIsiaiJv5x+mmn7gLeCCTYgxR2CS7N4H8/eeNIme9aK5h/LKZdBYkLEhZImM3SakMnkg2rUhZbHESdy9M6I/X5Mm2kPoh+fMreDduHmoIOcadf53hPQ/R3+78UGThGrNBYv6hL2hRBPwQ4IDPJz6eIkE/6BOre9P6tUIRpFri5gAGp67ZtE1OPqZpaPRG6RiyTuLufB6acg6Fieae93o/lsdr3zUEmQUdAuCX6g49MtatxevNe5iMnfnh00XcWQj//qmxdkEmsO65XfyxiDsWsls+MIQES9FrFxmrkLNA3rAiPjbREJDHzzZBZs6SKnGHKPz2fWPhQwfLRomSCHHHUnfj+8Z6iEX1wTNFmsSxCKaTuCM7gOTiHscaaYPkUiXuyzcaojhlqZF2HNtA5KlBBQkvpP3duYbUQPQgRsRHUNzEnb4z+BWDFRubsdcZV75XgXxgAaVNkNB8dkPBqxIl7tx98f/yA1oZS2w63X3u9Zkij040VnbkToke5OQk7niRkMaRQcrvGzlBmc09/d1NKolTuOA146lC8sOZD15knGfT5vQBvGBY7R/oX9iLw3XIJCDmbFiJIXjx/IJB2+kg7jzjfzPN2KWdrcwkncSdPkR7srHr0dR4K9xSOos5wcJs2tjg9G9l2tVdwI3nUbz6RqrEHYs/mxI2MmyG8ZRQ0knc8T7gyaPfMQ9188mMRx8lPgSPHwYXxrRXLIp3r9W/5ioCH81YIG9OnC11AiyXoW22hSRINXDEnRSQe/buD1WEbzoGo5O4dz7SWO1wdeK2xBr0ux4mu0G8xVqcuZ6ALOQifgVyj+WYADbkKxB36mBLuog7i/I1b4vMXmEC6x49u7BVLBZxp07IBJB2UHDVks/eWSCET08xEhQIIRZXt1UoFeKOZIP0nGS/wbrHgk4AMCVe4g6mkCCCzPCIEPTotJhGa+d0EXfkEdQBQkDfgsRY2U+qxJ3NIPIDSMbIb80mC8/RtV3yrb5YD5FNsXkY3E6k1aHGm0JxE3fwwqrJuPCyorvxwoqP9Z73zvhdQb1zMsQdrwSbCohLr2Zm0+mUaDGG6BNjvjOWyKfPy9dLxztmncSdzeADA6KTIiQreJWQsJzbTuSPDosqmCPxoaDNxrPgVyDH/x5vghshsHjnvDYMWPFvel9k7kqzEXt+SEFc00HcsRKDI5uuM9uYNsSinU7ijtcP7T+FefWijv7YsAG66i0j4yKoFIu5u0xdajbgFHT4bu9eKsQdWRDz3X+/NFpz5E7Wep8u4k7/ISidWCikQA+fZeY1v0JSAeZWvDf0c4xLWhSBaAgsWrlWnhw5VXbs3itBPjeIINU+IQhSDRxxB7huLY+MuCtyqTiJ+9jr84gOetkNBgWI7rODowdn3+UvAAAgAElEQVT5OfH65xiTRpLyr34ifaJknuAatKnoFym41ZEi2JIu4s4CQTYIiBpWQL7HpjOz74qHuCMvQQZEgQxe7+oqECCCHdm8QIBev0iklis4MlnizqaATQMLFzINZAW4j+/Nc4XHQ9yRUDw0wcQgoGv/c55lNd6ztNJB3MGI+AdkABVKG8sZGyqeTUkHcR/UzmQqIWMGfYhN4TPnGRKGBZM+h0yLzRVWvgWrje6Y4ibu9Bmew2aDsXC8QxbiNU+QeYZ7KLNuK5gyMRni7vSOQMyJBXGSGzYUF7xqAr6xxt/XL3aaRne9ncQdDTlyD/TXfgWvE4QLiyzWfa63hbbFck3Bck9mlGiFa/EW0C5sroizcBeCRAleXLbJ6Lj/5rI+p0rcuf+i10x2JrI88T3/N8JkOUoncWeT8kZegCcGCr8Ad74fCduEH0wMEFZojA3u4uxPBCTjPXOWVIj758jxRpl6YIDBum03Ceki7vQfNroYiqpXMEYbEgb4FcYpnggK41mJe/Sxpb8aBN6cNEfe/2JeoFNDIpepVql84JOiBIq4Y20HuNvPOkk6NHFF3GV57/fKKoPViawyBAVheceye0evwmTXCxp0iGhNKZCyExpFBxCSi84Vt7t74XYSdyyYpaIwTO63mRjc6SCxHp3+rLFeEVBJVhh3Dup4iLsz5d6Q9iJ3utKn8X4st2TTQPrDYurWQidL3NGCspDyDWxuWDw/QCOcRzhjEXescUgp+AbqeWsPEQiuX2YTr1ZLB3HHW0AGFAgB7QRRe22myBOTzBvTQdzPPsZsAkmtiVYYqzQ6d/TuyGeufMvkKccyz2bmf7NM1hKKm7hD3sgk4pX+MVrPRm4x+aaCVyRD3Nl04lVhnNBWaJmdqTWJvbjuXfMeUhwmkyovUeKO5ZsUmpBKvDVPnpv/nVitbQBzrDgI7vr4WyNjQ4qGBRpLtLugs2bjjWSGzTKbZmdJhbjzDbwfzwab7afONWP2t0NFfkozcccTgUci0UIwJp4xd2ETjxWaMvG3hSWJyRJ35n8yGhGgjocDDwz/nW7iHknd+3pB/Xw82OBxIsbIHRwfz716Te4hgNX9gaGfS9kypaRs6Sh5Z4sZGoJUyWYY5JNUA0XcIe3tmzSQK3p1Cs0JVunqY3553CFYWM8hOmgKIdUXR3Ht2voQaIQEgoJUxCv4yll33O4EKEK8cceSI9gWJ3FP5HsLEXcCUp8xub4hsLiV3SUe4u4MuvIi7hCIG98z5BgJCMG+7pIMcceqSoAYB5OQgxptLCQDbWi8xN1Zj0jWkFYiN3YtmBEkFsapEnfIMiQTXTsbun+cYazeuOMzQdwhBmyk0LvbQEqIIuSJ2IMnzzGp+Ng4+BF3ZDUXoUveayya8aahI4UimWWcJRnizv1ICQj4ZPOAXIb2t8WSQTw7w6+Mnuvdr30TJu4rRG543xB3rKTo2G1xbtwh9LFkWBBmtMtsrvykNc4gXUjkKa5sPMkSd6Rib802qQ6Z427vaTZFeLIyQdwJ6mVepYBbtFSlzrZizvLKuPPX0SZuhxiiz39bOAA4GeLOmKENMRQQZIulH0+TU5aTLos7KUEvfs0YiJgH+M5oZxVYTIgxIVjXfQZGrPlLf89dBB4dMVkmfbs08Fb3owIepBoY4o61fdO2nTlz4JJ76PoRd65zylgi/x/HQkwwk81RzILu1Kx7TRuQT+QlEHf3QSVO4o5WnJRnfqdacpDOsHmGAESzuEO8sE67cy3HQ9zZkLAxoZAy8rouBb8I6yiBjFhpvVz6XJ0ocSdTxHXvmKwVLG7kJrenMCZC3EmNCDF6Zkp+znRkQ69cGP0ESecXpkLceT8H4BBQRzAq3ggbtJwp4k5fIWvMb94y/QupCXILFv7nzssPHI5G3LG6EmwJaYbUkY0o2ZIsccdjNOglU3esweNvMN/A3096zPw71gE60eqcKHHHyk9QOZiQvg95ji2QcL6TguQkVqAs1nk8MHzDpeRz9zgkjIBv5DSUUdeYjCzOkixxJ/NQ5PCt7aZt7+ptvBqZIu5ObwSE2C8QM97+dfmbJg0pcxrnJ7hLosSdjQtzPuMRjxEeHKubzwRxZ5PAnEDQLtIs+gtSLS2KQLoRmLV4ufz7g4lSvXKFQFvdgx6kGhjiTgrIijl04JJ7QEQj7iymnOKJVYzFHU0mmR+au7KpOJ9Jxgnys1PIoY0cI1pxbg5YOJE52JIJjTt1x83qPkI+HuKOdQ5ZD+Xu00wQm7OwEPV+2hAaZDRY5d0lUeLOZgCLICQXmYTT2pgIcbcnp6K/JtDPxjCwGcKCFo+lK1niDlZkEKGtyR5CEKJzQ5dJ4g7+yAl4hz0kh6Di23rkZ4eJRtw5LIjNGNIe0iQ+5qE1jneRSZa483ziRvCAUa7lwLLOIuiQycpCutanz01eOpAocSdlLLEV9E33ibw2gJB6QsIh49GKU+N+00lGvuQunAiLFwsL8AdXFv49UeIO0SVLC9IzrPl4sQiMZGNMyRRxJ2ONzavunuvi7UP2Or6515PmlFHGMLnt3SUR4o43lf6NB4exiq4dSZINhM4EcceLRdpIdOt4s2gDt04/UVz0ekXADwF7IFOQM8wEPUg1MMSdFJC5dOCSu1NHI+5cyyROVgtkIlipcX1jGXFrt+1zcd3iwqUQmEb2Fbee3F6LrvUveVlleB5WKGfAUbqIO4scQVBYp3CvskA4005Sn3iIOwu9PZjqtQsLb2Cw7pIJgvLyBYYQuEsixB2CRu5qXMkQIORKTtyTIe7Uh2AwNKzo5bGsscE6vUXsoMZkiTveCSQqkGAOEuK4dKfnJNPEHS8MnhLIH0FwZCWxB0WBRzTiDmE/8wVziiaW3pFXx8bJb+FIhbij7z7nv+YUSQgmlmc2dAT5shkl6wjyqWRKIsSdscRpmWjukVzhgXBmguEgHQJXKT2PMrKeaCei4m0jtST94e+ni/R2pbsk93mfZ4wn7dy2In88tfAXJkrcsSIzDzBXWTmIM/d6pog7mX+QPNm5keDdZAuHbZ3zkrmbTQhxSO6SCHFnXHLQ3MyfzRyPFwUZmS2ZIO60G7IcgnAxTBATQTCwFkUgEwjYA5mODPCBTMi2G9SoKjee0SWQZwkFgrjnagpI56CIRdy5ltMg/zAiP2c4bnmCG70CGyHAWFEgPOi8Ifl+WkTSrbHI4ypl4YRQOwlVuog7xAQ3NdpmiC/WLqQbzhKLuJNeELKLJIc6YrV3EyXSpbFYkit+wo3eOZoTIe48f902kTb1TbyAWyaULHEHD7JbPD7JWE2RkJBpJ5abOlnijjQGOQLxDsit3N+RaeJOO5MJhRNtL+lY+Aj5aMQdic3lb+SfpMmBQ25yGe8ikwpx5x3EAYAV5bnBJoUmaQshtHec7C8ji1W/RIj7yi3Gyv/9WpH6eRlYmjvSxa7cbKRFjF361cMD/c8IIAgSyQ3yKTZFkHz3uQcjF4jc9bEh/2zsuzjSxdrvSpS4IzXDK8Zc8KfehTNfZYq4M9+Rdx0rOZmBIKpgmEyxaXf5htcvLjhv2uclQtwJpmdjjcX7jUsKn7ybCeJOPTl1Fi9EZJzlxTjFm+UqGdz0ntxFwB7ItGLDlohkJqjll03b5JrTTghkkGogiHuupoBMlLgzqaJFxT2Oe5OJlSwzEAY3eSeQkhzd034yRAIXLJkg3FY3yAJEBNJElhOINIuo86j2dBF3vpeFjlR1EFWsOmwS7BHs/B6LuHM/Oltr+ePgGWc+bQjL+a+aRZmTSDkB0KskQty5H2sqWlO3rpffkiXu3Lt5p8mmYYPlOHadzBVuCZHzG5Il7jyjzaGGqFTPkyM4n1sUxJ2c4Wu2i9StXHhDFY24U08wwjJIn8XaTSpOvCleniTSdv68yWxE3QQkVeLOacSQZqz/Z7Y2EoPlm41Xy70RTWRRchJ3+hmbbeIf3IXNOBluyGbEnEAcx12nFjxZmYBVzmYgdSpzA3neb+1eeFPBO2l3Nh+Mf/Te9D/n6b1Iz0jLSHBuk1om44uXVyFR4m6/C5kPcSpu72GmiDv4YUDAwszcyKmiyIn8MjtBpNn0uje6eCHoj3hBGVePDMyX+TjbLBHizn28Cw+KV1xSpog7fRgvJfMyGyq8EHhqvLw0jC3m6RZ1k/d6JTIu9NrsQ4ADmV4ZPzPQQarw0i7Nj5BbBzgydQSkKUrc/Pxw5v5iK5EUkNt3BnZnU1TAxGNxpy77D4r8b4ax0rLosoBCTt1ZY5hcRy00+lEWZBZFAtQg79byjs6ag4pY3CHCkZNILyycOzqdxB1LIScRklqORQHihYsZq2A04s43QLjQp7Jgsrg8ca5ZMCksPMiJyI2OFINFlk2Bl2WQ6xMh7py+yULKASxeVqhUiDt1wQpOgBtEhecPbm/S8fkRiWSJO30FGYRf3uWiIO7RxlMs4g4xvGO40ZRTsE7idUKeYE8FhXigl359ltnc3tO3sAcjVeLOeMDzhfcAr87eAyZFKxbXRE84duLhJO60PZlrILRWPsKY/nqVyJOTTM59xgSbXrImud/LpP75DyabD8Qb/X3XI00cBdlJKMh9nv/CyKfs+H9xSH7GHvolVnhOVCYwle9mPBGb4NU3qQ9tCP5ILpB9MK6xaluLNhZ2AiHxFFDYKOA98YrtyBRxBxukRGBDfdj4401DEsd8ZAk68wlxRUh5LuxoNmkUAqV/2SbyyQLjPaT9kdAR1O91AmuixJ2MXmxmvDDOFHGn7ThbgrmMwvzKhvACV9YYPJ2cdkzfYn51e2aKar3U94QbgV9TQ5YObmpIeGmZUqXkbxf0DpxcptiJO+CQAnJQ52MCB05RDo14iTt1YgFFbgDhZjHH8gGJRTfsLEzG6G9J9WjzX7MYQOC4j4UJMkSB+Pyuu0j/vMXJ+Zx0Eneei178vnEmLSSFzBwcoY4VFWK/ZJ2pF2SEv7NZIXXh6i3mekgBi6Q9JIqFmINbsALZclITQ7Yh3V4lXuJOznpcx+ja/TTCqRJ36ocMCrkSnhKs7RzK5JcJJBniDqG4vosJOvSLdQg6cQcn5FxYS51tTbtgpaQfQTYhqrafsKkl2M9ZUiXuPItgTjxHtpCfHotrKsVJ3J3PYVxXrWDGC/EQFNqQDfg/Tzek06vwPCzpyLEsJvQDsAIzxj8bHQpEjTFFxiNbsEgjoUm1IB9ig0VxEnes94+fLVKvqvcbMkXceRvYYLRg7FpsbJ8BbzYy4MN1FOrKBon503m4Fb+xKcEb547XsV8VL3GnTTi9+P7+3hsAnpcp4s6zmXNJlck77LrA35mXOZBpy05jNLH9jxgZ+ozffJJqv9H7sxuBf7w7TuYsWRloq/t3K4OZ073YifuazdtyNgWkc1gmQty5j7zWED2sPxTICYFMThc3f4e8E8hJNgysZ+7CQo61/vxj/Q+NSTdxpw4EiL0yw5yWmYjLB+kA1i8OQ7HWb8jHGc+ZhZZFBAkOFms2NH4lXuKO1Ymj5CGFfiUdxJ1vQGOKBZRFEyvlM4NEalQq/NZkiDtZgm4/ubBm1vn0MBB3+grWWvrz2O+MXMVdsKBiCSTzD2kSbZYSe106iDubyIH/NQSPko4TJN0Wd6zkSF7cBZINwYNkt4whV+CZbJTBiwOb2LA7CxvTYxqYjChII5xW3kwSd7x9nLzKd/htiDNJ3MGgADYrvOchsi/hFSDw1wZskvEFazvzD4QeLwbzr58mPF7izvPvHyBS00PGZtssk8SddxBDNOxrc2iaNZQU6C8ljY6/Z1ORvi29pWj+M6X+ogjkI0CQ6rOjp0ndQ5KM5i8CMJHLtGtcX+4a5JEuqgje7/eKYiXukRSQ5csE/njZomgfa9nhXX4LmbseLMLOddjvPq7bvd9MxLixCUbjWiza7RuK1KggUqa0/8LDe+27WJyiWViojyUH0a7lml37RBauMRkUsJTiokbS895c41VA44nFHSsdVsKODUWa1THk010HricfNJIFiJpfth2LIYQLssxzcNO7sbPfwe+xgrSc3+zXBrZ9o2LiwC5aP3C2e6z6pfs74hkL8faVQv3Z8f2xxgCbG7TKbEbZvBLTQDtihYa042mBwHvq3519NI729fpmcD3lKXMwGlIW8uHHqnMs7Nwad9J3Yg3Gu8D3IYthQ8c44L/9zlLwmidIKQspw7PDvykEQXMiJ4dGeWFliTuWZCRWsYKmne9lzLI55swFp8XdOZfEg1cifSmRa21duQds2PR/tczEX+zfb9KlEtTfuJbBxrmhIbMQMqOSIlK7iul30eYI5hm7wcMA4CWBoe1jza0R7OKcX+33xTPvuPsLxh7mZrxbnNRKH6ev1fl/9s4CXItqe+MvSiMiKAYmYncH0iYqICEGdndfxbx/r51Xr92JgYIoYgcIYmB3YYuBioCAhPp/fmed8ZszZ76OMwfWeh4f9XwTe969Z8+71n7X2i3t3SL/Akxy6b9sY95/X3ARqJGk2iK5Saq//zFHJ/frqtXatU1MZ9UpcSfavvnqK+jYnTslBhBvSN0igFb9xBH2IWUDJ3YVjdON1m0r/e4LOgIQGpKgsUO2NClVsZZPVZli75XL+QFxx1FAhx5duch0DcjwRc9a9DZK3HO5tx/jCDgC8z8CJKne/NQrar9Um8Q+7Bc//qrj+3RJVHWZBsfUUXJq1U6pM2bppF26aOMOXjQ2saO2wg1z4l5hwP12eSMQ6KNvedmq81zeR1p/2bwvU+uEpBJ3ZBHn7pTb5mDBQxHJvnqcdNsrTtyLHxl+BUdg/kQgSFJtlPAkVWq6nzagh1o2a5KIjqgz4k5S6saelJqIQZCkRjhxT1JveFviEEBCQBIfG3JRZeV8NskpwXyeVOJO1R4SvfNNQqTCDFWgyDcJklN9RDkCjoAjEEaAJNU3E56kiqw7SXKZOiPuyGT27LKhem26po9iR+AfBJy4+2BIIgJottmRF70vewmgrYfIUgGEJNhSWNKIO9p6KtKQa9KzgGmaHUAffc8SydmfwM0RcAQcgSgCQZLqkglOUkUuM6jrhtqt0/qJ6MA6Ie7IZObO+zOR9TET0SsLcCOcuC/AnZ/gR2e3TTaooRxeUEJxl3WlwdvU3ACsmEdIGnHnWaoSzYtI4CWbMt9IfTEY+rmOgCNQvxAgSfWqUS+qaifVhCapohBJklymTog7JXa6rN3ek1Lr1/tVkdYSyTx9lFWZYfMPEv88ObUi0PtNMiDApl7slko1GypssJkRCZulNIj72U9Kz31iFTyo0c6OvW6OgCPgCMzPCJCkevtzyd5JNUlymYoTd6Lt3/0yVSckLEt3fn4p6tOzUTaNcpXBrpCLNc9ejrE+PZ+3tX4iQD11NgdjfLJbKqVUs5UcLeRJf/7dSkAGG6VRy93NEXAEHIH5GYH6kKRKwHngVuslQi5TceKO19K2VQsdvdNWC/ROqfPzS+jP5gg4Ao6AI+AIOAKOQK4InHrX4y6XyRGsihN3klJ7b7aW9ui8QY5N9MMcAUfAEXAEHAFHwBFwBOZXBEhSvfzhFxJd0z0pcpkGx9w0Ip8d54saM0Ht9rP32C5Ru1AV9VB+siPgCDgCjoAj4Ag4Ao5AwQiYXGZ01fktmjYu+DrlPJHqMif06VrnmzFVlLgTbd9i9RU9KbWcI8uv7Qg4Ao6AI+AIOAKOQD1D4MpHx+mF9z/Xcou3SmTLrbpMqzrfjKnixH3PLht57fZEDklvlCPgCDgCjoAj4Ag4AnWDgMllxtQDuUy3OlWNVIy4p2q3b+9JqXXzTvhdHQFHwBFwBBwBR8ARSCQCyGVue/Y1fffr1MTWdE+CXKZixN1lMol8T7xRjoAj4Ag4Ao6AI+AIJAKBe8e+pQfHv+NymQy9UVHi7jKZRLwX3ghHwBFwBBwBR8ARcAQSh8DrE7/VpSPGaMlWiySubUGDrLpM3cllKkLceUjsP3u6TCaxI9Eb5gg4Ao6AI+AIOAKOQB0jYDXdkyuX+XjSZA3u16POqss0OLoC5SCRyWzp1WTq+FXw2zsCjoAj4Ag4Ao6AI5BsBEZO+FC3PTch0XKZ5eqwukzFiPth229ZZ95Jsoeot84RcAQcAUfAEXAEHAFHAARIUr1o+Gg1ariwGjdcOJGgoCQ5pY7kMg2OvrG8GzDxcBTTH9y/u1eTSeTw80Y5Ao6AI+AIOAKOgCOQHASQy3z7S7LlMqf2rxu5TNmJO8B3XXtlHdurU3JGRAJbMn229HeRe9i2aCwtvFACH86b5Ag4Ao6AI7DAIsC37Y950sw5Et+6yb9LX/wqbb+61KrZAguLP3gGBKrkMs8mVy4Dt+28Vnsd37tzxfuxrMSd2u0kGJyYgC1iK45snjfc405phuXwFmQQ9kt6Sau0Leh0P8kRcAQcAUfAESgJAhD1L3+V3pokfTNF+mG6NO0P+8bx75+mS8ssKv23r7RsMjfJLAkOfpHCEfhHLrNwMuUy7KLKDq+nDeihls2aFP6gBZxZVuLuMpnce6TrVRaJKNQaLiTdtqe09tKFXsHPcwQcAUfAEXAECkeAReMfp0nnPyO9+EX6VeSFGkjt20iX95WWX6zw+/mZ8zcCSZfLzJhdNzr3shJ3l8nk/lKFifuA9XOXvEz4Wvr8F8mJe+5Y+5GOgCPgCDgCpUdg7OfSRc9Kk6batZs1khZvIbVsYv+NnHOxZlL7xaVuq0grtpEalL4ZfsX5BAE2Y3rgxeRuxsQuqifu0rXihVfKStwpA3nYDl5NJpd3KEzcXzzWJrlc7D9PSiPedeKeC1Z+jCPgCDgCjkB5EPh1prTvEOm7qVKThtIeG0ldO5iGvWlDqVFDqcnCUtNG9r1ycwSyIYBc5qx7nkrsZkx1JZcpG3F3mUy2IVnzdyfu+eHlRzsCjoAj4AgkAwE07Wc+Lj32gUXV0a5vsnwy2uatqL8ITPp1mq4a9WKiq8vUhVymbMT9n02XvJpMTm+NE/ecYPKDHAFHwBFwBBKGwDe/Sf1uNU370V2kfTdNWAO9OfUWgaTLZdhFtdJlIctK3Ad13Ui9Nl2z3g6YSja80sT95xnSp5Mtw5+ly3atpJXaSI3yWMJkkp40zaoHTP9DYp+EJReROixhUZdy2ty/pC9/kb6fJs2aI7VoUv0MraWF8niGUrYRDD6eLLFk/PdfUuvmhgUazyTYzLmWOEZlhz//lhZpLC23mC1rl9pmzZU++tGwmPOn3WPJllKHxXOXgRXaprl/2thmbDJG2zSX1lgq/zEJTh/zDLOkv6qvs8oSptGthP3KO/qz9NtMe7eWWERacympcQH7kUCsvv5VmjrbZAqtmkrLt5aWbimRKOhWtwj8Mdfmjl9+l2b/aX28VEvTgpd7Lg0/OWUaJzLmZtk7u0QLe3caZRlzw96WznvaEk0v38XmvVJZEud6knCZ73/63Upc8gq1bCotu1h+39BSYTQ/X2f0e5/r+ideSqxcpi7KQpaFuFMG8rcZs/SfPbfTau28PmEuL1W5iPuP06VeN9lH+rI+9pG++WXpyY8kCE7YKMt1wBbSNqtZMlE6g9CQhHTTS9IXv9Q+ig9N3/WkvTeR2i5S+/dPJku735EdFUjlg/vXJCq/zJCe+li6c4LEs4WtQQNphcWkA7eQOq+cvT7woUMlknuz2ZYrSf/rF58wzAT+9nfSHROkFz6ToqX4mdC3WEk6tKO0brvaiVgQ3EF3mfMD0b+mv30osxkO1yFDpU9+siNv3UPaYNmaZ1URz5+k5z+Vxkw07Wl0r4DmjaRe60j7bGrl2Yoxnv2736T735Qefk/6PaZKEoRk29WlY7saFjvfJM2el99d+60nnbGdnUMiHPfjev3Xs7Fxw3irEx02yqXuuKa032ZGhtIZz/DpT9Ldr8e/I5DezVaQDtpSWmeZeK0ujsoxw6VXv8r+XJf2kXqsmjoOh4oxeevL0uvf1B5PEKhea0t7biytnOE5uCKEgn4Hj6+n1G4L7wuO1KnbSBsuZ+Pwwx+ztzl6xGsn5O4sz5knHTnMno3StZf3MecxzuiL976XDr7PiCBVs9I5LdtfX7vP464Jbid1r/nL1FnSwDvsfN71K/qmJ6q8Py99KR0/InVs/ojZGTwfSZyQ3uHvWBAlavR391WkE7pbUCRqPW+oPQ/GtWeXdaWzto9vKd+Bl7+Sbn5Jevf72seQb8X5u20ordA6/hoXPCM98JZhcsHOEvMaffz8Z9JXv9qzNW8srdpW2no1adMVpNZZHOCc53p09E0z9wKBqu2uy62njuxk35CoTf1DeneS9Nyn0vgvbLxE53uCNOBEgYlKOfi5PVX9PQqd+23PvpZYuUxd6NzLQtx5kNWXbaszdt26/o6WCre83MS9cUPpsI7SI+9Jn/0s8dEmEsmHiOgKEUUMMrXbRtIRW0mLxJB3jrvkObsOkzPGxE60gcg3ZC2YzNZvJ523k0XCw1YocYeoX/is9MLEFAHFSeD+fBggTBjOyQ5rSsd2iXccgrbsd4/0zqTsHZ2OuIMdH9wbX0qRBogdEzYYgOuff9n1ISfn7iit167m/cLEnV8g31cPkCDU6Yw+uO8N6coXUs5XHHHHuTp9VG0CTd9HCTztIlLGmCjU3vzW+odod2D0D6shRBSJUIELZPGm3Q2bUhF3SPTGy0n3vGGYsJrAfRkXwTilTRCH//SUVl+y9lPStmc+lq4YYys5wVgKPsDh9wSH9IhOUp91al+nUOJOn9z5mjmlU2badSFu3B/nJtikjXcU5+OUrY0AxRlj5LLnLXE9eP5gbHL8lOqxybtyxyArI5s04k4fnPmY9Ma3ttKQibh3uzqe+EaxKZa449ic/Ig5wV06GMkv1HBKeF8++CF1BcgtY5f+ZuwyJnGo79or/t3sfo2E45HN0hF3xtxNL0v3vJ7CD+dosebV8/kcmyuYM1ZdQhq8Te0AAe/xiQ/bvEwQYIc1pOteNCcwmP/C7WNM864e383ex+zeTdsAACAASURBVDj7Z64PBUPSzfU915SOyTLX018EsHKxdMSduZ53KjyfcL24+ZTgBMGFTAGwXNrixxgCSZfLVFrnXhbijr7dZTL5vXLlJu7z/rKI8V9/WQT4Xz1ShPqHadJ/x0hjPrM2s0R6YS+rCBC1uyZIV7xgkzkSmxO6SduvYedw7Ve/tiXTIOI5aGOboMPL8WHiTvSy51rxWDFRE40Mzj3/aYtO8TEj+nRcV6n7qjZxEsm7703ptldsYuVvh2xpke50xqZXRKQh1UScw8vBP/9uJBAClY6486wnjLDIJm3cdQO7TpU0pnoDknOftqghhgPz0AE17xMl7hyHg3VIhnazPHvUg+aABRZH3Ln2tteZE0CUi36HsBLpInpEf185RkJCgx2+lXTwlvmN2+BorgehCVYwwJQxRoIa4y7YkIXoOOSEqCfk5OmPTbYTGKQbsgmZWbSpRa+ijt+KrVPkIYi4Q2bpc8bh6dtKXVcxnMEAJ/OK0SmHct1lpBsG2vgNG+PypIelb3+zv4LXid1Sdaa//s0i/EQSMYjw3XtLq0XIR5i4Q/B331Bqk0YuxfgPVjqI5IFh4ERDthjDnMu7xWY2/3489W6xQnP3XvErJUNely7nmSFdkvpvIB20uREyDFye/cRqbZ+/k+FGdB7nJGwf/iANfcv+wrvYOWZO6L1O7iX98om440Ax3zA8shH3La+w8bTW0vYehg3px92v2V+KIe6sYIE//YQVQ9x55+hrIrcYY4CoeseVUu8L8qahb9p4CFaYaj6ZFDw3Y3CPjWv+ijSKlUDOT0fcSSY96/HUmNt9I2n/zWy1EtLN+3z2kylHkoj7TbvVDIiwI+oRD0hvfSdt1V6qkmVNsUoyGy9v5Jw+ZAUqvKLDsQQz4nZOrTHXt6ye61exd5x+Zh4Jz/XM87wr6Yxgwm7Vq7yMV1aYwvb+99KDb9tf0hF3nmvg7SYf2m4NafMVUrJQIvpPfCTd8rK1j2DS/+1gq4tuxSOAXOayh8eo/ZJtir9YGa5Q6bKQJSfugUzmX327auMOkbejDIDNL5esBHEHK8jIhTsbKQob0R2iP098aH/ttLLJQ8LGFtV73mkTE7Iaok1xWsa3J0mnPGL6P4giEp0w+QoTd0jNyTkszHDNA++1DwyEhXtDwMLGb49/KDHpQ0z4IAzbPz5SxbEDbjOJymYrSlf2ran15lmPHW4kLo64Q9b5oEE8cTBwTpBwRI1I82EPpCL7l/Q2Eh1YQNxZTmay5yOI7viSPkZW4uzqsdKtr9jHM3CQ4og75+I0ZNLJjvtc+tcj1qc851X9C9M8j3xfOvsJ6x/afe5OtsFKnHFMOl01z3/WY9Izn5hzxioAZCydBcSd39EEIz2J24QMgsTqAw4GUbDzdzaSERgElxUMiCLkYKe1pFO2qb3yQX/hmD7+gZGRjZaTru5f0wkIE3dWFy7bJb3EILg/DiL9QHQZEo0ThRMYNaLuOIs4D2C472a2OoZzFBikad97LBLLmDqxe/zY5PggmpoOX8g97cK4DxKhYiwX4k6bkPKd9YQ0r3oVLRNxh2Buerm1KiyjCtr58pfSEQ/a/xVK3BmzjI2rx6WiyMUQd+aNUx+194U5FOcpXfQ53fsSfu4d1zISHDZWwJDTcVwccWd+PmaYxHzMOCEI03/92r3LHINDi4wGZ/XIziaDDN5h5sID77MgCM4yQSLkPUd1trypsDE//3e0BNHl2HN2lLaLkNvwXM8KIHM9K2phi871rEohq0y3Ysh7ddB9dgW+RwR8wobEbvBI+0s64k5QYeIvtmIYp/ln3OIoXTPOHG3elcO2yt2pLea9mt/PrS+7qF6wd8+KdEWDo24cEZVpFXVjykAu0rSxBvfvrnZtihTNFtWS+nVyJYg7hGDoful3qgsTao595oiaiVFEE6590SYiyPbASGQrQBzyBUlCW42DALEJT7yFEHfIyujqFQEiqnEfGO7P5MryOhMxRgQZEhQ1CPXud1pkiI8MKwzhyTgbcYfwH3y/hA4TuQKEMd2yKB9pPgq8aHzwIPmB/UPcp0ibrygR+SGyt/PapkmNElyiWkTbiVITZfrfC3aldMQ921vAkvSRD9omXshliKZlS0SLuyYa4c+qJTIX97Y8iUKsUOIO2YaUIY+KqxENmbj4WYuqgSnY8WEN8jL5ve8tJoGABFw7IH2uAQm36K4ZIxxL30PgAyuEuL/2jZEjHGjGE841DmqcESVnjBMdx3nFMSAKGBiyB6LVPBPjCGlQoVYXxB2ShbMQSEACZzCdVAYJVter7QkP2NwIY9hKQdx5h3FMcXBpD+9yMcQ9WO2jncgJkXvka8gSu1xlZ8UFQLIRd1YOiLZDvNkMCeLPaljUeFae/5wnbW5ilYgxFyTN0g7qt/M+YLwLONzR4BC/MT+Tc0HgAWOFAWlg2MJzPSsNcQGR4FpnPGZtw4i4Q5TjjEAAKxzYnYNqOwK5EPdc+ocVisGP2goFOnfyR5ib3IpHINhFdbEWFaoOkEeTyels3HBhndKvW0XyOktO3L/88Vdts/6qOtbLQObR7VIliDuyhRt3y9ysMAG7Z+8UeeFjxYSEBphI73+zREKJXt7xqpGk63atqcXNl7hDsne5VfppuhGlJw6V0Oyns/d/kPa+235delFp1CG1ox6Qnn2GWESd6Oq/d6hJ+LIRdz56EC0sm8SESNQh95tGmegSTkJgYakMJdQmfGMyEXCjr8KEkOX1Ix+QiEiRfIuOHwcJK5S4/zJTOmmEXRPn6ubdMmMbhznOC5IcjIjXU4cXFrXn/EKJOxFDCGp4NSPaVqJ9bFgG+UKL+++QY4QjRjk7jDwD8ExnOE1IjJBf4CQQ0UbSE1ghxJ2lf1YP+MgfuLnp59MZ+vTjH7JVHMjT7XumVr54T3lG5EFolVlZCCe/pr9q/C+VJu44RYzpV76S1lhSmve3OYSZIu4keJIrgRE13muTms9SLHEnAZ9kY6oU8d5BiHmXCyXurPp0r3Y0cM6eLvB9wekmORXDEY3KArMR9xvHS9ePt9UaZIfIGtMZUffDhho5J0Ax/IBUtSyw2Osuk8gwb+G4ZxpzX02R+t1izg/z+PhjUsnNteb6wzJXUQrP9ciNHo2Z63kmnNlLn7fvwBOH1c59KhVxZ+5G70/fsMqB4+FVm/KddeKPHznhQ9327AQtu3gkaa40ly/6KjNnz9ERPbesiNKkpMR97rw/9d2vU3Vin8pvAVs06nV8gUoQd6KgTKqZjMTTe9+wI8JLikRKqMJCxLfdotLBHeOrHATXRnKDfAKDuBNNDixf4s6SLlVoINtoJrlepp33IC/bXJvS6449pnZJNRLfWN5F37/nRhYFD8sNshH3QK7CM6EJ3SRNkiC/QyyuGmvRVD5oRGgDCxN3VjA6tpdOGWnkEqfjlt1N/8oyLHhC7rDTtjVd/zlP2f8XStxZsibChaSGiDvOQr7lBsPL0DgTLPsXaoUSdxKpkSGFx1m0DbSTqBvkEJyRRwV9Drbol7GDtshMnDmGqjlIZpBy7L2pdFyXVGStEOLOtcjfYFwjHyBvJJ1BeIi4o0/GruxnhBIjyn7UMNMTZ5IO5do/lSTuvLe8JzhEjEGc6XtfN6cyE3FHN01iLUZFkyh2xRB33kMi7U9+bPJAVnSQ4uE8FUrcceSJuGO5zMnp+gqHhkBLMB8Q4Q1bNuJ+2iiTRuL84eAFYyjufoy5o4elNPk4i0GiPSsee95lq1XMVYxHyqamHb9/SzvdZHMvNvJgwxaLzvXX7xpfzSu4NmNm62ttdQZS/kLMXM+xwXeNwM+jB9deWSgVcWceJaDDc3jEPddZJrfjArlM8yZlrjWdW3NqHfXdL1N1zM6d1G2d6sm4wOvkclpJibvLZHKBPP6YpBD3IDJBK4lgstSO8QEjQk2SD2SHhMdMkQSOh4RxLEQ7vItevsSdqDgfBpZk+SizpBsm2XGIEnEnGoM9fqiRmLDxHBAcIklEzCFr4SXNbMSdJeZHqx0TPnyZHAkitCxH85Gh4gIfycDCxJ0KJVQK+d9YqxqDDdzQEiRxnJDmQFK2WNHIP0mcRJGwbMSdKB9OF1p6PipEtiB56F/Rf0NEiDSTtJmvVCa8+hAX+cvnrSgncYcwEan+Ybolp904MDWOKJF67Thr6dk7WEQ+k1FBA/JMtJFkt7CsqRDiHsgDIKxIB7LtOnn9i1bNCDttG2lAtWyNcbL/vbZqQ24D5RZXLCKfq5LE/aF3Tc4EfoO3NmKMZAYylIm4Ix2CVKZ7D4oh7pS8ZWzwnhD0IDmT1TOCCIUSd/ITeJcxnH42LCrEkGUQTMFYASUhO2yZiDtEHIkc2EBmyWeK6sijbQoHdZjDmMswiPugu231knyUS3tb0CGTsYJBfg02ZO9UPk90rkdGlC1iHcz1EHfmevaLiBpzPfMcSbw4HdHE9HyJOxF1VryQWhIIYN5iPgULSmsyv7IKd3IPl8oUMrbjzpk+a7bOf/C5qrKQSZXLLLd4K1VC515S4k41mY6rr+gymQJGalKIOyWvzq2O4p65ndVjx5iYiBJB/NgMZtEm2ckz56GZJAIbTrTMl7gjY9jrbiO/fdaVaFe2yfzwB2y5HXvkoNq1oom+EhmpqobSo6bUgXOyEfewDpMk2Fyj1JDzsAwiTNwhgJCwH3+3KDjVMIhgQdIhL9RKxkmgNBxJX1QOoTwZFkfcIRsf/WTVF8g3yJbMgizn+oGZnZC4oU3kF60phmwk05J7tlejnMQdPCEMrLagDQezwAGkqhLJh1i0tnpcmxlbJBdC4HAmwwSjEOKODIEqReSWkGeQjUTd9Zol+WGUwqM+Pca9kS1QcYhkRwhdtCpPtj4I/14p4o6TTTI4eJJoedZ25kwiO8hG3B96x1aemBNGHFj7XS+EuOOI4xAwXvjv/Tc3B58xBOkuhrhDICGSGHp8dPmFGNFyouY8N2M5Wmo2G3E/4F7bgwK5DsGVaHWkaJvCziLa7aB6DwEVgjrM0zj/ODjhnIu4Z0MOhXQNI3eB0sFYMXM9xP3hmLmelUkqyiDRoegC73d0vs6FuPNu4Swxn/L9yGbMg0i3XOOeDancfw/KQiZRLoPOvXWLZhXJ7ywpcZ/sZSBzH4GRI5NC3G9/NZXwiBY7yPgngs5yNEmMVEFgQsplR9CFG9hucpQGCyxf4s6ECxkhMQo9+v/1lLhuJuPjGpTtQ/eIvCdsRImRRhANR+scXV7PRtyRswRJUchWoh/NdG1DAx7+qMURdxwjHKgLnzGyvfNatukLZIGNhgJinIm4E93nGje8KKFjxyBw1GKmJGCzhqYrRb5D9Jh/E+XlA55tNSP6bE9+KJ1arbUPk8hCXoZyEndWK9g4h1wJEuyuGZB6VqqFsOkRFie3iD7L+C+l0x81xw+iyepU4EwWQtyDiCCaX+QB0c20oveHPCArwcLOEvfe526rFIJcgSTBdBsc5dI/lSDuOL6nPSqBKeQR/HFMWQ3LhbhTxYPEed4rynNGNyoqhLh/O1U6daStMHZZxeYIItOlIO5EZCmfiBWzQkUOEblElHe9Ybfa8pRsxJ2VA+ZIzmeVJ10Vq2CcMN4YdxgypmAPAwIqVGwhSMA8iGQtbuO98HgjaBKU1bxv35TTEJ3rzw69V+nGK4nir39rUhnm+uhGckTFqa7De7/HRvbtis5x2Yg734mbxpuMlFU2zqcsLataaP7JsYGgI4tkruZ7ScUn5kPPTc1lpsntmKAs5EoJLQtZKZ17g6NufChbIC4nRNG3/zbjD3kZyJzgqnVQUoh7WAKCbCLY4IWoxX732jb2RPKIWrC9dSGWL3FnMiTaz4QZ1Sanuz/1doM65yR/RZ0Mdvlj6ZfKB0SIwkmgXDMbcWdVAmKMXdSr8Hq9ccQd8obkgaVsqo3wkSB6DrHGmQpKnmUi7kQwjxtupJ2IIR8QZE9EdLleQDJZ8iXSiUOGPvzaXfP/0ED8j3vIsCAKRzSuUCsncYcwQRBxgEhipd8CHNJFsNM9R7giBxWOWCkJImuFEHcSv5/6yGRKtIsqH5mMqjFs1IRBbthNFWPcQKIo3YdumOof2SKpme5TTuLOPEIezbB3bLUjiByvvYyNwVyJe+BEs0qB5CO6Y2UhxJ1Sr0SE2Qzp9kGp0qalIO4QavJrsEw7mmZ7h9DaUyUJB42SidGVlWzEnXd27EQjnsyBmfJDaAtVZZAzYWFpTo0Sn0vYmMv2bQhLGSkeEJDtQub6XW83h4oxQ2J8dK5nhYPVMZL7kWDFVSTLRtyZ43A2kMPwjiKNI3rfZGELgATzCPM1qwlUlUlX0Sxbv/rv6RFIlYVcSI2IcCXMvvtlWkV07iUj7qZvb1KRZYKE9VVJmpME4s5Hf5dbTEoAuYPwBh9BJiwIHtEEIltE8rIt56cDJl/iTuLRgNut9CJkhHq9ENB0hr6QHQWJenDc2KNN3hMY0ZNrxkqsLhCNpFxldCvvbMQ9nAuQqQxZtsGRjrhzHomjfOAg1zwHUd3whh6ZiDukjggZ9YSpB14V+YkJ/XBtor18+OJKs2VrP7/jzJGDgEES79knu5Qpbd8VWMc9W3Iq0QkkFST3klCK9IF61AEkYXJHedBLd8nswLDZ16XP2YoIG2aFN64qhLijr0dLDQE4urNF69IZThzab8qj8p6SwBys+IR3sQQTykri7BZq5STuRHjJ4YAQMr6j9eZzIe5Ee9F546iS6IkTQ/QzbPkQdxymbVa3/AVIe7TefymIO3LDvtUVjCDdRJyzSf+i/YeDC5GElLL/AnLE6EZG2ZJTgz0QkI2QWxPIIuPGCvM/EXryZAgEMAcHcyare5BVau/nopdnXmanW/6NlPKFo1JVZaJz/bADMssQw3M9q7ovROZ63s8hr9nKBA4KqzlxDko24h4k8jKHsrFS4ChHsQqXg8xWbazQd3JBP8/KQv6WWJ376ssuqTN2zWFzmiI6ssFRN5Qm4l6lb19jJde3F9gZSSDuVKJgsyAMUk6928CoaoLGmggPZAFdeHSHwlwfPV/izkeDjZ+IoPOBQ+KQKToUnoT5qHF82Ii8sAw+9nN7TiqphKU8HJuNuPMBQ5cMSaMtRKwK2d46E3GnHexaiZaZCDHa/rDDko6487EKdp3kIwuZSVcnmkoQfJBx1uI23cqlT5EwbX2NYUH/MG4ybZqU6ZrlirjjlAY1n0msZqk/7ARBGHreaEllSC1u3bO2vCpoN+Px/56wqi6QRKJvYalVIcSdMXvGKIvoUXmIPgvqZEfxos/IgUDGQaSSlbFADsN7ykoS5SUxHJRoXfNc+jQ4ppzEnYRxxidjj1rdSBjCSYO5EHcwAAsitfvhjHWqTYLzIe4QaVapqhyCjqncgQCPUhB33nnKQQbvS5w+PVsfkcSJjIjnh3CzyhVNkM9G3Fl1vPg5W80jd4hodLqACCUxj6Yk5lQj7HfsWdNRCKRbEFtKS7JfRToj+MNqIsaGgOyZEH63wnM9v7FBXjpjlYrVKixurq+qCvSkVc9B2oIUMC5xNhNxxzHBOURWxPi8dx+7VpyxgsE8g+6fXKYDt8jWk/57vghUlYV8hrKQydsnqErnvkjzsgewS0bcJ0+doUHdNlKvTQvYSSLfnpsPj69r4g75ImrCkiCGppPJPGxsYgHhJWLN7p4kAuVbgYTr5UvcOSes6WUZ9oH94yMx4SRazoOURyt0EMlm11R03ejFifRFLRtxpzILFUrQTQcJuFSZyNeyEXeI5Ic/SWsvVbu+eqaIOxszsaKAUeoy3YeUzVD4ByMyy+pDIcZqDI4Q1rWDSXoyrYqku0e5iDskhrwHPsLLtZLu3KumpIIxzS6SkIpgd8h9NolfpaCMXb/bjOSHS3YGz1QIcYcQQsTQ4xIppx/S5U1QzYha7ZB8nA+cEJyRwHAo+J12tGwqjTgg/WZO2fq6nMQ9uDdOB5U+orte5kLckbNQrhG5Ao5tnIOaD3EP2sS7TMJx1HkqBXHnHieOkJ6v3lAOOSIlFKPBg0x9wzhlvOCQpguiZCPuyKn+VV26sFVT64O4CkQ4g/e8YcEASD5OFhH68NwfntNZkeXbEF354HkYkziofEswdljeMUIZ8prrq5NOuVbcXI8TRinhqr0mVjcZWpxlIu48P8QdGQxG8jhliaMGNjj0o6rLtHrEPdvsUtjvr0/8VpcMH6O2rUK7zhV2qbKcNXP2XB2xY3nruZeEuP+jb+/XtSLF58uCdh1ftBLEnSgou46uvHiKVPHx/2aKdP9bJiXgQwBhYIk9GpmA3FOthSoPGNFqonlrLWVkIzA0xJ/8ZLWuib5EE5UKIe5cc797jNhg6LUppUZyEMbkSiQSrTLa80ATTtJWIIeAbEPWSUJ8olpPTHR49SVrd3424g5ufGAoyce9iHwiR0Erj8YyWPqGmFMpgaoufDii25pnI+6ZhmUm4s4GPKyQEHFCXkQCLZVUWjQxwkkS2OMfWLIVEXqegcgWEa58l+1pI0SCGumMEQg7NYxZkeHeQSIYUSgihMga+D1ako3rFErcIT2HdDRnk2S7wNCakvSILID7QzZ4B6jgEzUIMQnBrMhAPhjbELhALkbb2Nn2/GckIpAYu68eEdmtsRDizjmsrASR8vZtpJN6WLWNYDdLSs2RhMezBPIpIvPRLeMhKawGsT07RnSQa224bOpaOCrf/WblAJGHxJXQ49xyE3ei7sju4hIj0xF3NNVUnMEBp6pSsLfETdV7HkT7NV/iTkSZGv9xJLZUxB1SfexDNiaRqjBu2f2UewfvC+8StdqpYLL7RuZQMp55dkg0lY1Y5SMhN05Tno24MzdQjSfYD4DVhn/1sHkieDdZiXrpK+ny5w1vcoJwaLaKyK+YQyDkQaUYiC2J9GyiRbuZnzn/4Xel2yfYigZ9Tq5UNJk0dq7fPJVnwLVIHiYvAs193FzP+8EczapCkAtCGeH1l42fUQk6UIoUI8iBhIt5MGgbG67dUZ1Tghzw1G2l1dsaTuRekSM0/G37rtAeAgRE21kBcistAujcrx41Xr/Pmq0WTZNX0/3LH6foxL7l3cuoJMQdfftSrVvq6J22Urs2yVu+KO2wKc/VKkHcaTkTER8HPtR8MMi0hwyz6x2TDREmPqREqeM00ZBQSqSxVIsRJeOjsUwri/oxibGcColmAq5aLty85rUKIe7cC00velg+XHwMiNRB3CFWfGAgozwLzgdyh//saNVDMCb7Ix60ttF2PjToFIlWxhHVbMSda1K/d/DIVCQGwgrhAgvIIx9GaoZ/P9VKPPJBJFoTrmhQLuJO23CyIMoY+teVWlsUbPafRvyIHK+xlJFrdsTdYDmTXWSqSZ9u9OMMXDbanD/GEc/IOKOP2rYwLMD+a8ZZdU3suKhVocSdduE8QlJJ0oNggC16YvoSogBpp2wiOQlxlXMYu5DigMgwnldpa+Obc5F0INeCGGPptokvhLhzPRxLEoqpzoExrnH06B/GNPjx7kDoMDYOowZ43MoGZA8JCY5qcC0cdt5/3vvJM+wdhbwjtSCCGmflJO70F05Uus2m0hF3atRf8rzNXYxh3uW4eSZ4nnyIO/MZCa7ppF6lIu70J2SQgAlEj/HIOKt6XxZJ9TfvC+8WK1isFLGSwrvLWOC5CV7gYMbN1dmIO/gwplktCxL5eX7GHO8Q7yzjgzHHu4RBRsnniCt/W1W+c4Q5UrSHVVkqkPE8OCh8Yz7/2aLuvE84AMjC4ubffOd6Ni0LCinQzqDsK2Mc/DDGf7rSjDNm21yNgQElMnn/SUwm8APelCTmm4bxTPQV7x5zCzj+/LsFZ/hGghnvJ6u5Xg4yfm4p5q/o3D//4Rct2WqRYi5TlnORja+74jI6Y2D5dO4lIe54GNtssKrr24sYBpUg7kyQTPaQ2KgxkUJ6KOWVbcMWllj5gECKiGrEGZVRIE9oL7t1KA1xp91ERam5Dcnigxc1SCcklU10wkl5EMJOVxqpZCIlakIlhujGTMH1ciHuHFu1VD1SeuVLixbHGR9lImNsyMFGT5Ug7rSDjxYb0+CoRPuJDw4rDVT1IKEKHSjEgeXyIMKb73CmTyixSfWW2XPj68YzzhZvLg3exqLZUSuGuDO+6d+o8XdIIqXgIDqMzXRWpV9/3GQMfPDjSm6BHWOL7czD0f3gmoUSd86H4JB0+NYk2xk3apAI+ofVDFZ4MtmYidJFz5hDEIcL7wGOXLChV9y1ykXc3/hG2nVD07Wn2wMhHXGnog/JucwHvEu0H6lJupWiXIk7zj+yMnYwTke2SkXcq/p6jnT+UxL9xLiPm5eZzyCRJ3W3VaBA7sVzs7qHZjvdc+dC3GkH44MABA4RY7fWmOP9aSzttUnNJOy48QI+yEUgrsyNUaPdvDNBVZZ047eYuZ5rUmQhWJ3Ndx4LjieIxU6swYot3z1wwnEKv0+MFVb86A+cEVYxkR/ilJD7VMgKZqFtXlDOS7rOfbklFtNpA3qoZbOQFKGEnVMS4o6+/bCeW1Zkq9cSPnuiLvXa1ylyReQg11raLNEReWLyQOIS1RUyyfS6ya5NFIkINJMrkYMgwg555VwiiLnUZgc4Pqp81NF4E00m6hAQVCJDlHRjOTVamo1zOZZd5zDkONRszseIrHNvdsIkskxkiImTDxvPuN0atWs5IzO45RUj/ERUtl9d6tA2feUQrjvyPavTTeQYaUW6CZhoFNUd0EASVYJ8hbElgkXiFKsD0cIu9AvyC65BFIdjcp3oifLgPGEsO0erSgQfZaLpH/xo7YIIcB/qhLPFOSSQMcLHBgypZhKnTc21f3huiMiEr2wFhOgwH2HuQ1/TTrBIVy6O8xmfRLUh2DhYYRlWtB1BZQzaTuQW4sHzQIQghJAEouaMRVY8col+0SfIECB8RM+C/sT5IsrGrqudO9TUlYfbxTMwNiGCPDfPECcLSocpY5RcEyKXRPq44K/nxwAAIABJREFUPxpudMi8K1T/oQ3Z8ktwOsCS6CXSNSKiOCM4HpBBHHUSq1n5SDfmeA84F1u+dWpr+lzHQ/Q4sKEKEc9If2RyEulL7s3zI/Fae2lrJwQTHTF9DB5opDPNWxA4dhnGGPdRh5H+Zj5ibwhWoDLlZjB38S5RmQgM42R2+WADHuwgynirel+q5w7eQd4XpCZbtre+qpJjvCPNmmPjED1/ph1KGTuU2uT9Y16k6k4643vAOHl3kkWPcSqqgiBNpZWXkDq1t29ELt8lroWGHUklUWwwq3oXm5usssdq6ZM7o+3LNNfzjSHCHa3bzzUC4o78j3vmY0hHn/3UVp/DxJ33CYkc3x76gjmbd5AVMd4h5hjGJ0GfoW9aHxEsyHU+z6eNC/qx9UHnfkr/blqtXduydFXRxB19+9w//9I5g7Z3mUxZuqi4i4aJOxM3S65MpHwUmdCZnCEVhSQS0jI+PPwTRIuYpPgnF4JU3JNZkiz35R/uF9w73XWroqfVxxZ777jzaUfQJn7PpU3laEfcNaN9FO2foP9K1W+VwiIg7pD7i3uZhhVChxyH8QD5hwQV8vHkGYLxHfQn5K5UGGXr+yiGVeN7ofzr7HMfVqeC1TbajwNZ6LWytbsSv5d6vFaizZnukev7UjXf0Xdl2tUnPJ9zC8ZKLmQ93ZwTzDvBmCv0WtHxm22uD4h7LpupRdtOZH3fIbWJe/i4nObT6vesrsfW/Hj/pOvcP5n0s04d0KNswewGRxZZDhJ9e4elF6+SyZRrWWB+HHiVeqYocWfpzs0RmF8QCBN3ZF7ZNpGZX57bn8MRcATSIxAQ97v3yr80LQnAW1+bmbg79nWPADr3b35OZj13NmLaaZM1dNC2GTbkKALCool7UL/9uF6ePl1EP5TtVCfuZYPWL5wABJy4J6ATvAmOQMIQCIj7mKPz31+DVY0uV9kDhaUyCXvEBb456NxvTXA99+XLqHMvmrijb9/L67cn9iVy4p7YrvGGlQABJ+4lANEv4QjMZwhA3Mkxef6owh5s4O2m9XfiXhh+lTgLnfvFCa3njhKlQYMGGlwmnXtRxD2o336y12+vxDgt6B5O3AuCzU+qJwg4ca8nHeXNdAQqiEBQ4SufTa3CzaOiE0XLCj2/go+6wN4KnftVo8Zrztx5atRw4cThwEZMR5ZpI6aiiDtexSLNmujU/t09MTVxw8Ya5MQ9oR3jzSoJAk7cSwKjX8QRcAQcgXqHQJJ17iSoUhKy2zorlxzXooi769tL3h8lvyDl+Ia8ZtUx2AyD8llujsD8ggCl9Cg7R/UYdhClBJubI+AIOAKOwPyPwL1j39LQce9o2cWTt/EnCapd1m6v43t3LnlHFEXcXd9e8v7wCzoCjoAj4Ag4Ao6AI+AIZEFg9Huf69IRY7TSkq0Th9VvM2apXAmqBRN317cnbpx4gxwBR8ARcAQcAUfAEVggEEDnfuGw0Wq08EKJ1bmXI0G1YOLu+vYF4r3wh3QEHAFHwBFwBBwBRyCRCCRZ5z51xh86cNvNSq5zL5i4u749kWPYG+UIOAKOgCPgCDgCjsACgcAVI8dpzHufJ1bnfsbAHtq4w3Il7YuCifuXP07RoG4bao/OG5S0QX4xR8ARcAQcAUfAEXAEHAFHIBsC6NyvHDkuscS9HAmqBRN3MmbL4Ulk6yT/3RFwBBwBR8ARcAQcAUfAEWAjpn/f+/QClaBaEHEPElPPGbSdVmvX1keOI+AIOAKOgCPgCDgCjoAjUFEEkpygWq4dVAsi7p6YWtFx6TdzBBwBR8ARcAQcAUfAEYhBIMkJquygWurKMgURd09M9XfHEXAEHAFHwBFwBBwBR6CuEUjyRkzl2EG1wRHXP/R3vqB/+dMU9d1ibR207Wb5nurHOwKOgCPgCDgCjoAj4Ag4AiVBgATV6x5/SUss2qIk1yvlRSb9Ok27dV5fu3dav2SXLYi4/zxthvbqtpF6bbpmyRriF3IEHAFHwBFwBBwBR8ARcATyQSDQuTdr3Cif0ypy7OSpv2u9lZbRGQO3Ltn98ibuJKZOnfmHTu7XteS1KUv2VH4hR8ARcAQcAUfAEXAEHIH5HgGI+1Wjxmv2nHmJ20H1txmztELbxXTagB5q2axJSfoib+I+Y/acqpuf2r+72rVZtCSN8ItkR+Cvv6UPfpC+/U1quLC0fjup7SLZz/MjHAFHwBFwBBwBR8ARmJ8RIEH168m/abEWzRL3mLPmlDZBtcER1w/PS+NuYf92JQ37Jw7lBDZo7p/Shc9KD70jtWwinbuT1HnlBDbUm+QIOAKOQB0j8MUvNl9+9rO09ybSnhtLjReu40b57R0BR6BsCNz89Ksa9dqHiQwoIy8/uV+3kqlU8ibuCO132mRNT0wt2/CLv7AT9woD7rdzBByBeonA339L14+Xbn5Z4r8JdAzZW1pusXr5ON5oR8ARyAEB20F1bCKJ+6ff/6zTBmytbuuUJtqaN3G3xNSNPTE1h4FUzCGTf5fGfyl9P036fbbUtKE04Wvp3e+lZo2kXdaVFmkizZhjvy29qNSxvdTO1UvFwO7nOgKOQD1HALJ+HcT9JXuQ5o2loftK7VrV8wfz5jsCjkBaBCDul44YrRXbtk4cSqUOeOdF3FOJqaUL+ScO4Tps0Ox50vs/SHe/Jr30pcT/52ONFpa2am9Lw+ssI/H/bo6AI+AILGgIfDVFumG8RABk69Wk/uv5fLigjQF/3gULAass87waLrRQQhNUW+uCvXuWpFPyJu5NGjfUqf17JHI5oiSI1NFF5syT7ntTuu1VaeqsVCNIQG3RWJrzp/TLjBSZJ+q+RAtLVJ32h/0WWJvm0lGdpV5rSwsvVEcP5Ld1BBwBR6AOEWDOJPixSGOpQYM6bIjf2hFwBMqOAFHtq0a9qK8nT0lcgqpVlmldssoyeRF3Ksos03rRkt287D1Zj24w+jPpX49If/4lLdRA2mIl6aTu0kpt7CHm/SVd+rw09E2pVVPp/J2lLVdKPeA7kywZ6+MfJbKNF20q3baH1H7xegSCN9URcAQcAUfAEXAEHIECELDKMskj7qhV5v31lwb3767V2rUt4MlqnpIXcaeiTMc12+u4Xp2KvrFfIIUAJR4PuFf6uTpqvs+m0kFbWqQosBrEvZl0wU5G7sP2wzTpnKdMZoOt1066cbfKVFNAV0oC7Z/VNYqI9HsVB+sHcPljrjTvb3PKGi1keQr1LQpIHxPFxLmkm3mWJg3t3/XNeJ9mzbVnoR8Yq+SK5NsnVVHd6r4FBuRpXKe+rnSVAhfGxtx5FmwIxgn4Jh0T2kpfVo3x6neVdtfXMV7f3klvryNQLAL3jn1LQ8e9nUhFiJWErAPi/uVPU9R3i3W8okyxoytyPpFyIunYpitI/93FEqrClgtx53jKoA2624giJIRrdemQuhJE5amPLem1dTPTfxKdT2ckvw57W2rVzKQ3UZL25a/S4x9Kb31nkh3aifHBW7yFtNNaUvdVpMYNa9+BpNuhb9nfV22bvbwlbX7yI2m1tpaIGxjP9OgHJhfimXquZeQpahBPpEgYqxb9IzsQUyv/+U8l9LGLNpF6rCYhO4ra9NlWlpNn5Tm5DkQ8ajhSd70mvf2dxDkQgoUbSE0bWaLcgPUtJ6EYQkObn/tU+nqKtaX7qtKyOSThgQUO3kc/WatZvVlzqXjMXvlaGvOZ9MlkaeYcc0S4b8OFpJZNpW1Xl3qvXXvMRq+GFIzzsxkO5ybL21Hjv0i1Mdt54d/32sTwYEye+qj145GdpCVbSo++Lz38nvTz79V9spDUvJGNwf03l1ZZIvudvpsq3fGq5aTQt2DC+8a4W6ql1G89aZvVajoCT3wkTZqa/drRI2gTTgHjm3Zjay1V23GPnse7yUoec8raS9f8dXo1LotV47I0uHwgjXi3cFxe/0YaM9H2m2DeCI8TEumZh8Al3XwTJN8zrhjHy6epAsPYZc75Ybq9d7xH0XyeL36Vrh0n/TpT2mwFab/NjICns49+lO6YIH3+i41R3m3mOubh9m3s/LUiGObfk36GI+AIlBMBElSve3y8lli0RTlvU9C1kfIc26tzSSrL5BVx94oyBfVXxpN+mi4dMtSIFx+s2/eM/0DkSty52XlPG9nGeq8j/d8OqSZAHo8eZhVqOiwhXdZHWiFNEjb60Euek4a/I62+pHTHnikCzsczqCsfkPW4B+Xjt+sGJvuJElRWGnrfHN/O6LWmzJL2uVuCMPGhPm3b1BHcf6+7pU9+sme6aTdpsZg9GIiibXqZncczjziw5l1wAE4eaeQd8gs2qy1Z8xg+6ic9LL38lRGBi3rVdIyCoyHrZzxm7cUgdfQv94D0YmCz24aWjxBH/HMZbVwPiRUEDYNEX7Bz9ij4p5PtPMYddsrW1pawccxpo6SJP2dvyU5rS2dtlzkBsPs1NfM30l0VknRMF/v18tGWrJ2vjTnKnAqIW6+bbNyeu6M0+lNp2Dt2NfoDC49fCPJ5OxmO6RwqHJ6zn5B++j3VjxxLv9IfgUG4D+2YWnkadJf04Y/5Pon02onWn/THbnfY+fQVfZbOIPl7D5FwHnFYDtyi5pHgwrsH4T2npxHuYM5Ihwt7R2wXg8tXv0pnPW4Vr7JZt1UM37jxfsUY6c4J5vxc1Du9I8/cc/D90hvfmkPGe4xjEDYcKt7TH6dL268hnbV9/D2ZD+97Q/rfCzXfS/oz/K4yLv69gwUiinG0s+HjvzsCjkDhCLw+8VtdPHy0E/cwhKUuIl9498w/Z772jXTKSGnKTIt43jCw9kcoIBf/aNzTSGUCVPig8WHjA0d1mVv3SJGUfIj7Yx9IFz9nUcsocedekJeR71tkjN9JpCVZlkg6G5+gu6cNkI4Ld5a2Wb1mv+VK3Ln/Rc9alA2rK+IOwSPKetPLqtIAENU9fKvaH3JIw78etoggtuGy0iYr2AoExB8HY/REWxUJSBhEtRDyHiXukK4zt7fVkUzGWIKwBE5EHHH/Zoo0sJoorthGWrG1tGR1sjTR1G+mSuN4jurqR4O3lgZGyH+4DVtdafIUItLR6D5EMyB+YeL+yHsppyS41tQ/pDe/tf9bZlEbe1ELyGFA3GkjKzUf/2ROWecO0gqLmZSDlRwi+0RbMUqr4vywO3HU3p4knfyIVSthXLPys+4y5ijybIx7HD8iztip29h4rVr9Gi1981vNK3Idxgu28uLxTvSlffIj7swl//eENPZzu24m4k6bc8WFfuM9Xn/Zms8AfnvfbSsPOMTk5TBOINOMT1YZXvzCfseO7mwrG1GrC+LOytl/x9icRR/Sn6y88C7yNxzwV7+2JNd0z5/pPfPfHAFHoHIIJLmyTClLQuYccQ/E9ecO2iGR+qHKDY3S3mnUB9K5T9mHYce1LGoZJyvJJ+LOh5To3m+zjAzctVeKFOZK3InUEbELqtXEEXc+yK98JW21sm1ygjQBgsLHGuLCBij3vG54bb6idN2uNbHLlbg/8JZFXoPymHVF3CFtxw43R2bj5aVLeteO7PPcRzwovTvJnpXVhiO2suhvIDOCLLHicebjEpKFYnbCjRJ37sn17hiUSmyOjljkMfvfU7PcaBxxh9Te+4a05pISxB0yE2iVccggwy9/KZ34sN0BQvzIQfE6cY7f5DIjyqwC/atHzVa99IWtdmBh4s54xUkIG2TqqGH2FxyUk2Miz0gciJIGxB3MMSRSjMNV2qacWTBEHoUjivPAeX3Xk87YruZ9IZ6s+nAsUdd/by8RQabqU6CNBxNkRWc/aY4Z5P/i3ubUzpon/RWKyHN1VkrOfMzuc/CWEvktUeP6WC4Rd54Fycf1L6ZWEjIR90C6hHwFXCCtQcQ9wOU/T5oTng4X+pRoPaS9w+JSs8ZSk2pNezBOCCaw0odxr+ePrD1OKk3cySna9TYJR5Bn/l8/aYPlasrseNfZzAkpI8/JSsfJkbFbu8f8L46AI1AXCEyfNVvnP/hcIhNUg8oypSgJ2eDw64dXL9xnhpmKMos2a+KlIEs8GiGlFz9ryVCDNpaO7Zr6cIZvlQ9xJ4p34H0SxHj51tKQvVJR/FyIO2TnqAdNW8zHmgESR9yzQQEp6HyVRd2J6t23b80zciHuREEPuV9CKsN1sLog7jgpYMrSOxFZVkbiNLjjPpdOH2XRRSKxN+wWr7enP28cb5p7CBI6eaKz+SZ6hok7O0NCFiEkbNAFoY1q/Yki8hxEhtHX014sjrhn69/gd+QbkEoI5pOHxWvdGQud/mdnHLC5yYPCRnQYpwgLE/e4NkACD7rPfoFgnxkh2OFzwsQdbJE2kdcRZ+HKTq2bS08eaitIgZFf8e/HTRc/YAPptG3ir4Mzdvpjhi2rLJf3kdaNid5z9jOfWAQfiyPY4TvkQtxxao4fYWQ0eF+yEfdsuOCIIKtizMbhkus4ISofrC6MPqq21r3SxP3KMebk4HSdvq3p7+OMXIH97jGHnfyHofvl+sR+nCPgCFQagcEJrSwTEPfTB/RQy2YRbV+eIOVM3Kkos95K7XTmwAzCyjxv7odLQ16XLnvekIDQHNEpnrzlQ9whbgffZ5FByBzEnYgvlo24EzEkqYtIOaSDjzpktRDijgPR8waTY/BRjEYwsxF3yPIxw03CQLIisiIsjrhDCpBBEPGDLMcllRaqcYf8Ua0HAkPt/LN71izFGYxj/ArI+I0vGW5IAtgMK12lEvTORz5oKyM4AcMOiHfaMr0nYeK+4XIWbX9hoq0EIBcJlwylH4igXzFaWmIRi+6Sw4AVQ9xPHCE9/5kR9scOiU8+ZAwxFrATu5uTGrZKEHckHA/sbwnCccaKTv9bpUnT7NcH9rOcCQwSjGyMyGuLJialwfGJM8YBpPCuCUb8SRAPJ1OHzyklcSdfAeeH9577If/BshH3XHAZcFsqXyOMS6axGf2NlQVWGLGnDrd3KWyVJO6s4ux6u+V4kJg7/MB4B5v28d7sfoc5u6w6vXhsPk/txzoCjkAlEbjp6Vc16rUPE6cMQbXyZ4lKQuZM3AN9zsHbblbJPpjv73X/m0ae+DhA8tA6xyU/5UPcSXjd9x4j3HyUkcoEy+3ZiDtaVJK6IDEs3VMpgghnvsSdDyORP8gDUd+HDzK5QNgyEXccCCRE6OzRVtMWkj2xKHGHvFJOE5kDx167q2mfo1YIcV+VpNxXpWvG2erDYVtZRDguMk4fnjFKonoIcgCIczpyR9to98DbJSpgcO1nj4xPqs30EoSJO/Kdnmsabhiyh/v2STkOOEL0CZFbos47ry0d/5AdWwxxJ2IMAYW4P36oOQ9RC0eL0Ulvt0bNIypB3JG1XL5L5ikFuUxQuYX+A0+M9w+seD9wstCdg286I8kySHgkyZkqKXFWKuLOiga5MrSP1S3KyWaK5AfJqZzXdRVzLjIZchkqzmBhXDKfVfPXMLZPH26BgbBVkrjz/DgjOM2dVpb+2ze9Q0cbcYiCnIEJJ3iCaj797sc6ApVEgMoyV4wcmzjiDgZ/lKgkZM7EncTUvbttrF6bVn/JKtkT8/G9SL47/2mLhFOxgMTCuPrn+RB3lnb3vNM0yFWEe1DqmpmIO5FtIsAQfj5mSDeoKsLyezbiTpWVKvtbmkzZunelN78zkoPGO0rUODQTcYckkECJ9OOEbnZ/Em6xOOJ+XDWpItJONJQSeFHDGdnyCvtrtqoyEP/B2xi5Rh7Bv3dYUzqua3zyMNfkGPTt6NdJzru8r5Xty2QB6eUYNsyKJv5lG/ph4k4ZRfTUkKwg2ko1kcM6GtG47kXpppfMiUPPTD8jgcCyEXccMcgOcgH04oxHHBUcGAgqGmiu+8RhKScx3HYqsTC2MCon0dawJYW4U8GGfAoMLfPuG9l/8/xIjN773qKu5I5kKi9IxZnvSESNKckafu5SEXfajXOJ8d4y/hiLWLaIey4OTTpcouOTcfHPOKEkZGic3DDe3g3suRgnNSDuVLrZd9P05RdZ/eBZma8KrSpD3+xxlyWgcg1yODJtR8C9IPmM9wknZj422zvrvzsCjkD5EEgycScAflwJSkLmTNy5ITKZjTssVz7EF8ArEyFDEw0hotYyhCpa2gxY8iHuOANUlcCI9BEdDD5K6Yg7shbqXRNdpx2X9DHZBtF3SFk24t65Wr+MTACyDakjAgtp77NuPJlLR9yRkBDhQvJDIiMEir+lI+58yC8bbfIePqwQEYhoEOGH3BKNJ5KKQ4FlI+6QMqpIkJxLwukOa1g5uExkjfvsf6+RO+q0k+wGwctkrLYgX8Gu6BtfWjLT+WHijqaeyCF9TF4A+EJKiKYi70CnC1GhNOceG0vPfGxRWiwdcacfqeaD/vv7qabdjxL3oGY3xB0JRFx1HLAn4so4fOxQwzZsSSHuOIw4Phg6fORr2Jx5VnIUuUQ+xmoTfUJydpyVgrgztnFcqSaz+4a2aofTHDhKpSDuQf/xDHHX4x189hPpmU/NYZnGOKmuhx44eET3GZvYmKNrr8wExJ3fkZdlItJBNaRCiTvBDfozl30Fwv3GfhYk1ro5Ao5AMhEIKss0bRyzuUodN5m9kE7u263oWu45EXe0OVNn/qFzB21fku1a6xi7RN2eGshUyKDeN6Tznn1sqTtquRJ3PmhUlEHvjUUJWRxxpxoI0djbX7WP6Tk7WsQd4pwrce94ZarFfMQhlEF9bEpSQh6jS+NxxJ1oHXp1KuOQ0Ed0lg84kp10xJ07o7EmMg4xrfrwUyqweiOiYKOdMKbZiHuwmyb/ZjdFHJI9NzbdejryzjMjUWIDGoj7Vf2k9lmIOw7HkOo65ZkkFekGbRxxh8w8+LZJsOb9aVFjxhfad3IFrhlg9bufzkLc6Qv6n821MMYnmm004lWkqjpzmZUdxh3E/Zkj4vGhygnaf8bXyINr6+CTQtzZJIpkcQwHhz7HIO5sbEZNe1Zj9tgoN1kTq2eUAo3LueC6xRJ3HO7+t0kzZlulI/I76JbwCkcpiDuSPkqyYtEchamzTMZGECI8ThgvtKUqx+Nvk98FOyujE486eGHizvjMlKgdbO5UKHFHnrb3XdLMudJGy1lwIZcNgBnj6WRPifqweGMcgQUUgYC4L7zQQmoUri6QADxKJTnPmbg3bdzQK8qUoeP5ABHpZvdLDGJ12S61o1G5EHdIHJslXfCMXYtdItE4hzcjiiPuRJ/YQAXSS11yNNxIK/Ih7sEmPbTh9zkS16SqBoSMv6EHZgMndg0NLEzc+xBZ31ri401pOSq3sGHOBtU1o7MRd0gB5Sc5lyXtqEEYuVagU81G3Ln/GdtKyy5munWqYbACQVIlOvc48s5zHvaAORlVUpldsu+2CO7s5IndvLuRiHwsHXGHdNNuJEyQDcg1/yaxtmv1TrqZiDuRdSRcVFKBeCH5gbCwGkNSIaspjRYyKQRRe1YZWClCAhGUEww/x+BHpac+spUbnjPIuQiOSQpxv/IFy2nAzt/ZVlow3lNWU3DKsm1clk//FUPcWc2CTD/2oe3ueUGvlNNfauKOHArHHgtr3Fld453FUcS5peoK+ROs/rDixTjBecGBpPwp7wb2yvG1N+sKiDvH42ysF6kXH+AabP7GfgiFEnfmnj2rpTJs0MQz5VvRKZ9+9mMdAUegMghQEvK8hJaELFWRlwaHX5e9HOQ/pSAH9Eik4L8yw6F8d6HmN6SAqGVQKzmqpc5G3PloPveJfcgh3ERFz9qh9kY8YeJOZB+yPHikndO3uoRgQErzIe5x6ED+kB2whE4EDSciHIEOE3fqnbMlOiSQ5Wu0/r3XTiWBZSPuAblCysDmPDgOkFWIAxvtoB2nwk73q62l2Yh7eOdUIolE8yHDkFM+8p1Xrv3E9B9YQsao4nNe9cpFppGz75DUxkNISKhwkY+lI+5cA3kR8pigDjr7BFA6MejfTMQdeRTJmJThZKt3dt+FlMUZKyH0D87R6KNrRy65/z5DbBWox6qGX9TxSQpx5z0kpwMbtn9qvPL+HTPMHCH6CCkZTkyxVihxpyIQThDVjiDPOBnsahqQz1IT9wPvNflNFBeqsiDLQtOPTpxdWFlhizPquAdR+dfRiUdC3JVMTmUVbtc7bCdfHHp2W/YdUYsdzX6+I5AMBAbf+Xiia7mfvmtxJSFzIu7Un1xz+aW8FGQZxySJW7e+YiSL7xml/fbe1CJpfIyJKHNMFSlsYsvVRGch7CyXU33lkfctssXxkDSS1KLL0WHiThScaPxrX5ssBalGWM5SLHEHrkBvjyNxyx41kxLDxJ1ykexQiESG/6btYcuFuGfrnkKqyqy2pJUCREpE/0DOwezOQeYIhI3jrhpbHbFtIB3T2UoupisHSXIohJb+I4pNKcV8V/YyEXfaRvT46nEmTcFxClf2yUTc2f0z2FgJ3XTcJkfBs1PRBzkNuBBxjxo7sLISQd+SdIh2PEqSkkDckRP1u9XeQd4DKp8ERr9TrQcNPBHh//SMT7jONgajvxdK3Fn5YZUOwrznRtLx3WpeuZTEHVyQ4yAXiuKCvn6/ITYPbbOaJUens8MfsA3b6Hsqs0StksSd+bTvrRIbzeGMI99icy43R8ARqP8IVJWEnJC8kpBBEPz8vXsWVcs9J+JOeH+rtdrruF6d6n+PJvQJkKlAzIe+VXOnSCKTEAU+NEFiF49ABJvEN4gbOzIGm61w7E5rSwdvYXKTqIWJO9fgPGQLF/aSNluxZrS0FMQd4oj8gI81VVPC0bgwcefjSZJjp/YWkY0m6NYlcQdDEjJJrnzqY0OU+ujITqK1qPn9P0+YdpZnvXZAfLIxuOPUXPis9W2hy/XZiDvjCocD6UJUm5uJuCORQcKFsTnU4K3jI5JE9SFkJFenS9xjxYVkaaLWp21bexWIe9Q1cYesI7XiH/oGYoxzHDZkWKxo8RzUSb+SEoILFTehFErcWdGhbyHLvC9ReVKpiHuAyy0vm9MaxSX8XnZfRbqod7zAQYuiAAAgAElEQVRUinKghw41GRtOPJVZ6pK4c++wTG3gBuaculymuPHsZzsCSUBg5IQPdcvTryZOIVJVy/3vvzS4f/ei8kVzIu4I6nfvsoF277R+Evpkvm0DBA6tMHpSNNVB5YRcHpgoPXIQNnCCpKVLoAwT9+C6yCCo6R39aGUj7kHyaZymmWvzkSaiDEFv3FAavr8lbQYWJu78DV04FTjWjCmhWNfEnfYR3TxuuO0oyzNTW55yi2HckNMgK2ATHP5OHXCq0UQxotb+kcMs2REHDGlQUDM8l/4OjslG3DkO8gXBjPZvJuLO6gdSGRwWVn3oF+RFYWOMsvkSuGCsBD1/VM37EKX9z1PS4x9YzsVV/eMlN5Ug7kixqNwTZ9z/rMdsx1FWJS7pXbtkJSsj7BIblAXknWFTsbjxz7tL7kLcexW+f6HEnWvQL0h24ioX5UPcO3cwJyQbLjipVKgKl/JEmrb/PeZ0Eyi4tHftvA7GOBI4SioGBnGPboRVyYg77aA99CfvEH3IqsVuG8aTd1brXvrC9mVIt4KWz3vrxzoCjkD5EKgqCflIQmu5z51bGeJeVcO9u9dwL98wq3llIn7s3ohOm0gmH4omC1uEdsxEi5BDGtFhQ8SRKLDxUJgUp2trmLjzsSKaSuWZOMtG3O97Q3rgbdMto7elHZBDKly8830qUZT2U6IRMhQmj2HijqSHbceR+MRZEog77UKegG6ffmFVgGo5VPMIGxHms59MVbjZYkUJDT+EEGeHpDoS/X6YbmeBDdH7uI2Lso25XIh7umtkIu607dSR0tuT7Gw28qKSCuQdkobkgag8zibad5I2KTn5zOHmpOG4kHPx3g9WSpIxTaLnuWmSACtB3BmHRIVxkOgLnBmI+tiJltSNg8M7ccAWtmIVF01HkkbyNxhgkFhyQ8CH4+lfosscR54AFZrSjWnOL5S4k7uBXId3L87yIe654rL/5tIhW9bEBSeGHVED7TryMaQ75LLg9FFeFixIWF9nadPJMxYyVZXBkSVyH5dHwrNyPnkVXLvQ5NQAM3aJZrMs5kVWK3kXt11Dalu9azTPQD8Gm08xh62RZW+GbO+s/+4IOALlReD1id/qouGjtUTLyC5v5b1tTlefNvMPHd+nc1Gl1XOOuJ+5m9dwz6lXynQQpAJZxUPvGMGDAKX7sGVqQpi4U6bu3J4WCY2zTMSdCFS/W6Rv2GSm2qrKBDZIlYHkz5C47VeXju1auyReQNwhS4d2lCAG6Zaqk0Lc6QekJ8iaMEoDUq+dSiOBEW2lXjybxBCBxyB1OFycT9Is5AOsqPDCBlNRvXyuw6hcxJ32jfvCSBlOSpyhm6cKEZtssVEXz/bowVLr5iYpoqpNsCqDY0m0Pd1zVoK4B8/AGMNRZNwhaQqSd3HEqNuOkxWtehPuWxxWNrKC9AdGtSSIHysM9C/GfY7uYjsipxvXhRB3JG4kr5N7kC76mw9xzwWX/TeTBm5YGxe07byb9HWw8hIdK+DK+dSyP/Yh2xuBfI6olK/SEXfaieMBeR/2TkpuyOpls8Y2PiDuwfhgxQFZUtzmbrm+r36cI+AIlB+Bf2q5N0peLfeqTZh6dy6qlntW4l5Vw33WHzqlX7eiPITyd9X8fYdSEXeIFNrOd7+TrugvdchQZxzSSUnAj36UVl7ClsEh4oFRvYXa3Hy4A4IW/AahQLIDIUc7H10W5zjkIiQ2btneiEg6ssSxJMERAcZ6rmXl4vI1nI0+N9lZrE7cuFvNK0BWz3/GlsSXqi4HGVeHHbJy7pMWdcaIuJ+xvZVHDBsSAaKz4MQ5YYP0ImsiWgsRK9RwEuijl7+0VQ8kN+Hyn5muS7nOC6tLh1LiEllH1HDeGC+vflVTurXZCiYtIHmXBL8TRkhf/CLdv69VF6HuNzvf4ljQLnIoIO/pLB/ijpyM6j3Y9mtabf10xhjudZMRMBIrqcASRMvD5yAzO6WHtPpS2et505esmpz3tEnbogbhQwNPu5CxZJJW4Bxd+LRdgWR0pBrpjD0f2FRpm9Vt/GcaN0Sjkf5gfdczSVfYwKX3zVbBafHm5mzE4tLOVuSy4QIBZiUqKP8a3Is5AMeUlQmOoSwou6fG7Z6LQzz8bZP5sWtxOoLMe8p13v/e8ipuGFg7jwQZF3sQkABO/shZ28dvDEY7uR7VgshfoEpO1FjdYFdrnDqCHLnUe0/fi/6LI+AIlBuBf2q5N0heLfeqTZj6FbcJU07EHTH9uYN2SJzQv9ydn6TrQ9BYsuXjzQcbshjdfbKu2gspYtdGZBNYk0ZS66YWtXKzyCzl5yBJVI1hxYRIfbGJjZXCFmJD1J3dMCEtOAbh5GGIbLAhDlFnosucM/tP+/sijetOFxwm7sggcCBIqIXQUYEJ4odDUeiKB2QU5waHAILOswb1yyvVP4XcJ0zcS4ULfU7C7G/I+2RVWkiiDRvjAQc6GCeFtD2Xc3D0//WIBQeQaEHcw3tIxF2DdvGe8r4yl+GA4WDTn7TXzRFwBOoHAtRyP+2uxzVt1my1aJIsIlKKnNEGh2Wp4x6UrznNa7jXjxHrrXQEHIF/EIgSdzbFcjMJVxBxh7jPb7iwynXySJPlsJJE/ky6hH0fD46AIzD/IUAt968mT9FiLZol6uGqqjSuuZKO751hqThLixscdt2w6Cp+jVN+m/GH1vIa7onqeG+MI+AI5IaAE/d4nOZ34v7CROn0USb/IWfhpO7FSdJyG21+lCPgCCQFgXOGPqu3v5iktq2SlaAKp16xbWtduE/PgqHKStwnT52hTl7DvWCA/URHwBGoOwScuC94xB3JDonht71qkh3yAUh8d3MEHIEFBwE2YXp0wgeJk3gHxL2Y3VOduC8449if1BFY4BBw4r7gEHfygCjFSTnW+940vT25GOQ1dFxpgRv6/sCOwAKNAJsw3fz0K4kj7iY/b6pi5OdZiTtC+j26bOibLy3Qr4A/vCNQPxFw4r7gEPfps6W9765ZGYYdjtlrIVwNq36OZG+1I+AI5IMAmzBd89h4LbFo83xOK/uxtnvq3zq1iN1TsxJ3Stcc0bOjem26ZtkfyG/gCDgCjkApEaAaDtVFqBKy0XLSMV1KefX6ey1wOfkRKwM5v+ASJu5UC+qxinRwR2npNPtU1N/e85Y7Ao5ANgSC3VOXaZO8CeCPufPKS9x/njZTR+7Ysahi8dkA9t8dAUfAESgXAkgoyMBH75xuI6Ry3TvJ153fcOF52LEXY0fVFmyy5WUckzwEvW2OQNkQoJb7GUOe1OItkxVx54F/mT6zqL2Rskbcv/91unzX1LKNLb+wI+AIOAKOgCPgCDgCjkAJEYC4XzDseS3coIEaJcyDnzZztk7o07ngTU2zEvdiPYMS9oNfyhFwBBwBR8ARcAQcAUfAEciIAPmZpw95IpHEnYD4cb07F6xkyUjcSyGi97HlCDgCjoAj4Ag4Ao6AI+AIVAoBiPv5Dz6nabP+SNzuqeSOntKve/mIe9PGjYoqW1OpTvL7OAKOgCPgCDgCjoAj4Ag4AtNnzdZ5DzxXvXtq00QBglNx0LabF1z0JWPEvRT1JhOFljfGEXAEHAFHwBFwBBwBR2C+R2DwnY8nlrgXU2Y9K3Fv17qVitnhab4fGf6AjoAj4Ag4Ao6AI+AIOAKJQuCcoc/qg29+1GItkhdx33nTtXTwtpsVhFdG4s7WrGstv5TOHLh1QRf3kxwBR8ARcAQcAUfAEXAEHIFKI3DFyHEa98EXatuqRaVvnfF+k6fO0Prt2xXMrRscdu0wShzH2uRpM9RprfY6rlenRD20N8YRcAQcAUfAEXAEHAFHwBFIh8BNT7+qR1/9QO3aLJookAiKr7hka124T8+C2tXg0CzEvbMT94KA9ZMcAUfAEXAEHAFHwBFwBOoGgZETPtRNT72SOOI+tZq4FypDz0jcyXzttVnhOpy66Sq/qyPgCDgCjoAj4Ag4Ao7AgozA6Pc+10XDn9eKbVsnCoaZs+eoXZvC80ezEvc9u26o3Tutn6iH9sY4Ao6AI+AIOAKOgCPgCDgC6RCAuF/z2Hgt3rJ5okCCuC/avKku2LunWjZrknfbMhL3ryZP0RE9OxZcazLv1vgJjoAj4Ag4Ao6AI+AIOAKOQJEIQNz/+8hYLdO6ZZFXKu3pbG7arEnheyQ5cS9tfxR8tde/keb9Ja22pNS6WcGXqTrxu6nSt79JjRaWNlquuGv52QsuAn/Mk177WvphmrTestKqS0gNGiw4ePz9t/TJZOm3WVLjhaV120kNF1pwnt+f1BFwBByB+ozA6xO/1UXDR6vNIsmKuEPc/9LfOm/QDgXp7zMS91+mz9SRO3YseFvW+tzhlW5716uk6bOl9dpJN+9eOEGYOUcacJv0w3Rp8RbS04dX+kn8fvMLAg+/K537tPTnX9JSLaXrB0orJksqWFaocaRPfFgaO9Ge/759pVbJKgdc1uf3izsCjoAjUJ8RSDpxP7V/d63Wrm3eEGck7t9Pma7je3d24p43rPmfEBB3zjypu7T7RtJCeUY3IRrXjJXumGD3d+Kefz/4GSkEbhgv8Q/G6s3te0prLrXgIOTEfcHpa39SR8ARmP8Q+GTSZJ0x5MnERdxBeva8eSobcT9rt621cQfXW5R7SIeJ+0ptpEt6Sx2WyO+u734vnfyI9ON0J+75IedHxyHw9nfSqY9KP/4ude0g/Xt7qVWRMq76hLQT9/rUW95WR8ARcARqIgBxv2DY82rSsGHioCkbcf/195k6pV83J+4V6PKAuKOlnfuntNem0vFdc78xcoYLnpGGv2N63Dl/esQ9d/T8yHQI/D5b+nmGtNxihcu36iu6Ttzra895ux0BR8ARkALivpAaqFHDhRMFCfz63EHbl14qU8yFE4VQPWhMQNy3Xk169hOpZRPpqv6mec/FXvtGOv4habFm9s/7PzhxzwU3P8YRSIeAE3cfG46AI+AI1F8Ekk7cCw2MZ9S4//X33zpply4FeQT1t6vrpuUBcT9sK4mkwO+nSUsvKg3bX2rWKHOb/pgr9bvVElI5/6mPpM9/ceJeNz3pd51fEHDiPr/0pD+HI+AILIgIsIno6UOeUBIj7tNnzdYJfToXpGhJS9yDcjWFiucXxEFSzDMHxL3nmiZLuPkl6W9JR3SS9tssvUwBicxtr0rXjpNaN5euHSAdfL+ExCFTcursedJPv0s/TTdNPI7CzLn2BFTOWLWt/bNEi8xPhayHcnm0NZtR5pIkx7DNmSf99of9pUVj+yeTUTXn9znWxiZFytaQE335q/TRj9KHP0q/zFTVg7RsKi2/mCVirry41HaR+BbhME38Rfr4J+mTn6RfZ0oLLyQtuYi05tLSWktZX8YlGdNvVfeT1LCB1CYLzuEW/DJD+rMa8MWb2z3TGX1M+9Cr89+z5hrGPNfaS0trLJUec7D+8CeJ52zTXFqtbe170f9TZtndcTBZKUpn9BvXxLhetLQi/cFYwpo3khbJsi8F7Zo2W1q0qdS0yLHAczAWvvhV+maKvT+srD7/qTnB3GOPjQwL/s6YAEOq7PCOxJXJpIumzjLZGn1MfkCmvvqrekxwDPhEjTbxjpKzzrWQxMUZ9/1tpjT3Lxt7jJG49s2YY6U+kUJNmipNniHNmmPvKM+3yhJWnjbbO0kbGAMf/yiRZ/PtVGnGbKlxQ6ltC5tHyNdpv3jNfqLc6LTqd3+RxlLzLO9+8PyLNbVrhy08DnMaO9X3XrSJ1DRLYCTjhOQ/OgKOQGIRgLif/+BzmjV7buKkMhR/KTSH1Il7QoZcQNwhi6dtK530sBFqCOTlu6RPVIU4njRC+mqKtM1q0slbS9tdZw+Vjrh/8IM09C2Jf0+CsFeTqTAUfMzWWFI6rmtmuc5b30lHPGiEJpsN2bt2VZIJX0uHDrUzD99KOnjL9FfB2Th6mETN+/N3lrZfI9sd0/8eVOB56mNzWuIMIrrXJraKES3wA1G5bpw0+jMjPlGDMEFU9t9M2nGt2r9zz51utL9DjK7oK228fPbneeNbwwACjj16iNRu0drnUYP88Q+l+9+0WuRgFzXI6BYrSUd1Mgcjap9NtnKI3/xmyann7FibTHPt3e+wM6mEdHKP9M9wzTjplpftdyrURGVgOFB73mW/g/sJ3dJfC6L2r0eksZ9Lx3aR9tk0O3bpjpj6hzm+47+w9wHscjHGB+/r/ptLW7WvfQaE/Zjh0qtfSR0Wly7bRVohTTnNv/6WHnpHuvBZI8zgE3VML3lOuvcNGy8X95a2XCm+lTjDvFNvT5KWbik9sH9N8s29xnwmjXzfHE/mGc6JGx+bLC8d29XmoTgDKp7vtlek975POf/hY3kXcARIuF9nmdQvL0yUjnvI/v/E7tKgjdOjPmWmHYtjwHzYbZWax4bHIQ7WvzKMQ8bO4JHS6InSUZ3tHXVzBByB+Q+BgLhPm/mHmjfJEhmo8OMXU7UxK3EvtEB8hTGo97cLiPuKbaQH95cufc5IF9Z3PenM7eIf8b+jpbtesyjZ//pZBLX71XZsOuJ+92vS5aPtmCAaTESO/+ajDnHh3xj1q+8YZFHkOINIHv6AJdRyfpTg/kUQu/paxRB3rvF/TxjZwC4ogrgT7T5hhJE+jDYTweNZifoRhZxOJLCBdOo2Ur/1aj45pP+Q+yWclgBDosPLtrJILZIl8AiMVRAIctjCxJ2/0+93DcocZSbaeuSDFj0PLI64A/djH0jnPW0OFc+30EJG4mgnG3QRbQ36Zbs1pP/bvnbkManEnee7/HlpyOuGAs5locQd0n7ccCO5QV+yarBMK3N22MgsGNvtWtmKAisXEMngHeHdu3UPW8EIWz7EHeJ54gjrm9WXLC9x53l4l3DsGBu8+8G/aT/4BvMA/7/TWtLp28WvatBunBNW7sLvAmON5wc/rgVGzx9V8xq5EnfGKdWNcLKxYog7z3bVC9Ltr9q1ju7ixL3mqPX/cwTmHwSQo5x61+OaD4n7g7HxJZPKqOCdneafrq/Mk4SJ+0MH2NL1AffZBxFJAdG6zivXbAsJqETWiJj3WUc6c3vbxCkbcSdCfM6TFhFev51F8yGtkFeIJ8TwuhdNPsJyPNGr/uvH48DOmoc9YB/ng7aQOkXaSBTx4ffs3EKJO0Sba5z7VKoNhRJ32vnAW9Klz9vGQkQC99zYyEkgC+LvrGAQ2SfiCE6BQdr58OMsQXj4fd9NLVpOhJSXCbJy5wTpkfeM9BFZvrJvzVKKUeIOsWHFgUhz3O6ckBecloufq7lCEkfciRofO1ya+LNJioiE43wEkh+egQToq8caUURmcmU/adMVavZxEok7/UfbIZ7BqkOhxJ1+vvUV6eaXbddiiPchW0qbr2hEk98HP2r3W2ZRi1wjw+DvvBucS+SaPqeEKxunhSUuuRJ3nCiI6bhqR7LcxJ1eRgLEO8Uzr7uMjfFAvsRq0jOfSDe9JCHLIgCAYxKNuoM/pJ33BAM3Vh94J4KAAM/G74z33TasOb5yIe70y31vpAINxRB33iFWyP79hM1zTtwr823zuzgCdYUAxP28B57VpF+nJi7i/tXkKTqlX4+C9klqcMi1mYn7+QVuyVpXHVVf7xsl7jzHi1/Y8jBEAWJw3a5GsDE+iAfdZ/plZA537WUkjQhiNuIO+YHgEz1Mt8nTo+9L5xOxnWdkktKUcTpZ2oh0A2P5HrlO2HAAIABYocQdkkR9ekhmYIUSd5yWU0ZKb35r0fVTtpZ6rZ37qEHLftwIi8pDenhmSF3U0O5C+l7+0qr8XLiztNmKqaMC4l6lJ25hEg0iuvRxnCyByPkB90of/WRyA2QJWBxxZ9OkG8enciSIRkf10IwBiBsOHIbsCEzDlkTiHnZKgrYWStx5V/YbYk4aK0oX9ZLWWza1apSOuAf35R2CuOLo0o/UuQ/LonIh7tzj/GcsIT2I4FeCuPNez/sz/QoPhBlHGeeTaDzjMjx+q8be+0aCIcTLt5Zu2i39yhzOTXQ1LhfiTrWs00dJk39PjcxCI+5cg7mKVYLAPOKe+9znRzoC9Q0BiPu5Dzyrr36aolYtkrXtNcR9cDmIO5qg0wb0ULs2McykvvVgwtsbR9xpMh+tJz40gn3gFqYB57+R0QRyF8hnEBHPhbjnAgXSAcgyH7td1pXO2C6e5LN8jV4Ui5OEFEvcIRhEj9HCExEP9OSFEvd3J0mHDDUZBFFydLcQ61ztwbeli581knVMF2nvTWsTEq4FUbn9FenqcRZBJ2+BVZHAAuJOX9KnODdcc7vVpXN3qhl1hxjd+JLtYrpkS+mAzaULn7ErRYk7CY7bXGdJnshinj48fRIvxLLz/2xVAOL6xGHJJu70GU4XhI/oMMnAWKHEnQg3xBvDeTu7Z83nz0bcORpi+58nre+IKJNjEhDUbMSdc0a9L537dEqqwjNWgrjnMt4ffMucCuy8nSQS5wNjTO53j2nOceiR6cXp/DPdJxtxx1lFhsdcFO7vQog7Gn5WNZ7/zJL4kTphTtxzGQl+jCNQfxE45c7HEhtxd+Jef8dVVcvTEXc+WhDjIFGVyBeSjJOro8ZIXYgUQuiwUhF3EldJkEWvnYm4s+FTIGEh6h/V+RZD3CExV4wxJ4Vo9KFbWoQPK5S4I5NhoyqMSDSkLx9DqsLSPZVnzt8pM1mB1HEvSMNJPawqSWBhqcyFvaShb0rkC0CC0Jv3CpH8dyaZJAqCTRIfuPzvBbtSlLiTSNrnZvuN1Q9WBDJZ/1utkgoOxIQTaq6qJCniDgmm0hKyFpwMnNigHwsl7sil7qnWyZMc3KVDTaRyIe68n/962BzK7qtKF/dKVY7JRtw/+9nebarWsH8DsjiIcFKI+6gPpDMfM0xwJncMEXekJrvebvMSZWvJy0FGlI9lIu7IcOhfovok9OIUkZyL5UvceW+ovHX9i+b8I+cJruXEPZ8e82MdgfqHAMTdI+71r9/qRYvTEXfIw1VjTTMNqTupuyWgHvGAETjI4/ZrpqJ8pSLukEWqdhBxH7C+JWnGSWVueUW6ZqxBPPJgS9AMW6HEnYj1iHdM001kkufmo0uVE6xQ4k4EkUhiFRnZMb7iS7oBQ5Tx+BEW8aWiSPdVTP+bzigv+NKXpp+m/WjpAwsTd7ClTw8barpt9MaX97GEVfIXznjMtLlU+bl0F9Po31GdXBcl7khzqPKDIanZcNnMw58ERUgnUeLXTqq5epAk4s7zo2uvkohtYQ5iEC0vlLgjNcNZwp48rHbZz1yIOzIbkkoh32i7WXUKNujLRNy5Ns4Ykq3FmpsU5aJn7f+TQtyHvW0JzlhUBodUjApArOxQ3ea/fdOXp0w3AtMRd96zu1+XrhxjEqSzdzDJHv2P5UvckfPhgCBfC/JRjqqW9zlxzzw/+K+OQH1HYIEi7jNnz1Gr5s1cKlOhUZuOuHN7tLSD7rKkR4jxhstZJIpKJdf0r0mocyXufAh/nCZ99ouEfITa1dQVxxmAaEIsuB//XSUB6BFP3IMSdbRz3DG1azEXStyJRuI4fPWrEeR/7yC98pVJJbBCiTvnP11dneKaAelL6sV1O4SCGvkB2ct1aFCXe3BIzsR5YeIOqR+wgUSFIEg5RlSQZFXkHBB3CD19wHGXhSLFUeJOIiW45WvIal44uuZZ+RJ3ovbpcia4Mg5YoOPOpxwkVVyQS5HPscGyJm/64Ef7G1YocQ9WG3BaXj1RWjgiws6FuENgqVBE7gFJyOi8g70K0hF3VmD+N9ai/ZTkhIgSVabf0MtnI+48M2MqqhkP9x51/hmvceUgg+OYV76farX6q0rDTjVyy9wQzDs8HxZdkWBlZ6+7bG7aYQ3pPzum32si3VhMR9xZxTjtUXtHWHli3D/5UWplLx/ijiTm6OH2fDh7OBjkqThxz3eG8OMdgfqJwPxJ3K+JT06tIu4tnLhXaqhmIu60gUgqH3YijhADdNk3DLSk1bDlQtypFIHkgA9nuhrm4WtSX5ma2nERd9oEWSTRdfTRtclEIcSdZfiTHrH60ESfr9jFkt8g3MUSd8heUAbyxt0sSpqrhXW9VGKhCku2TYK4Nv3Vd11p/VD0O0rcicZ/8YtFkUnCJQn5zkHSOU8Zeadix6V9rB53WOIRJe7kQ5w2yp6ICH24Ik6m56TiTFQ2lC9xzxVHjsuVuDPeyfNgrJK0C/Fi46Oq+u1FEvcdb7QkY3IQXj2hdutzIu7TLeJOAvW67aSbsxB3ngESysoPEg7yG4gCU8klH+KeK9ZxxJ3VLJKb75ogkfwZbHqV6ZrR/BUc6r2HWHWWndeWztq+NMQdx+H4h6Q3v5NWaWsOA/sUhCV5uRJ3VquItKNrJ4Gf86iRT71+J+65jiA/zhGo3whUEfcfE5qc2r/QqjJZiPsFe/dUy2ZZtjCs3/2aiNZnI+5E79B8Un0CAn3g5rYxUDTCmY24QxaQCLz3g0XkIJVbrChttbJF59iRkWsS+SNhkojavptZImZchI+VAEgLFSeu37U2lPkSd7TLkNVH3pUWaSrdtocRNawUxD0ccb+6v9QxZuOcdAMCvEhspbwdsp0r+tluorkY0dyw4xNH3LlOmHhTpo9+Qjv88EGpUoOZiPtzn5jTgx3WUTpgi1xaZ30b3dUzX+KOE4RWO51BvpEO5UrcqWREci9JvlQAgngFJStLQdz73Wq7pWLo+6PPnwtxx8ki4v7p5NykMjh6JHWymsV7R5lXZFfIlXIl7pRtxRGMOu0B7rSbjZpoWxxxZ47Yd4itskHiifr3WNUcSyoc8f9cg/KjEGaMcpCsdgQWjrizDwCys7gypplGXzTiTg4ICfHPfWqBiaH7pUq05kvcWcUioZvqSuB7Ue9UPooT99zmBD/KEZgfEFggifv/7b6tllg0j/3Y54eeroNnyEbcaRKJaySM8iGCxASENtzcbMSdRE+0tBgRWarFrBXZOIbfiMSROEflDqKCyDaihoymxzUWdSjITQoAACAASURBVKP+NY5E1PIh7kd2MskAxJ1SdehPB26YkjCUgrjj/ARyFCq9oN/P1SA5RFfRW0MskGzksttp3PXTEXeOPWOU9PhHKcfqiK3MeQosE3EP70RL7Xb6t1DLl7iXcufU/TYzYotMiGg0lXRw6oKylqUg7pTXDDbRwjGKluHMhbgj3+GdhCQj6UILHjgAYakMkV7ILY4IKyjsnYDjGJR3zYe4F7tzKrp19OsYO5CyT0NcSVPyakgOx+7dxyQ8gZG0vuedFq2H0OO041DkY1HiznMxN+EA0KbeoQTtfIg75Wt5LlZqkFmxonFox1R1JSfu+fSSH+sI1G8EFkji7hH3ygzaXIg7RGLMRCMvRIrj9MTZiDt14flgQi5IiEsnFQkTdyK3h3SsjUN4m/FrdzWiVQxxP7qzkWIcFErPkbQZlqKUgriHHZc+69qOtJl02dHnQV/Ojp2QFNoXLvGYz0jJRNxJdKRSCdVeiLrjIARVg7hHJuJOnfOdb7SWtGcX3gMya6EztbkuiTtOHGOQvAbG+nk71tzAqhTEnX0KKO+JRcsd8rdciPv4Ly1KjCwDxwXCGVcOkuRjEoWpSERfcr+NlkuhXynizqpRl6tSkrtRh6Si2tGxEBB3nofoN85GYKzEDayuKoNM7pGDbR+JfCxM3I/oZJs+oT/HmUa2xSpLYPkQd0g6yfWs7rBCQ9WtcMlXJ+759JIf6wjUbwScuNfv/kt063Mh7rk8QCbiDhE55H7Tj/JRHPL/7Z0HmBbV9cYPItKRZgM1CkosqAhiBQEBBUTAAoKKXWOswUT/iiWxYYwaoyQm9q4IGgu2KBbEgqJI7LELiigKKB0E/s9v7153dna+Pt/u8O17nidPZL8p9773zsx7z33POUe4zCVRBkkmiwO5lPGk43UPG1vRpFhD7z35tIqgvOBxuXjcCbzFc4ku+96RVfOPx0HckQCRzQNv6NYbON14VMGjVFg//I6TLCE5Qtt7Xt/UedLTjVc64s55VGa94WUXlNv315WvlI64Q8z63VBRsOaW4S6YOR+rSeKOJhk5CWNz/9FujgUtDuJOgPeFT7qrksqRBVJwEZcNcWf+8xwgOWMuBL3EQY87zxs59tmlYoGKVzgonaou4k6Q817Xuj63aGg26ZTohR1BxHi/2Z0qqxsBcQ9UEOb3kXc7mRx2xt5mR+6a2yIxSNxJKUm8Ac8kaWXDBcNyIe7+PcL/T2DuhNJUirjn8zbQOUJg7USgVhJ3FWCqnslaHcQdqQeBX3wwMXKCE3gaNvS65GbH841FyWCQ0KCVRyMcld3GXzMX4s45fGzJax7OB89vcRB3cmWTUvK9OW5LHi/pqd2jU9lBvCBbwQ8/3nCCIllg+Mqr+28X7bUHb4L4ftWiamBvJuJOZg+OQToUznaSjriDE6QfiQMknjz/lwxwwXlRRhYhpE5RaS1rkrjTVuIIKIpEusGwxUHckVEg92AuU+AHLzixGt5jnom4kwryt+NdrQOCe+843GnKvQWJu/8bO0kQ/KA3md+qi7hDuHnXEPSLpYrzwPtNxihfsXTcUVXjOcbPqCgEVhY0Pdh5uKN2sAiID8+xIHGnLewQofmP0u7nQty5FuNJwGw4Nz+/ibhXzzdNdxECSUCgVhH3lT+vskYNVDm1uiZedRB3+kLQmi8+whb3yF3MDtrJVRMkHdwT77tqkBAJiAseQvTG6M0hNKRp5LeJ75pRNRU7q5fTokdZLsQdryVSAwLvwoGCcRF30uSRA/36l1xqQopZIfFBCoSGF9JBv/EkjnvLbLuNKudf57dbppr96xXXW6Q8VDslK0ww5gBij0eXDCJIanxQpccoE3FPN+8yEXfIFpIo+gCOBNAes6vZHlu6rDQYnlekKHhU0TeTNQgsglbTxJ0FFfPTp1cMti0O4g6xvmKS2UMEfJtZu9aOVPsgzFTEnQURKQtZ3LKQwxhjUnUGA7jDxJ2dj2uGuODPsFUXcee+xJA8VB50ykKZHTWKdTFXGPMH3zZ7/mO3K8WiDiNIPJgVib8hDzrmPheYizGPcAQQW+EXu0hqCLjmfkhWyA7lLUjcmZfEnOy3TTTxz5W4I5chLiJq7oi4p3u76DchUFoIiLiX1ngmqjfVRdzxsB43zuzDbytyagME2/YQEgwCRyAggXt85A7eyWx0eQEmAvHI+uBt243cBzmVRzdb4g5hxhuJhzWV5jwOjzvtxttIPyCukDPf/+YNnBaWfPakpcPoH1v3wTaxmCHPNPEGSGa8sfiBlEF28DB6I9MKGAWvUUzizjBO/sQMDTeE0BvyAzzD7DR8u8jJoDC8k/QxHKBYU8SduditnStCFbWAo81xEHeuQ35v0mfOnF+BE4GkEMylK1xWH8aTZ4LFF4HhLHAJSmUegCVkk12NsAWJO1KQqwZFB4JzXnUSd3YYyGzz9QKXVcZb8B1AdVqeRbAhFzrzNyzZ4jwKRnEMFVS9gYmPyWCHC5ywcJC7J+48F0M7uUV7qmc/W+JOH/bcwqWRTDV3RNyrzlX9RQiUKgIi7qU6sgnoV3URd7oKaUSXO+l/FVvm/B3vFBlmBm3vKopS8hyvIlKF6w5yH/nj7nMSGjyLHTZ02lakMqksW+K+15ZOIuM9wlHXi4u4c208gQTfscMQlcseAoAHHm86WSnCOewXLjO7f4bbeSA1Xtg4nvzTBFaie8Zzn006yGymYiaPO9dgETb1Sxd8SYAn3tGwoRvHiwohY9EEKQ1aTRF3gjaRXQQDCsNtj4u4c10WqLe9Zvb6TFeALFtjwTNkB7fbwn+HLUjc8eRzbCoyWZ3EnblBEbHbX3dzwxNr2s/zR6akYZ1c7YBrJrtCUTwDZ/So2kcWvmQyotLp9FkVxZuCRzKOXJOgU67pzRN3UlFe3L+qfCh4jWyJO0WwmDvIrFKZiHu2M1zHCYG1G4GFS5fbpROerT153JHK4CgZc0Q/a9Oy2do9emtB6/nIw4whd1Hbu9l2AXK90pOPOqnLkKOhnrfYkXA8cGhut93QDM+g38pHTkFRIAid153OXew8jngg8dCS9z1dBUe8lX67HY1ruG/IVUj9CKFJRWp83/2x/Dub4zNhBmEhnR2VY6l8iZecfrF7gFwC4o0UJlW7OB/PPPIhsljgXeRYUvxBIAj8bVY/ejyD45RrX7gv2nus3rrp8V+y0rULUsq4sduARIoMIbSRAEXGPsrTiQSCeACCRHu0d17lcMGpYD/WWSd9Lm9Int/hWLdu1Xv6a2W6Dv2Oey6wsCFeg8UO3mPaiYwErTeSo6YNzA7e0ezHpe6/WdSRkQlSmu55ZUfG10uIKmDm5yh95zng2FTvgF/GvY7DOV02JH/fVNfifouXu3SJFGNiIctuDCliIb1eg0+wO555nnPwSGXMKxbA1DhAJsa7gywzZNNh14qFTXhhmMuzj8RtVfnuVtTzUpNzJ9N7Rr8LASFQMwh44j77hx+tUf1AmqqaaU6lu345d76dk28BphNSFGCCuPMyFHFPwAirCUKgBhBgMYOkCMJP1hW8oul2RGqgiUW9JUSZhcuUT91ijADNXFMeFrWBurgQEAJCQAikRMAT968TSNx/WLjETtt/L+vZsV3OI1hHxD1nzHSCEKgVCCAhgbizI9NvG5elI5xar5SBEHEv5dFV34SAECh1BCDu5971pC1YvDRxHveiEvfRh/SyDm2yrOte6rNA/RMCtQgBYgoIPEQ2cujOZmdTXCidLqrEsBFxL7EBVXeEgBCoVQjMnveTjXnguUQS9znzF9qZg/eO1+PO6K74eZWJuNeqea7O1nIEkMeh40anTBAsBavQU5/Tx6X5q00m4l6bRlt9FQJCoNQQ8MR98bIVVo/AqgQZxP2Pw/tYl/a5V0hMKZWhf2vWrLGzDuwhj3uCBltNEQLFRICgRqqJIpPxKf4IKr77CKfzrk0m4l6bRlt9FQJCoNQQgLiPvvupsgQaSSPui5Yut98P2Tt+4i6Pe6lNY/VHCKRHgHSIlLInUw5ZS4IVMWsbdhD3cyaavfy5W7TceXh08aTahov6KwSEgBBYGxBIMnGfv2iJnXNwr/iJeyEXXhsGVW0UAkKgMgKQ1ZtedakxKaJDGkhSH9ZGIzUjuw6k1EQuRDrETClLayNO6rMQEAJCIIkIfDR7ro154PlEetwL4ddppTKFuPKTOIhqkxAQApkR8BV0a1MgamZUdIQQEAJCQAisTQh44r5ewvTtYAhxv+yIfnlJ0dMS90KiXtemwVVbhYAQEAJCQAgIASEgBEoHAYj7eXc/ZS2aRJS2rsFu+jpJ+SZ/SUvcZxZQ2akGMdGthYAQEAJCQAgIASEgBGoxAm9++pX9+cHnRdxr8RxQ14WAEBACQkAICAEhIATWAgQg7lc//KI1aVg/Ua31HvcxR/SzNi2b5dy2tB73b+b9ZCfut7sd0HXbnC+sE4SAEBACQkAICAEhIASEQE0gAHG/aNwk27hFsnIZQ9wbN1jPRh+yT57E/e8TqLkSaRD3w3t2tuHdO9UE5rqnEBACQkAICAEhIASEgBDIGYEX3v3Mxj72krVqmjyNexlxH9q7OMR90O7b2wl9d8sZMJ0gBISAEBACQkAICAEhIARqAoGJ0z6wfzz+km2+QYuauH3Key5ZvsKaN25olx85wJrmIeOpc0Iaj/v3Py22/rtsI+KeqCFXY4SAEBACQkAICAEhIATSITBuygy754XptkkeOvJiIgtxb9u6uZ0/tHd+xP34DMS9c/u2dsGwPsXsg64tBISAEBACQkAICAEhIARiQ+CmZ16zR6a+lzji/uPiZbbDFhvnza3rpCPuhV48NvR1ISEgBISAEBACQkAICAEhkCUC1zw6xV587zNr3axxlmdUz2GoWfbevp2NGtQ9rxtmJO5bbtwyb3d+Xi3SSUJACAgBISAEhIAQEAJCoAAELhk/yaZ/+nXtIu5eQP/nPAX0BeCtU4WAEBACQkAICAEhIASEQM4ILFy63P42cYq988UcW79xg5zPL+YJZGwcXEDil7Qed59r8rw8U9YUs+Olfu3Va8zmLTH7frHZgiVmPy4zW7PGrFkDs+YNzVo2Ntuwidk6dUodCfVPCAgBISAEhIAQEALZIwBxv3TCs/bV9wusUf31sj+xGo6cOXe+nbp/t7xrJKUl7rQf8j566D7Woc0G1dAd3QIEflhs9uB/zaZ+aTZzvtmCpWYQeW9NG5ht3txspzZmB3cy27KlcBMCQkAICAEhIASEgBAAAYj7OXc+YQsWL00ccZ+3cIkd3buriHupTNXvFpqdcL/ZVwvMUlbGCnQWr/slA8y6bl4qCKgfQkAICAEhIASEgBDIH4HZ836yyyY8m1jiftrAbtazY7u8OpjR475o2XL7w5Ae1qX9pnndQCdlj8B7c8zOetRszk/uHGQxu/3KbOdNzdo0M6tX1/02bZbZtJnOM4+1bGR26QCz3bfI/l46UggIASEgBISAEBACpYgAxH30XU+Wda3eunUT1cVvFyy0Pw7vmzevzkjcucGZg3vkvTJIFFoJbszCZWZ/esrshU+cp33rDcz+r7fZdhuZNahXueErfjZ7babZZU+bfbfI/bZhU7Mbh5ltnqwCYQlGXE0TAkJACAgBISAEShGBNz/9yi5/4Hlr0aRh4ro3f9FSO/eQXsUj7ojozz2kt4h7kYf+2Y/M/m+i07Ijf7niALOd2qa/6affmx19r9niFWbEqA7vbHZmT7O66xS5sbq8EBACQkAICAEhIAQSigDE/aqHJ1uTBvUT10KI+5iR/fKOHc3ocSdtzRE9O9vw7p0S1/lSaRBkHQL+7jeuR8fuZvbbvbIj4He9YTb2RbOfV5u1b2V2zYFmmzYvFWTUDyEgBISAEBACQkAI5IbAC+9+ZmMfe8laNm2U24lFPpqEL9iYkf2tTctmed0tK+JeSL7JvFpVy06CsEPcIfB4y5/8jVnrLAt9fTnP7PePmH32gzv36sFme7cvLoCrVzsvP/9bstJs5SqzVavNkJE1qe92DNbN0evPtT6ZazZ/qUt72aKRWbtWTuefq5E689O5LhsPVnat1mbr53GtXO+d6nhiE8gQ9NNyswbruvHdaoPccWKBxnW++clsyQqHeYuGTiJFP2s6O+i3C82+pJ/LXD9bNXayr1znQ1y453od5jNzhzSs66xj1rKha39YrpbpuvT/k+9dKleu06pRftfJdJ+18XePzY/l2bKYt1u2cvO4Nhrv/dk/uoQEi1a4WCbeoVu0NGsYkknWRnzUZyGQDwLjpsyw256dZptvkCz9sK+PVEia9YzEndKsndu3tQuG9ckHO52TBQI3v2p2/cvuwO7tzK49KIuTyg+ByJ33uNkz/3N/GNHZ7Kx9os9ftNxs2O1mcxZmvv4+W5tdur8jX0H77Huzobenz3jDAmKPLcxG7mK2c1tHLqMMLT8LjzteN3viA7cACBpkr1s7s9/sabZV6/Q7EJD9d+eY3fSq2cufVW0fhLbvr81O3NMtCMIGyadfBPzSdsYgFdlE1nTBk2bLVpqdsIfbHYmy5cQifGn29ymOxIWNfPxgNHgHF2CczhYuN3vuI7MbX3WkPWxgTnrQc/u6nZeef3fkORdbr67Zq78zq5Mj+yfm4vWZZv94yex/31W9Iwumw7uYDdkx84KUBdyIOx2JyWQsUC/b36xxHil6eW5GPWT28udmY/Y326ud2ePvmd001Wz+ksp3ZjE6fGezw7q4GgqpjPn8/hyzW6aaTS6PVQkeCyHbfzuzI7s6UpbOeBYun2T28DuZUDBru76br+F5zfgfdpcjhWSd+tuBqYkgbX/rK7PfTnDHjj3YLQLfmW127Di3MM/Fzt/X7KAdK87IhA336rm12Ul7ugVOKvv8B7Mj73FOg0z2z6EuuD9o739rdsRd7i/H7Gp22t5pxnONmw83vuIkiIw/dtJ4N99ztWlnVn6HsfBm/v3zZbMv5lW9Gs/NEbuYDe2UnwMj1/bpeCFQSgjc9Mxr9sQbHyauairEfdPWze38ob2tacP8ZDwZifuPi5fZlhu3tCuOHFBKY5qovvzuIbMXP3VNOnsfp1XPxe550+zq590ZnTc1u3l49NmQ0+F3mpFyMpOlIu7o6iG42RjeopO7mR3WuSoZ5EP+wsdm10yuIGkUk/IedkiHz12/STOz0/c222+b6LtC2v/9tiO1c8uDdSFJXAvCEbwWC4DLB5q1b135WnETd9rOB/n+t8xYMGH11zVrWt/tUvDRxiDJLG7O6eMWJ1FG+698zuw/HzpJFBbsH55L8IS8TzjakcLqIu70E2Jz33QzFhfhfi5d4dpGP1lY0M8OaYgZfTnibrOvf8w8w+Ii7swrFqiPvOvIapMGZvXrunmzIrCYhNBeuJ8jymFjDj76nhtz/3yx8GMOMmZgwzFcH+8ygefpUrhyX4LPJ76XGYc4iDvP9dkTzSDGe24ZL3Evw+Zds3+9YsaODOaxYW54zzt/Z/HB85mKvNNO5geL4kxWKHGf9JHZRU+5RcIfesVL3Fns/nWy2SPvVPSF9yWL0KUrKy9Memxldl7fzIveTHjodyFQmxC4ZPwkm/7p14kj7nDqHbbYuCBneNbEvZDVQW2aLLn2Fc8aH6KP57ozbz/MbMc2uV2FQk0nT3DnUJxp8qnR55OBZuTdjtwS+Npvm8rSim8XmT0ww5GMbIh7z62cN7zReu5DDBlFsjN+htmbs1wb2qxvdv0hVbPdfPSdS305q9yzimfslG4V+nzkFte8YPb2bHcdPmp3Hl6VcPMbXqszH3Yee8j/oTs7LxVb7xADvN1jnqnwam23scM56FGPm7hTQOuKZyuI9tG7mh2yk/swr1zt2kz/vFccsoTnN0oadN2LZndOcwsZsMZ7ffBOjlyWEZ9lZk+8b/bhd86rCjnEUws5CNobs8wgIxie3x02qfw7kg6um4vDnfuArV9QsIMwbGezJuX9fPULs78+79qI7bKZ2ZWDzNZP4blmbiIbY1eB9vXb1qxuoEHM4QffdmQvLuLOPABHFlWj+7rFL/ekzRNmmN37ZsUODviwuGbhFDQ8sMxBvyDr3cHsxD2c5IFx++BbNx/8fGcejDsqehHAddnNufg/Zk99aLZRU+e9Dkq9lq9ypI/nrVDizr0ue8btekGyg8SdHajnPnZ/94bci4Uy8i+e7wN3cNgFbZfNK3YA2HUCGwgpzyfPAXME+RCXpQ9g49+BkHewidrx4lk+7E4338C462aV78u7kMxcWCHE/aO5Zr8Z7+YZFiTu7Kb4BYi/u3/v8W/eZb22qtwu/sU7ye9m3faa22XFscAzf2p3M96n9dYx+3mN2WtfmF39gtv9YUGOA+TorrnvhlVthf4iBEofAYov/W3iFHvnizm2fuMa1MhGQI2KZe/t29moQd3zHog6x/19Qto6P15If56qp+YNcroT+Wiyne23StG386HOxdA8D7nFncGHgS1ZPpBh47jjxjk5CNu+bP8Gj4P4IR/go5QNcYfE4AkKG96w0//tcs3zUYKQQga8rVpjdt1ks7vfcO0dsJ3Z6D5VdcSQICQpeOaZpLv/ygXf4rn2BvE99zEzCCLkAU8m1wsb1zrmPkcOkIRAcIN57+Mk7niLj7rHbN4Ss0b1zM7fzy2Swoas5JyJThOOhvqifk7OEzTGhMUWH3hI+5/6mfXpED07IIhR4+6Pvne62VXPuX9xnUEdc5llVY+FXB97n5svLKzO7WM2cPuqxwW9uYwdMgoWDlGGRIYCZFxzWCcn+wpmSWL8Rj3s5B9xEXfaQUD3DcPM2N0JG7sm177oyDSxBH8dUlmWgkeWVK5IqCD0R3SJlmCw80I8Cs8FBpGjf1EElWte+KTZ8x+bbb+xm/fBuBd+Z+6wACyEuEPIH/iv29Hxi68gcY8aIwj7Hx4xQ3bC4urKwW6BEmX0mX5Aplms/L6X2ZAdqh4JqWcueakV0h9kg2FjAXR4udSF3Y/wtZDdMVZYvsQdss54Ti7fBeVaQeIe1U/G4bQH3S9IoX7XI/WzBck/9A73TLPwuS5C5sTZUz4zu/AJt4BkMcmCl3gAmRAQAukR8FVT5yewaioJX4bsvr2d0He3vIcxI3HnypB3Efe8MU57Ih+2w+82mzXfffQh7pn0zuELQsT7/rPir1NOj9b9fvit2ckPuKBNPOV4BIN65riIOx8kPp4Qc4j7nwdWJsnLfnZae0gafUVPu+1G0TBB4E6833kqCXQk+Da4I4FHnsUGQa0sNi7u7whulEHA8OxBbvFw4QX3FidxH/+W2VXPOyIEOYYkRxlEG5kTHnUwQ7KBTCBolzxt9tDb7i/H7GZ2Wv6LdIubuD/0jtkVk5ychMUS2EctHOgnmCCLYlcETykkJMrwdJ76gAsOPW53Fz8QvGYxiDsLAwg0C4UoY25AkvGqQ7JJ1dpr64oj8QKz40Wbf72hm6MQsiib8bXZ2Y+6Y5GDcGxUFijIIwtSPMgUYLv2QBf47S0u4g45JEaGhS0kngVynMSd8TzlAecs4Lq8C4L9CGKEVOnip1wbeDedFBE7wq4R7wOMOcRcClocxB1Jz+2vuZ0Sv5iJk7jzvN/+upvXF/VPvYhljHGAEHvAu++W4arTEf1U6a9CoDICvmpqEok7KdZP27+bHdB127yHLSviTvXUs1Q9NW+Q052IxxipDCQWr+tjJ+RO3JG29BhbcZfnTokOosPTh6eM4/FMIykJWlzEHSJ3/uNOlrFxM7MbhpptFgjsxuN0yG3uzuk0+fzOhxMSDPFjYXN2b7ODA0FvSDWQFLAA4eNKcG4qY8sejyckJRzEGxdxh/xAtmnXeuu63QYWFKmMBcnwO5yMAG/asydXHMnOxVH3miErwqP9wDHRHuFsJ2acxJ1+XvGcGxd2MP7UP3pXwbeNXQiCAvEeEuDJHI2y6V+5Ocp4jOrpgvOCm0fFIO7scEGgkVClMgJvCTrFkHSxqPBGYDg1GLADdzS7YN/U1+HZG/2Y85Qzpnhbu4TkHpwNsUdeQsapqGDpOIg7YwIxRNfObhbebhbAcRL3pz4wG/24w4M4leBiOYzSf782O/VBp+8e3NHsjxELXnYgeIaxfw0z23XzylcplLh7zznvEwJliVnA4iLuvM/o4+tfusXdPw4x+1WapBcX/cdJoiD5yIdSxcFk+w7QcUKgNiDw0ey5du5dTyWy+NK8hUvs9IHdCqqNlBVx//SbH8rKs/bsGLF3WRtmQRH7CIlk6xe5BC/np07KPQiJYLh+N1Q08rVRVTW4/ArBYAsY7y6ennCwZ6HEHQ8V8omJ75rdWu6xIic9+sygEahGO7B0WVn8OWzl/6VcL871TuleQeb4+7i3HHbcp1OaolWQPggYuxzIFJB2eIuLuPNhhgxN/cJJnvAKdgxpyYNYQIAPvNWleMQYfy87QN9KBg0IFjsSxAqk0oZnM0XjJO7MISQrL33m5utfBqXHnn4SGO11zE+eZLZRhLwCYoa0gsUfBDgsvSkGcYc4XR2Sv4TxfPIDs/OfcF5psgD9cb+KI7wHlb+gkUfDncrwJiNXIpgX4zk8IEJehBSI3THmRdSuTaHEnfFD186zuEETt0giFoEYgjiJ+98mu/gMDA86MQ6pDLkgO3VUkUZKdUlEPgR2n1gYY+OPrkpkCyHuLJBZFPAO67+tez/yLGNxEXfe90iC2IkgSJlFYLpMRcQLPf2ha8N9R7odHZkQEALpEaD40pUJLb4UhyO8znFj02vcgeeb+T/ZSBVhKsqzglcV4o4XOt+XMx6zg8s92Hg/p46KbioEl49z4/pOkoGXLWi5EvfNmjv9rTeypUAy+QCjZ0XrSRq9sHSF7C//KvdkIa+I0kUH20Vw3B+fdJ44gvTQ1XuJD7IDH3CJLCccNBi8DnUP8HiywEDjz8fYW5C48yHdZqPUQZpo1yGQXCe88EAKwof5vTkuuwt66Eyp/wjSv0CSEgAAHmtJREFURR+NBYOTkQlB3AnY3AuZwQH5pT70fYyTuLNAOWGc2X9nO6nHNUOiA4eD+ONpJtgSu3VENNEnqPcvzzlv9KUDXDrQoNUUcWchdsqDjrgTY8BCxRu7SwR2Yqm02cE+ICEjMBkSj2SLxWjYeKaJyWBH7uS9zI7fo/IRhRJ3JFqkKWWBxDPIwpBUkMy1OIk73na87ljG55PsO+XZpNCuo2EP281Tza5/yf2V3amw5jtf4s6Ol48pYJfwr4PNvlnoZHhYXMSd8SRmhZ023lXIhtLFpUD0aRtyLoi7PO5V54T+IgTCCFB86eqHJ9tGzXMMGCwylCtXrbJFy1bY5QVUTaWJWRH3sijYju3szAKiYIuMx1p7eYgAcghfNTWfoMFgYBQk6tHjq8IByfzHFLPbXndyC6QBkNOg5UrcU4HOh4hsIBB3gvnCueBJXQlxwCC2ZFNIZ6987rbb+ejhCcMT5z926GcJTMVYLAQDGVNdE9LPlv1RXSuOCBL3XCZTmLhDhJCEoHvmI0tQYVT6wOA98HxCWLHrDjbrVh7IyyII4o7nvTf6/QGFFWSJk7izQKFtyCtYmKDBDsqhojAkvoA4A4zg4HChMJ6FG15xaT3ZdcALHlwYcl5NEXckPATN0sZwrYVgOtebDo2WvgTxwGt86dOOuKeKW3jra7Pj7nNnkaueeR+0fIk7cjwyPqETJ3POiPIgdRYKJxWBuOOxZlcG89mnsnm+kLIRhxM2cCOjDbEGOCjCpDcf4s67kcxBf33Byb54vxAkTkAtciUsLuJO7MKIu1xGHvrAAjWbugkE3l+P5FBVsbOZPjqmliNA8aVbKb7UOlnFlyDuTRqsZ4UUX2JosyLuPy5ZZu2Uy71oj0IwABHCiy46F7trmgv8w/jgEDwXNrw23AfvFxU7/3Gw2yIPWq7EneC6YIETSCsfJraBIQJ8BCEcv+1WOetEUFpAW8OZVMJtJ4AOrybecmQFaF/9B9sTA/6NJz7brWRkLAR8eQsSd9JIondO9UFFf8y2eiqPuye0pLWDuGf62CIbQrKA/Wuo2a7lOyHIJbgWHn4WN3igUwXeZjNf4iTu7F6QtpHMIizOIOKZdhaCCxS0vWi3g8buE8c89p67FlhsGHKY1BRxZ3HMXIO4M6ch097Q5LMrhEVlMgmPDSlXKa4EcU8lFRs33e08YGibw7nv8yXuzCV2Pt75xu244W1v3cQ9r8Ug7hBfn54RGdF2KYLQwxjxbgq/nziGXQFiVajDQM2CsOVK3E/d2xU2I0AXY2fj+PL4haIQ92Vuh5Vnm0Upsr9mWdRgoYgdzwTvVJkQEALpEaD40uPTkll8qUWThtVL3JXLvTiPS1DzjQdm0snZe1Yhy+c9ZvZsOXFAq0ou7bARdHb6g07CgeyCLf2wtypX4k46yKBOHCKLJxbyTo7ix993Xj3kACPJQVzeqDummV1bvtAgJSUBiOns6f+5QigsPsj8QWCtJ9V+K56+0Cf6lo8FiTsBb8hSUnnvX/zEEUyy40RJZfBmIiHB037V4MyLCdLIQQyxe0dW7IQQuwBxR3dMEC+LgHC+7Fz6GitxX+0qSOKJ3rip62e64E7aGSRxdx9R9Xh2VMACUsniBU1/eI7WFHEnQPBivORrXB590hp68wGE/JtqwwMyJAsghzcyFYh7qvlPFhvmPfISJCHhuZgvcUcqRzYgZBrIsjps6J7LYhF3JG6+iFQ2u2uZ5nP/G1yq0FTBqzkR993cWIE1UkUcCKQq9VlvikHccT7wTFMxmuxYPDfBNJ+Z+q/fhYAQSI8AqSCvmTjFpn+SvOJLVE3dbIPCqqbS+6w87rj3sctH9rc2LSMSHWsmFYQAus7+N1YUb4GYUqAkm0I4SDLOesQFt1Kghe3UqNSK/I6Egw8+QZzeqxRseD7EPSqPO9dE+kOgF5pZKv8hzfEkDA/6GeVBXwSAjRmYuq+QG7axvSaYYK6gJhitPNKKbLLKpBukuIJTCfojwwgeWEg2sQTBHPbhNqAVH3ijI+dsnT9/aoWOnQws5IMnQBFyfMfh0V7IbCdfnMSdRRpeSqq5Umzpkv3NerRP3RL6edCtLnsSJPSFQD/9WXghCWAlePjEPV1Wj7DVBHGnrwRZ+roDeKmDeegJvuR3jLnJQjWVcS0KViH34HkgeDmYWpLzWPxCUPGOp9pBy5W4s6AlyPWcx5xTgD4Esx0Vi7gTpM4iBcuUVSbTPAaPPte7o87bt3J2KX9uLsSdcSJNJbsbbZs72V5QQ14M4k4tgBPHu/djNlllMmGi34WAEKiMwC853BcttUb1U+SGriHQkJ133qqtXTgskBkjj7ZkRdzdx0S53PPAN+tT+JiTPQVD7kHwWyaJBceW5UufZkZRoz23MLtsYOUKi74BXJt7YKmqs8ZJ3MnMwNY7+enJQ33jsAqv4dzFZoNucqW+8UrfPDx10Sl2FPC2k9UDmQjZPILSGggyHjOIIUWOLtgv+92K4ODERdxZaLCbcNcb7urko47S6vp7swNCkCfee6RH9x9V0SoI3PHjnAeahQkSqnAmoKwnGAugGAsw0U9S5d061Xmh0WqzqEolL2JusRMBKW/fymzCMVVb7lN78kuq4NWaIO7fLzI7e6IZOdjxjiILCu4ukNrvtH87wt11c/fsBqucBnsKUWRhx04FUi2uFdbxk7aVqp0YC7+oMc+VuENIWQiyG3bUri4/ftCKRdxf+cIFeIJNoXIvApuR+bDwG3dkdDB0LsSdhQuyG66HZC8o+wObYhB3Fm6MP8HoLNSRXGWSCubyjOtYIVDbEfglh3tCiXuPjoVVTWV86xw3dnzayql+EixavkK53Iv4ROAR/839zvMK+Rm4nUsVl84oWEKwFl5ePj540cJBbP78obebUcGS4NVHjosmWHES93dmO487enA8zshYfOl6PuLkMoagsGWPXAAJTBTpI0CTKoNkV4Dk33CoWZvApg+E40x2HOY5ssR9ggWash2yuIg796PiIsVz8K4RZPnwcVWrwnIc44be/+43HfmN0jsTUHzLa64X6PJJgZevXCZO4k57kPewaIJEokcmz3xU2yArkHwkIvw3xPGMvauODEW52EFinB85PjrbRk0Qd9KbIpNhvKKy+7BTQGpM2kaANDKrVJItAq15Lli0QvIhjOF0gF4mQ3GyB4+NXgTkStx5tphjyMCuiFhYFIu4s8OCRIpxZW4gDaHfuRofKRYAL37qtN53Hh5dyCkX4s6OB7gg9yNbVdiKQdy5R3CB+quWZuOPSp8NK1esdLwQqM0IkApyzAPPW4vGDRIHw8zvFxRcfCkn4v7pnHnK5V7EaYDHmGp6N75SUa2Pjz+FXvhQQUpXm9nSFU5ugP6VrXvO4+Oz769dNoRg+XTIKAQBr5LPm478gDzUUQax5zhPts/ex4wS9XgZvcaWY1gEYGVb773dR4c2ELC4aIULvELHjjccuQ/ZZaj46Yk5BAKpANll8DRDSNEM4/HyxI92EwAKYeKeWJQMAY88MhqfrYRASapg4sUEM39PSPTMBc7TRbvDmV7iJO7Bioe0m4UE8ie8nj5dJZ5PiAE7JtwbDCA1Ye8raeOQy3AMRkAnnm20yX6smQPMCYg0fUtF7OMm7iymIGVUFMXIV898YOfgl34uc1lFyNhBdhwIPmTV59v3c5RFHOn4MAIEg0W2gnMVgommHJ0z84WCXI3qVZ6j2TymYAYRBDPaxPwjm48P/mWOIs3AY0w2HPpKYCCkPJwFiWsh2eL5ZWFCXngCMRlLfz3OJ5CXYmGMFc/FOX1cPQGM54A58fk8V+aeZ5CqoCxwolKccj0CXKkkSvpCslFxXzTxSGEwYgYOKw+E5N8cR8GnqJSCxSLuLNKJd0FOBKbsIvrnkwXLL8/nzw4X3hk4H/xuI5pwnl36eeVzDiNkhIxX8F3nxzwX4s45SJ6YQ1HPTLGIO+NyzL1urP0zzQ4I40LWH288G2jvJ/3PScfS5XvPZs7rGCFQGxD4JYd7wmQyYP/tgkX2+yE9Cq6JlLXH/Zv5C23I7tvbCX0jkg7XhtlQDX3khU6eYlIl8pHD2E7ngwwJ5U+QQrzQEBc8gHiN2Ern4xPenocUvjHTFRSBhGBkYwinZ/Rd8+SWjy0EAHILWbkyEEAVJO54k8lQU0bcy6ucIoXgfgRW0l7IAvr2sO6ejxIBnj5/OQFhEB2INx9krgHR4ToYKfjYVo4ql86xEEhSE2J4PZEboVulH8tXuuuxq8H/Q9BINRgMfIyTuNMGPrikCYSMYGAJBhB08t0jIXp/jvtvDIJGbvkokoaHDtJCcC5tJp0nWUbIuALxASNy59O/UT3cdaIsbuLOPSB8v3vY9QdjN2TbjZ0mn/ay8EAOBNHEiK8gDafvJzsOkPY5C53eGCMbjyef4X5AcNH8M0chW+wgcS3kKb5wVXTvK/81SNz5hecMTMGWOcazSN8++M5sxc/uOWDxObxzdNAyO2XEmiBrwiBZLGQ2Xd89Bzyz6Jr9AmzAdi4Lku8nKU3JT46chYUvCwDGl0VzVKwL0jjmFs8bbeO5YZHNosfHGgSJO+1hwZTK210s4g4WvKvIvMM8wFho+eeTgmLgy3PJuIITRZrIOsRcJ33tCx+7v/MOox/Ih8KyFj+6uRB30pcSAJ0qXWuxiDttZUcS+RXY8AzzXmDeM/+YE4wd4wu5Z4xZ7JAMIJu4p2zmv44RAqWKwMRpH9jYx1+yzVsnL3fq/MXLbPQhvaxL+00Lgj9r4u5SQrayK46MKGdXUBN0chgB8jyPneJe3nzAo4yXfb11nMeOdIt8DMMWTFOXL8qQIqQefFCwIHFPdU0+Lnjo+TBeNchVCIwyyBd6TzyyEKkog8TjZUY2lM7jBKEjp/vbs92CJsogApAbcrjjvQ9m6oibuHP/D791khnIa9Q4ghPtISUcmUpSGdjgsbxlqvM+Rk0J5gNYHbiD8+RGWTGIO/dBIkLQI3KlVP1cb11XOTOYO59zg8WnCpmjDx7jSHy2FibujEUqXFkgQNohTumM3R+y4qBfTzUHeZ7w8lIVNigNI8iXuVKokSqVjCuYJ+4s7HhHgH2qYj/FJO60xcvj0mFD25gnR3RxcSHrrOMyYfmMSzyv5HdncZoqliJb4s6Y3n+0W2CmsmISd+6JbIrdIxasqd7z9Jn3HrE97MBmk/O90Dmk84XA2owAOdzvemG6bdIiecWXmjSoX3AqSMYmZ+KulJDFn9IQCEgQ3mhyopOZBe8lXni2Uls1cnIEsrVEZZDxLfTEHU9O5zSlxqN65KUc/BYk7mzhIwugPZBlvGV4/9Yxs3rrugwjeD53auu8e6k8p/6efNDJMgN5x8PEjgL9pLor3ttdNnfFh7LJX862OjmZ2VbHg8u1YGOcixwCeUnP9tELCdrBhxqJDseiBU71kaR4CgVyIGeMQ7rc8ZAmqmriXQc7cINgsxPA7kffDs4zm+mDDCZvfuW8j3jhIGUrV5vVr2vWsrHz1rEr4SUoUWMKOfNeT8Ynm+DnbGc7c5QAYq7v56vvJ21D9oFkKEwcPXFHDsZY52I/LXXxBJCeQog7WnIqtOLRRc4DAWdBBWFifKmUmq6SbrDNzDnkHgSs+jnIogAvPgsLyBf/4/pB88QdD/seEb+nXTCUy+Hw3gaJO4sTUpfipiVne7pniGfntS/cM83z62sJRN2XOcwzxjuCmgddNk+9ixfG5nmwKd8F9M962fPZ2GGNDInnAmNckcC9940j8Tu3NTugY7RExt+HCrfP0WczO6xz1doCeK95zpmTmdKXMn7sWGK8O8K59IN94zn3kjHan+69HDyP3RXeDyzyIfDgD1nnPUrWGZ5TdlAkk8nlzaBjazMCF4+fZNM/+cpaNwsUakkAIEuWr7Q4crjTlTrHZhmcSlaZOlbHzhu6j3Vos0ECYKgdTeDjBUH00hkIHuQnmwqhnrjjYSYVWy6Gl5jS3Hykg8TdX4N20aaglxKC4gO+crkXx3ItiEbZ9dY4Igvxy0Roo+4ThRl4pSstnmt7cz2+UpsCY5jr1jf4MB/KPHTlONEviE2u18q1D9kcn2s/PXGn9gA1CHIx5BMUgWIRUwhxR4pGfAGEFekSC1Ff1RIClc8c/GU+M06MT/kuVKpreeLO7hJSEBZ22Rpk9IIn3CImSNyzPb+6j4t61tM9n8wp5nY+41Ddfcv3fv6ZLnvP+/dDefBsvtfUeUKgtiFAKshLJzxrM+cusEb1I2QINQgIqSC7bLVpwakgcyLuHPzzqtV2+sC9Ctbn1CB2terWnrgTKHdIhm3+MDB4wwbf7KqVRhH3WgWkOls0BDxxJxAa/Xguhm7+kNvMflhSOHEn5gEvbE2ZJ+5UTr5w3+gsRKnaxm4RVZGpOLs2EPeawlj3FQJCoLQR8Kkg55Wlgkwece/Zsb2NGpSm0EeWw5O1x53rfabMMlnCmozDPHEfe3DuFUVx/Bx8qwsKE3FPxniWYis8cc+nqiZzdMQdTjpUqMc9KcT90J3N/tArux214Hwga889b5hdGNC4l+J8UZ+EgBAQAqkQ8BllGicwo8ysmFJB0veciPuc+QttZM/ONrx7eQ4zzZ9EIwBxJwDqpuFV0wxm03Cqm079UsQ9G6x0TH4IQNyJb/jn0PT6/FRXZ44TI1EKxJ1KtKT9o2hXrkbwMhl6KEDmg1NzvYaOFwJCQAiszQiQUebG/0y1DZs3SVw32AU4Y2C3glNB5kzc0ej06NjezozB1Z84VEuwQQRaop0koDUffTfnozsnY00p60tLcOjXmi75OdZwXafTz9XynaPBrDJo3Gva40576AupHaNSgmbChUBln7Yyn/MzXV+/CwEhIASSjgAZZW59dpptlsBUkAtiSgWZM3EnJWT7jVuZMsskffqqfUJACKRDIGnEXaMlBISAEBAC+SNAYOo1E6fYmwnMKOOTu1w+sr+1aRko/Z5nd3OSypDOZr1161pcN8+zzTpNCAgBIVAQAmTvmPieK1rVvIHLrU5aTZkQEAJCQAisfQhA3M+58wlLYmAq3Lllk4ax5HDP2ePOCWSWUUrItW9Sq8VCQAgIASEgBISAEChFBMgoc+5dT9oaW2P16tZNVBeRmXdq19YuGt43lnbl5HHnjsosEwvuuogQEAJCQAgIASEgBIRADAgkOaMMxD2uVJB5edyVWSaGGaZLCAEhIASEgBAQAkJACMSCABllxj7+UiIDU5HvHNu7qx3QddtY+pqzx90HqF5x5IBYGqCLCAEhIASEgBAQAkJACAiBfBEgo8x9U2ZY62bJC1aKM6OM87hfNz5YtT4jZhD3jZo3sT8fOcCaNqyf8XgdIASEgBAQAkJACAgBISAEioFAWUaZR5ObUWbxspU29sTBsWSUyYu4c9LPqxWgWozJp2sKASEgBISAEBACQkAIZI8AgamXTXjW5i1cao3q18v+xGo4siyjTNP4MsrkTdzLAlRH9I2lAlQ14KZbCAEhIASEgBAQAkJACJQgAgSmjpnwvDVv3CBxvSsLTN2hvY2KsXBpzlIZUCkLUO3V2YZ375Q4kNQgISAEhIAQEAJCQAgIgdqBAIGpN/5nqm24fpPEdXjW9wts6F472gn77hZb2+ock6PGnTuzgthlq03twkP7xNYQXUgICAEhIASEgBAQAkJACOSCAIGpt0yalsiMMvPJKNMnvowy4JIXcfeZZS4Y1lsBqrnMLh0rBISAEBACQkAICAEhEAsCPjD1jU++SlxGmZWrVtmSZStt9NBe1qX9prH0N2/izomrFKAa2yDoQkJACAgBISAEhIAQEAK5IUBg6qUJDUyFuJN98fyhvWPLKFMQcf/ux0X2hyE9FKCa2xzT0UJACAgBISAEhIAQEAIxIFBWMfWhydao/noxXC3eS5BRZvMNmlvc6pS8pDJ0jQDVsw/qKeIe7zjrakJACAgBISAEhIAQEAJZIEBg6nWPJbNiKvGgvWLOKFOQx93r3P9ylCqoZjG3dIgQEAJCQAgIASEgBIRAjAjc9PRrBnlPYsVUMsqcPrCbHdB12xh7nGdwKi3wFVTj1u7E2jtdTAgIASEgBISAEBACQqDkEPCBqe/P+i5xhZcAG0n5RSP6xhqYWpDHnZMVoFpyz4E6JASEgBAQAkJACAiBxCOQ9MBUMsqMPXFwrIGp5cT9/jX5jg4VVP80Yl/p3PMFUOcJASEgBISAEBACQkAI5IxARWBqvZzPLfYJBKa2bNoo9owyBRN3AlT7dNrazhy0d7Ex0PWFgBAQAkJACAgBISAEhEAZArc/94bdM3l6IgsvucDUrWzUoO6xj1adY67L3+NeUYipjwoxxT40uqAQEAJCQAgIASEgBIRAGIGKwkuzEhmY6iqm7hp7YGrBHncu4HTuva1Dmw00s4SAEBACQkAICAEhIASEQFERqNC3L0lcYGpFxdR9Yg9MjYW4S+de1LmpiwsBISAEhIAQEAJCQAgEEEiyvt1VTG1QFH17LMRdOnc9S0JACAgBISAEhIAQEALVhcC4KTPslkmvJ1LfTmDqdpttVKZvb9qwfuyQFKRxpzXSucc+JrqgEBACQkAICAEhIASEQAQCSde349Du26lDUQJTyzzuRxcQnMoF2BKoW6eOdO56vISAEBACQkAICAEhIASKioDXt/+wMHn6djpOYOpxRQpMjYW4c5HPlc+9qJNUFxcCQkAICAEhIASEgBAwQ9/+l4cmJy4o1Tuzly5baaOHFicwNTbi7rYFlM9dD5QQEAJCQAgIASEgBIRA8RBA335zgvXtrYpUeMkjWufoa/PP4+4v8tOSZdZ+k1Z2wTDlcy/eVNWVhYAQEAJCQAgIASFQexEI6ttbNW2cOCB+WFi8wkuxEncutnqN8rknbgapQUJACAgBISAEhIAQKBEEftG3/5RQffvi4urbGcZYPO5c6PNv59mfRuxrPTu2K5HpoW4IASEgBISAEBACQkAIJAWBX/Tt69VLSpN+aQfJWpYuL66+PVbiPmeBdO6Jm0VqkBAQAkJACAgBISAESgSBMn37M8nN396qWaOiFV7yQxibx1069xJ5KtQNISAEhIAQEAJCQAgkDAHp292AxEbcuZh07gmb5WqOEBACQkAICAEhIARKAAHp24tA3KVzL4EnQ10QAkJACAgBISAEhEDCEEiyvh2oUJ4UM3+7H45YPe7SuSdslqs5QkAICAEhIASEgBAoAQSSrG8nMLVZowZF17czjLESd1YbG7VoWi0NL4E5qC4IASEgBISAEBACQkAIZEAAffsl4yfZl98tSGTF1OrI314UjzsXRed+TO9dlRZSj6EQEAJCQAgIASEgBIRAwQh8NHuunXvnk2Ve7STarO8X2BkHdLcDum5b9ObF6nGntchlDtq9o52w725Fb7xuIASEgBAQAkJACAgBIVDaCCRZJgPys+f9aGNG9rcu7Tct+kDETtyVFrLoY6YbCAEhIASEgBAQAkKgViCQ9DSQ1alvZ8DrHHXt/WviHnnkMucP7W0d2mwQ96V1PSEgBISAEBACQkAICIFagoBPA/n9T0sSq2/vutVmduGhfaplRIpC3NH6XDCsj3Tu1TKEuokQEAJCQAgIASEgBEoTAZ8GsuF69RLZwfmLl9rwbjvZiO6dqqV9RSHuyGW22qRVGXlv2rB+tXRENxECQkAICAEhIASEgBAoLQTumzLDbn7mddusdfPEdQyZzNLlK+28oftUi74dAIpC3Lmw5DKJm19qkBAQAkJACAgBISAE1hoEfBrILxKaBnLJ8pXWulmjak2DXjTiThXVi0bsK7nMWvN4qKFCQAgIASEgBISAEEgOAkmXyZC/fZ8dtrJRg7pXG2h1jrp2XOzBqbSetJD7dupgZw7au9o6oxsJASEgBISAEBACQkAIlAYCFTKZ9RPZIfTtx/fZrVryt3sAikbc0bk3aVjf/jxygLVp2SyRgKtRQkAICAEhIASEgBAQAslDoEImMz+R2WScvv1n+/uJQ6qV5xaNuDMFlq5Yab/tt6fkMsl7HtQiISAEhIAQEAJCQAgkFgEnk3nBkppNBgd1py3blslkqjMRS1GJu+QyiX0e1DAhIASEgBAQAkJACCQWgbVBJjO8W6dqSwPpB6rOUX8rjsadG5SlhWzT2n53QPdq3UZI7CxUw4SAEBACQkAICAEhIATSIuCrpc747Gtr1qhB4tAqk8ms+Lla00BWC3EvI+9Ll9vpA7tJLpO4aacGCQEhIASEgBAQAkIgeQh8NHuunXPnk9YsobWAXBrIxnb+sN7V7pguqsedqVAml9lZ2WWS91ioRUJACAgBISAEhIAQSB4CZTKZpym6lMxsMj8sXGL77Fi9aSCrz+MuuUzyngi1SAgIASEgBISAEBACCUTAy2SmfTzLWjVtlMAWmpWlgexbvWkgPRD/D1u4+kZPAs6SAAAAAElFTkSuQmCC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320528" y="1558248"/>
            <a:ext cx="10340543" cy="4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buNone/>
            </a:pPr>
            <a:r>
              <a:rPr lang="en-US" sz="2400" b="1" dirty="0" err="1">
                <a:latin typeface="M_Times" panose="02027200000000000000" pitchFamily="18" charset="0"/>
              </a:rPr>
              <a:t>Vrz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formiraweto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li~nosta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negativno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vlijanie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imaat</a:t>
            </a:r>
            <a:r>
              <a:rPr lang="en-US" sz="2400" b="1" dirty="0">
                <a:latin typeface="M_Times" panose="02027200000000000000" pitchFamily="18" charset="0"/>
              </a:rPr>
              <a:t>: </a:t>
            </a:r>
            <a:endParaRPr lang="mk-MK" sz="2400" b="1" dirty="0">
              <a:latin typeface="M_Times" panose="02027200000000000000" pitchFamily="18" charset="0"/>
            </a:endParaRPr>
          </a:p>
          <a:p>
            <a:pPr algn="just"/>
            <a:r>
              <a:rPr lang="mk-MK" sz="2400" b="1" dirty="0">
                <a:latin typeface="M_Times" panose="02027200000000000000" pitchFamily="18" charset="0"/>
              </a:rPr>
              <a:t>Н</a:t>
            </a:r>
            <a:r>
              <a:rPr lang="en-US" sz="2400" b="1" dirty="0" err="1" smtClean="0">
                <a:latin typeface="M_Times" panose="02027200000000000000" pitchFamily="18" charset="0"/>
              </a:rPr>
              <a:t>edovolnata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roditelska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qubov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pasivnoto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roditelsko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odnesuvawe</a:t>
            </a:r>
            <a:r>
              <a:rPr lang="en-US" sz="2400" b="1" dirty="0">
                <a:latin typeface="M_Times" panose="02027200000000000000" pitchFamily="18" charset="0"/>
              </a:rPr>
              <a:t>; </a:t>
            </a:r>
            <a:endParaRPr lang="mk-MK" sz="2400" b="1" dirty="0" smtClean="0">
              <a:latin typeface="M_Times" panose="02027200000000000000" pitchFamily="18" charset="0"/>
            </a:endParaRPr>
          </a:p>
          <a:p>
            <a:pPr algn="just"/>
            <a:r>
              <a:rPr lang="mk-MK" sz="2400" b="1" dirty="0">
                <a:latin typeface="M_Times" panose="02027200000000000000" pitchFamily="18" charset="0"/>
              </a:rPr>
              <a:t>К</a:t>
            </a:r>
            <a:r>
              <a:rPr lang="en-US" sz="2400" b="1" dirty="0" err="1" smtClean="0">
                <a:latin typeface="M_Times" panose="02027200000000000000" pitchFamily="18" charset="0"/>
              </a:rPr>
              <a:t>onfliktite</a:t>
            </a:r>
            <a:r>
              <a:rPr lang="en-US" sz="2400" b="1" dirty="0" smtClean="0">
                <a:latin typeface="M_Times" panose="02027200000000000000" pitchFamily="18" charset="0"/>
              </a:rPr>
              <a:t> me</a:t>
            </a:r>
            <a:r>
              <a:rPr lang="mk-MK" sz="2400" b="1" dirty="0" smtClean="0">
                <a:latin typeface="M_Times" panose="02027200000000000000" pitchFamily="18" charset="0"/>
              </a:rPr>
              <a:t>ѓ</a:t>
            </a:r>
            <a:r>
              <a:rPr lang="en-US" sz="2400" b="1" dirty="0" smtClean="0">
                <a:latin typeface="M_Times" panose="02027200000000000000" pitchFamily="18" charset="0"/>
              </a:rPr>
              <a:t>u </a:t>
            </a:r>
            <a:r>
              <a:rPr lang="en-US" sz="2400" b="1" dirty="0" err="1">
                <a:latin typeface="M_Times" panose="02027200000000000000" pitchFamily="18" charset="0"/>
              </a:rPr>
              <a:t>roditelite</a:t>
            </a:r>
            <a:r>
              <a:rPr lang="en-US" sz="2400" b="1" dirty="0">
                <a:latin typeface="M_Times" panose="02027200000000000000" pitchFamily="18" charset="0"/>
              </a:rPr>
              <a:t>; </a:t>
            </a:r>
            <a:endParaRPr lang="mk-MK" sz="2400" b="1" dirty="0">
              <a:latin typeface="M_Times" panose="02027200000000000000" pitchFamily="18" charset="0"/>
            </a:endParaRPr>
          </a:p>
          <a:p>
            <a:pPr algn="just"/>
            <a:r>
              <a:rPr lang="mk-MK" sz="2400" b="1" dirty="0">
                <a:latin typeface="M_Times" panose="02027200000000000000" pitchFamily="18" charset="0"/>
              </a:rPr>
              <a:t>П</a:t>
            </a:r>
            <a:r>
              <a:rPr lang="en-US" sz="2400" b="1" dirty="0" err="1" smtClean="0">
                <a:latin typeface="M_Times" panose="02027200000000000000" pitchFamily="18" charset="0"/>
              </a:rPr>
              <a:t>regolemata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strogost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kon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decata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ili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davawe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pregolema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sloboda</a:t>
            </a:r>
            <a:r>
              <a:rPr lang="en-US" sz="2400" b="1" dirty="0">
                <a:latin typeface="M_Times" panose="02027200000000000000" pitchFamily="18" charset="0"/>
              </a:rPr>
              <a:t>; </a:t>
            </a:r>
            <a:endParaRPr lang="mk-MK" sz="2400" b="1" dirty="0">
              <a:latin typeface="M_Times" panose="02027200000000000000" pitchFamily="18" charset="0"/>
            </a:endParaRPr>
          </a:p>
          <a:p>
            <a:pPr algn="just"/>
            <a:r>
              <a:rPr lang="mk-MK" sz="2400" b="1" dirty="0">
                <a:latin typeface="M_Times" panose="02027200000000000000" pitchFamily="18" charset="0"/>
              </a:rPr>
              <a:t>Ф</a:t>
            </a:r>
            <a:r>
              <a:rPr lang="en-US" sz="2400" b="1" dirty="0" err="1" smtClean="0">
                <a:latin typeface="M_Times" panose="02027200000000000000" pitchFamily="18" charset="0"/>
              </a:rPr>
              <a:t>izi~koto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maltretirawe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decata</a:t>
            </a:r>
            <a:r>
              <a:rPr lang="en-US" sz="2400" b="1" dirty="0">
                <a:latin typeface="M_Times" panose="02027200000000000000" pitchFamily="18" charset="0"/>
              </a:rPr>
              <a:t>; </a:t>
            </a:r>
            <a:endParaRPr lang="mk-MK" sz="2400" b="1" dirty="0">
              <a:latin typeface="M_Times" panose="02027200000000000000" pitchFamily="18" charset="0"/>
            </a:endParaRPr>
          </a:p>
          <a:p>
            <a:pPr algn="just"/>
            <a:r>
              <a:rPr lang="mk-MK" sz="2400" b="1" dirty="0">
                <a:latin typeface="M_Times" panose="02027200000000000000" pitchFamily="18" charset="0"/>
              </a:rPr>
              <a:t>Н</a:t>
            </a:r>
            <a:r>
              <a:rPr lang="en-US" sz="2400" b="1" dirty="0" err="1" smtClean="0">
                <a:latin typeface="M_Times" panose="02027200000000000000" pitchFamily="18" charset="0"/>
              </a:rPr>
              <a:t>edovolnite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semejni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finansii</a:t>
            </a:r>
            <a:r>
              <a:rPr lang="en-US" sz="2400" b="1" dirty="0">
                <a:latin typeface="M_Times" panose="02027200000000000000" pitchFamily="18" charset="0"/>
              </a:rPr>
              <a:t>; </a:t>
            </a:r>
            <a:endParaRPr lang="mk-MK" sz="2400" b="1" dirty="0">
              <a:latin typeface="M_Times" panose="02027200000000000000" pitchFamily="18" charset="0"/>
            </a:endParaRPr>
          </a:p>
          <a:p>
            <a:pPr algn="just"/>
            <a:r>
              <a:rPr lang="mk-MK" sz="2400" b="1" dirty="0">
                <a:latin typeface="M_Times" panose="02027200000000000000" pitchFamily="18" charset="0"/>
              </a:rPr>
              <a:t>О</a:t>
            </a:r>
            <a:r>
              <a:rPr lang="en-US" sz="2400" b="1" dirty="0" err="1" smtClean="0">
                <a:latin typeface="M_Times" panose="02027200000000000000" pitchFamily="18" charset="0"/>
              </a:rPr>
              <a:t>dvoenosta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>
                <a:latin typeface="M_Times" panose="02027200000000000000" pitchFamily="18" charset="0"/>
              </a:rPr>
              <a:t>od </a:t>
            </a:r>
            <a:r>
              <a:rPr lang="en-US" sz="2400" b="1" dirty="0" err="1">
                <a:latin typeface="M_Times" panose="02027200000000000000" pitchFamily="18" charset="0"/>
              </a:rPr>
              <a:t>roditelite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itn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endParaRPr lang="mk-MK" sz="2400" b="1" dirty="0"/>
          </a:p>
        </p:txBody>
      </p:sp>
      <p:pic>
        <p:nvPicPr>
          <p:cNvPr id="5128" name="Picture 8" descr="Резултат с изображение за „девијација однесување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85" y="3981804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Резултат с изображение за „девијација однесување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06" y="4184074"/>
            <a:ext cx="2726170" cy="15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Резултат с изображение за „criminal picture for children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98" y="5162121"/>
            <a:ext cx="2743200" cy="14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10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5" y="581891"/>
            <a:ext cx="10016836" cy="1884218"/>
          </a:xfrm>
        </p:spPr>
        <p:txBody>
          <a:bodyPr/>
          <a:lstStyle/>
          <a:p>
            <a:pPr algn="just"/>
            <a:r>
              <a:rPr lang="en-US" sz="2400" b="1" dirty="0" err="1" smtClean="0">
                <a:latin typeface="M_Times" panose="02027200000000000000" pitchFamily="18" charset="0"/>
              </a:rPr>
              <a:t>Ako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preovladaat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ovie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negativni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vlijanija</a:t>
            </a:r>
            <a:r>
              <a:rPr lang="en-US" sz="2400" b="1" dirty="0" smtClean="0">
                <a:latin typeface="M_Times" panose="02027200000000000000" pitchFamily="18" charset="0"/>
              </a:rPr>
              <a:t>, </a:t>
            </a:r>
            <a:r>
              <a:rPr lang="mk-MK" sz="2400" b="1" dirty="0" smtClean="0">
                <a:latin typeface="M_Times" panose="02027200000000000000" pitchFamily="18" charset="0"/>
              </a:rPr>
              <a:t>ќ</a:t>
            </a:r>
            <a:r>
              <a:rPr lang="en-US" sz="2400" b="1" dirty="0" smtClean="0">
                <a:latin typeface="M_Times" panose="02027200000000000000" pitchFamily="18" charset="0"/>
              </a:rPr>
              <a:t>e se </a:t>
            </a:r>
            <a:r>
              <a:rPr lang="en-US" sz="2400" b="1" dirty="0" err="1" smtClean="0">
                <a:latin typeface="M_Times" panose="02027200000000000000" pitchFamily="18" charset="0"/>
              </a:rPr>
              <a:t>javat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naru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err="1" smtClean="0">
                <a:latin typeface="M_Times" panose="02027200000000000000" pitchFamily="18" charset="0"/>
              </a:rPr>
              <a:t>uvawa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vo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semejnite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odnosi</a:t>
            </a:r>
            <a:r>
              <a:rPr lang="en-US" sz="2400" b="1" dirty="0" smtClean="0">
                <a:latin typeface="M_Times" panose="02027200000000000000" pitchFamily="18" charset="0"/>
              </a:rPr>
              <a:t>, a so </a:t>
            </a:r>
            <a:r>
              <a:rPr lang="en-US" sz="2400" b="1" dirty="0" err="1" smtClean="0">
                <a:latin typeface="M_Times" panose="02027200000000000000" pitchFamily="18" charset="0"/>
              </a:rPr>
              <a:t>toa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semejstvoto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na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deteto</a:t>
            </a:r>
            <a:r>
              <a:rPr lang="en-US" sz="2400" b="1" dirty="0" smtClean="0">
                <a:latin typeface="M_Times" panose="02027200000000000000" pitchFamily="18" charset="0"/>
              </a:rPr>
              <a:t> ne </a:t>
            </a:r>
            <a:r>
              <a:rPr lang="mk-MK" sz="2400" b="1" dirty="0" smtClean="0">
                <a:latin typeface="M_Times" panose="02027200000000000000" pitchFamily="18" charset="0"/>
              </a:rPr>
              <a:t>ќ</a:t>
            </a:r>
            <a:r>
              <a:rPr lang="en-US" sz="2400" b="1" dirty="0" smtClean="0">
                <a:latin typeface="M_Times" panose="02027200000000000000" pitchFamily="18" charset="0"/>
              </a:rPr>
              <a:t>e </a:t>
            </a:r>
            <a:r>
              <a:rPr lang="en-US" sz="2400" b="1" dirty="0" err="1" smtClean="0">
                <a:latin typeface="M_Times" panose="02027200000000000000" pitchFamily="18" charset="0"/>
              </a:rPr>
              <a:t>mo`e</a:t>
            </a:r>
            <a:r>
              <a:rPr lang="en-US" sz="2400" b="1" dirty="0" smtClean="0">
                <a:latin typeface="M_Times" panose="02027200000000000000" pitchFamily="18" charset="0"/>
              </a:rPr>
              <a:t> da mu </a:t>
            </a:r>
            <a:r>
              <a:rPr lang="en-US" sz="2400" b="1" dirty="0" err="1" smtClean="0">
                <a:latin typeface="M_Times" panose="02027200000000000000" pitchFamily="18" charset="0"/>
              </a:rPr>
              <a:t>ovozmo`i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toplina</a:t>
            </a:r>
            <a:r>
              <a:rPr lang="en-US" sz="2400" b="1" dirty="0" smtClean="0">
                <a:latin typeface="M_Times" panose="02027200000000000000" pitchFamily="18" charset="0"/>
              </a:rPr>
              <a:t>, </a:t>
            </a:r>
            <a:r>
              <a:rPr lang="en-US" sz="2400" b="1" dirty="0" err="1" smtClean="0">
                <a:latin typeface="M_Times" panose="02027200000000000000" pitchFamily="18" charset="0"/>
              </a:rPr>
              <a:t>harmoni~en</a:t>
            </a:r>
            <a:r>
              <a:rPr lang="en-US" sz="2400" b="1" dirty="0" smtClean="0">
                <a:latin typeface="M_Times" panose="02027200000000000000" pitchFamily="18" charset="0"/>
              </a:rPr>
              <a:t> `</a:t>
            </a:r>
            <a:r>
              <a:rPr lang="en-US" sz="2400" b="1" dirty="0" err="1" smtClean="0">
                <a:latin typeface="M_Times" panose="02027200000000000000" pitchFamily="18" charset="0"/>
              </a:rPr>
              <a:t>ivot</a:t>
            </a:r>
            <a:r>
              <a:rPr lang="en-US" sz="2400" b="1" dirty="0" smtClean="0">
                <a:latin typeface="M_Times" panose="02027200000000000000" pitchFamily="18" charset="0"/>
              </a:rPr>
              <a:t>, taka 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smtClean="0">
                <a:latin typeface="M_Times" panose="02027200000000000000" pitchFamily="18" charset="0"/>
              </a:rPr>
              <a:t>to </a:t>
            </a:r>
            <a:r>
              <a:rPr lang="en-US" sz="2400" b="1" dirty="0" err="1" smtClean="0">
                <a:latin typeface="M_Times" panose="02027200000000000000" pitchFamily="18" charset="0"/>
              </a:rPr>
              <a:t>deteto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do`ivuva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traumi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pre~ki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vo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negoviot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razvoj</a:t>
            </a:r>
            <a:r>
              <a:rPr lang="mk-MK" sz="2400" b="1" dirty="0" smtClean="0">
                <a:latin typeface="M_Times" panose="02027200000000000000" pitchFamily="18" charset="0"/>
              </a:rPr>
              <a:t>.</a:t>
            </a:r>
            <a:endParaRPr lang="mk-MK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46365" y="2235276"/>
            <a:ext cx="940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>
                <a:latin typeface="M_Times" panose="02027200000000000000" pitchFamily="18" charset="0"/>
              </a:rPr>
              <a:t>Devijantni odnesuvawa se </a:t>
            </a:r>
            <a:r>
              <a:rPr lang="fi-FI" sz="3200" b="1" dirty="0">
                <a:latin typeface="M_Times" panose="02027200000000000000" pitchFamily="18" charset="0"/>
              </a:rPr>
              <a:t>kriminalot</a:t>
            </a:r>
            <a:r>
              <a:rPr lang="fi-FI" sz="2400" b="1" dirty="0">
                <a:latin typeface="M_Times" panose="02027200000000000000" pitchFamily="18" charset="0"/>
              </a:rPr>
              <a:t> i </a:t>
            </a:r>
            <a:r>
              <a:rPr lang="fi-FI" sz="3200" b="1" dirty="0">
                <a:latin typeface="M_Times" panose="02027200000000000000" pitchFamily="18" charset="0"/>
              </a:rPr>
              <a:t>narkomanijata.</a:t>
            </a:r>
            <a:endParaRPr lang="mk-MK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46365" y="279605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 err="1">
                <a:latin typeface="M_Times" panose="02027200000000000000" pitchFamily="18" charset="0"/>
              </a:rPr>
              <a:t>Kriminalot</a:t>
            </a:r>
            <a:r>
              <a:rPr lang="en-US" sz="2400" b="1" dirty="0">
                <a:latin typeface="M_Times" panose="02027200000000000000" pitchFamily="18" charset="0"/>
              </a:rPr>
              <a:t> e </a:t>
            </a:r>
            <a:r>
              <a:rPr lang="en-US" sz="2400" b="1" dirty="0" err="1">
                <a:latin typeface="M_Times" panose="02027200000000000000" pitchFamily="18" charset="0"/>
              </a:rPr>
              <a:t>otstapuvawe</a:t>
            </a:r>
            <a:r>
              <a:rPr lang="en-US" sz="2400" b="1" dirty="0">
                <a:latin typeface="M_Times" panose="02027200000000000000" pitchFamily="18" charset="0"/>
              </a:rPr>
              <a:t> od </a:t>
            </a:r>
            <a:r>
              <a:rPr lang="en-US" sz="2400" b="1" dirty="0" smtClean="0">
                <a:latin typeface="M_Times" panose="02027200000000000000" pitchFamily="18" charset="0"/>
              </a:rPr>
              <a:t>op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err="1" smtClean="0">
                <a:latin typeface="M_Times" panose="02027200000000000000" pitchFamily="18" charset="0"/>
              </a:rPr>
              <a:t>testvenite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normi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Liceto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koe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dejstvuva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sprotivno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zakonot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Ustavot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sopstvena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korist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izvr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err="1" smtClean="0">
                <a:latin typeface="M_Times" panose="02027200000000000000" pitchFamily="18" charset="0"/>
              </a:rPr>
              <a:t>uva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kriminal</a:t>
            </a:r>
            <a:r>
              <a:rPr lang="mk-MK" sz="2400" b="1" dirty="0" smtClean="0">
                <a:latin typeface="M_Times" panose="02027200000000000000" pitchFamily="18" charset="0"/>
              </a:rPr>
              <a:t>.</a:t>
            </a:r>
            <a:endParaRPr lang="mk-MK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5555673" y="4473436"/>
            <a:ext cx="6245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M_Times" panose="02027200000000000000" pitchFamily="18" charset="0"/>
              </a:rPr>
              <a:t>Narkomanijata</a:t>
            </a:r>
            <a:r>
              <a:rPr lang="en-US" sz="2400" b="1" dirty="0">
                <a:latin typeface="M_Times" panose="02027200000000000000" pitchFamily="18" charset="0"/>
              </a:rPr>
              <a:t> e, </a:t>
            </a:r>
            <a:r>
              <a:rPr lang="en-US" sz="2400" b="1" dirty="0" err="1">
                <a:latin typeface="M_Times" panose="02027200000000000000" pitchFamily="18" charset="0"/>
              </a:rPr>
              <a:t>isto</a:t>
            </a:r>
            <a:r>
              <a:rPr lang="en-US" sz="2400" b="1" dirty="0">
                <a:latin typeface="M_Times" panose="02027200000000000000" pitchFamily="18" charset="0"/>
              </a:rPr>
              <a:t> taka, </a:t>
            </a:r>
            <a:r>
              <a:rPr lang="en-US" sz="2400" b="1" dirty="0" err="1">
                <a:latin typeface="M_Times" panose="02027200000000000000" pitchFamily="18" charset="0"/>
              </a:rPr>
              <a:t>devijantno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odnesuvawe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taa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podrazbira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zemawe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droga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Drogata</a:t>
            </a:r>
            <a:r>
              <a:rPr lang="en-US" sz="2400" b="1" dirty="0">
                <a:latin typeface="M_Times" panose="02027200000000000000" pitchFamily="18" charset="0"/>
              </a:rPr>
              <a:t> e </a:t>
            </a:r>
            <a:r>
              <a:rPr lang="en-US" sz="2400" b="1" dirty="0" err="1">
                <a:latin typeface="M_Times" panose="02027200000000000000" pitchFamily="18" charset="0"/>
              </a:rPr>
              <a:t>opasna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po</a:t>
            </a:r>
            <a:r>
              <a:rPr lang="en-US" sz="2400" b="1" dirty="0">
                <a:latin typeface="M_Times" panose="02027200000000000000" pitchFamily="18" charset="0"/>
              </a:rPr>
              <a:t> `</a:t>
            </a:r>
            <a:r>
              <a:rPr lang="en-US" sz="2400" b="1" dirty="0" err="1">
                <a:latin typeface="M_Times" panose="02027200000000000000" pitchFamily="18" charset="0"/>
              </a:rPr>
              <a:t>ivotot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~</a:t>
            </a:r>
            <a:r>
              <a:rPr lang="en-US" sz="2400" b="1" dirty="0" err="1">
                <a:latin typeface="M_Times" panose="02027200000000000000" pitchFamily="18" charset="0"/>
              </a:rPr>
              <a:t>ovekot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Taa</a:t>
            </a:r>
            <a:r>
              <a:rPr lang="en-US" sz="2400" b="1" dirty="0">
                <a:latin typeface="M_Times" panose="02027200000000000000" pitchFamily="18" charset="0"/>
              </a:rPr>
              <a:t> go </a:t>
            </a:r>
            <a:r>
              <a:rPr lang="en-US" sz="2400" b="1" dirty="0" err="1">
                <a:latin typeface="M_Times" panose="02027200000000000000" pitchFamily="18" charset="0"/>
              </a:rPr>
              <a:t>uni</a:t>
            </a:r>
            <a:r>
              <a:rPr lang="en-US" sz="2400" b="1" dirty="0">
                <a:latin typeface="M_Times" panose="02027200000000000000" pitchFamily="18" charset="0"/>
              </a:rPr>
              <a:t>{</a:t>
            </a:r>
            <a:r>
              <a:rPr lang="en-US" sz="2400" b="1" dirty="0" err="1">
                <a:latin typeface="M_Times" panose="02027200000000000000" pitchFamily="18" charset="0"/>
              </a:rPr>
              <a:t>tuva</a:t>
            </a:r>
            <a:r>
              <a:rPr lang="en-US" sz="2400" b="1" dirty="0">
                <a:latin typeface="M_Times" panose="02027200000000000000" pitchFamily="18" charset="0"/>
              </a:rPr>
              <a:t> ~</a:t>
            </a:r>
            <a:r>
              <a:rPr lang="en-US" sz="2400" b="1" dirty="0" err="1">
                <a:latin typeface="M_Times" panose="02027200000000000000" pitchFamily="18" charset="0"/>
              </a:rPr>
              <a:t>ove~kiot</a:t>
            </a:r>
            <a:r>
              <a:rPr lang="en-US" sz="2400" b="1" dirty="0">
                <a:latin typeface="M_Times" panose="02027200000000000000" pitchFamily="18" charset="0"/>
              </a:rPr>
              <a:t> `</a:t>
            </a:r>
            <a:r>
              <a:rPr lang="en-US" sz="2400" b="1" dirty="0" err="1">
                <a:latin typeface="M_Times" panose="02027200000000000000" pitchFamily="18" charset="0"/>
              </a:rPr>
              <a:t>ivot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Narkomanijata</a:t>
            </a:r>
            <a:r>
              <a:rPr lang="en-US" sz="2400" b="1" dirty="0">
                <a:latin typeface="M_Times" panose="02027200000000000000" pitchFamily="18" charset="0"/>
              </a:rPr>
              <a:t> e </a:t>
            </a:r>
            <a:r>
              <a:rPr lang="en-US" sz="2400" b="1" dirty="0" err="1">
                <a:latin typeface="M_Times" panose="02027200000000000000" pitchFamily="18" charset="0"/>
              </a:rPr>
              <a:t>povrzana</a:t>
            </a:r>
            <a:r>
              <a:rPr lang="en-US" sz="2400" b="1" dirty="0">
                <a:latin typeface="M_Times" panose="02027200000000000000" pitchFamily="18" charset="0"/>
              </a:rPr>
              <a:t> so </a:t>
            </a:r>
            <a:r>
              <a:rPr lang="en-US" sz="2400" b="1" dirty="0" err="1">
                <a:latin typeface="M_Times" panose="02027200000000000000" pitchFamily="18" charset="0"/>
              </a:rPr>
              <a:t>kriminalot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endParaRPr lang="mk-MK" sz="2400" b="1" dirty="0"/>
          </a:p>
        </p:txBody>
      </p:sp>
      <p:pic>
        <p:nvPicPr>
          <p:cNvPr id="6146" name="Picture 2" descr="Резултат с изображение за „criminal picture for children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65" y="2934344"/>
            <a:ext cx="2907236" cy="142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тат с изображение за „smociing picture for children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2" y="4857835"/>
            <a:ext cx="3394363" cy="18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189483"/>
            <a:ext cx="10404763" cy="1957972"/>
          </a:xfrm>
        </p:spPr>
        <p:txBody>
          <a:bodyPr/>
          <a:lstStyle/>
          <a:p>
            <a:pPr algn="ctr"/>
            <a:r>
              <a:rPr lang="mk-MK" sz="4000" b="1" dirty="0" smtClean="0">
                <a:solidFill>
                  <a:schemeClr val="accent1"/>
                </a:solidFill>
              </a:rPr>
              <a:t>Правила на однесување во средината и исполнување на должностите</a:t>
            </a:r>
            <a:endParaRPr lang="mk-MK" sz="40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92" y="2147455"/>
            <a:ext cx="746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M_Times" panose="02027200000000000000" pitchFamily="18" charset="0"/>
              </a:rPr>
              <a:t>@</a:t>
            </a:r>
            <a:r>
              <a:rPr lang="en-US" sz="2400" b="1" dirty="0" err="1">
                <a:latin typeface="M_Times" panose="02027200000000000000" pitchFamily="18" charset="0"/>
              </a:rPr>
              <a:t>ivotot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smtClean="0">
                <a:latin typeface="M_Times" panose="02027200000000000000" pitchFamily="18" charset="0"/>
              </a:rPr>
              <a:t>op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err="1" smtClean="0">
                <a:latin typeface="M_Times" panose="02027200000000000000" pitchFamily="18" charset="0"/>
              </a:rPr>
              <a:t>testvoto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>
                <a:latin typeface="M_Times" panose="02027200000000000000" pitchFamily="18" charset="0"/>
              </a:rPr>
              <a:t>e </a:t>
            </a:r>
            <a:r>
              <a:rPr lang="en-US" sz="2400" b="1" dirty="0" err="1">
                <a:latin typeface="M_Times" panose="02027200000000000000" pitchFamily="18" charset="0"/>
              </a:rPr>
              <a:t>ureden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spored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pravila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odnesuvawe</a:t>
            </a:r>
            <a:r>
              <a:rPr lang="en-US" sz="2400" b="1" dirty="0">
                <a:latin typeface="M_Times" panose="02027200000000000000" pitchFamily="18" charset="0"/>
              </a:rPr>
              <a:t>. Bez </a:t>
            </a:r>
            <a:r>
              <a:rPr lang="en-US" sz="2400" b="1" dirty="0" err="1">
                <a:latin typeface="M_Times" panose="02027200000000000000" pitchFamily="18" charset="0"/>
              </a:rPr>
              <a:t>postoewe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jasni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odnapred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definirani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pravila</a:t>
            </a:r>
            <a:r>
              <a:rPr lang="en-US" sz="2400" b="1" dirty="0">
                <a:latin typeface="M_Times" panose="02027200000000000000" pitchFamily="18" charset="0"/>
              </a:rPr>
              <a:t> ne bi </a:t>
            </a:r>
            <a:r>
              <a:rPr lang="en-US" sz="2400" b="1" dirty="0" err="1">
                <a:latin typeface="M_Times" panose="02027200000000000000" pitchFamily="18" charset="0"/>
              </a:rPr>
              <a:t>mo`ele</a:t>
            </a:r>
            <a:r>
              <a:rPr lang="en-US" sz="2400" b="1" dirty="0">
                <a:latin typeface="M_Times" panose="02027200000000000000" pitchFamily="18" charset="0"/>
              </a:rPr>
              <a:t> da se </a:t>
            </a:r>
            <a:r>
              <a:rPr lang="en-US" sz="2400" b="1" dirty="0" err="1">
                <a:latin typeface="M_Times" panose="02027200000000000000" pitchFamily="18" charset="0"/>
              </a:rPr>
              <a:t>izvedat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mnogu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aktivnosti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Pravilata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ovozmo`uvaat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uslovi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nepre~eno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odvivawe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aktivnostite</a:t>
            </a:r>
            <a:r>
              <a:rPr lang="en-US" sz="2400" b="1" dirty="0">
                <a:latin typeface="M_Times" panose="02027200000000000000" pitchFamily="18" charset="0"/>
              </a:rPr>
              <a:t>. Tie </a:t>
            </a:r>
            <a:r>
              <a:rPr lang="en-US" sz="2400" b="1" dirty="0" err="1">
                <a:latin typeface="M_Times" panose="02027200000000000000" pitchFamily="18" charset="0"/>
              </a:rPr>
              <a:t>ednakvo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va`at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za</a:t>
            </a:r>
            <a:r>
              <a:rPr lang="en-US" sz="2400" b="1" dirty="0">
                <a:latin typeface="M_Times" panose="02027200000000000000" pitchFamily="18" charset="0"/>
              </a:rPr>
              <a:t> site. </a:t>
            </a:r>
            <a:r>
              <a:rPr lang="en-US" sz="2400" b="1" dirty="0" err="1">
                <a:latin typeface="M_Times" panose="02027200000000000000" pitchFamily="18" charset="0"/>
              </a:rPr>
              <a:t>Dokolku</a:t>
            </a:r>
            <a:r>
              <a:rPr lang="en-US" sz="2400" b="1" dirty="0">
                <a:latin typeface="M_Times" panose="02027200000000000000" pitchFamily="18" charset="0"/>
              </a:rPr>
              <a:t> ne se </a:t>
            </a:r>
            <a:r>
              <a:rPr lang="en-US" sz="2400" b="1" dirty="0" err="1">
                <a:latin typeface="M_Times" panose="02027200000000000000" pitchFamily="18" charset="0"/>
              </a:rPr>
              <a:t>po~ituvaat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pravilata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ili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dojde</a:t>
            </a:r>
            <a:r>
              <a:rPr lang="en-US" sz="2400" b="1" dirty="0">
                <a:latin typeface="M_Times" panose="02027200000000000000" pitchFamily="18" charset="0"/>
              </a:rPr>
              <a:t> do </a:t>
            </a:r>
            <a:r>
              <a:rPr lang="en-US" sz="2400" b="1" dirty="0" err="1">
                <a:latin typeface="M_Times" panose="02027200000000000000" pitchFamily="18" charset="0"/>
              </a:rPr>
              <a:t>nivno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prekr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err="1" smtClean="0">
                <a:latin typeface="M_Times" panose="02027200000000000000" pitchFamily="18" charset="0"/>
              </a:rPr>
              <a:t>uvawe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sleduvaat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kazni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Zada~ata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smtClean="0">
                <a:latin typeface="M_Times" panose="02027200000000000000" pitchFamily="18" charset="0"/>
              </a:rPr>
              <a:t>to </a:t>
            </a:r>
            <a:r>
              <a:rPr lang="en-US" sz="2400" b="1" dirty="0" err="1">
                <a:latin typeface="M_Times" panose="02027200000000000000" pitchFamily="18" charset="0"/>
              </a:rPr>
              <a:t>treba</a:t>
            </a:r>
            <a:r>
              <a:rPr lang="en-US" sz="2400" b="1" dirty="0">
                <a:latin typeface="M_Times" panose="02027200000000000000" pitchFamily="18" charset="0"/>
              </a:rPr>
              <a:t> da se </a:t>
            </a:r>
            <a:r>
              <a:rPr lang="en-US" sz="2400" b="1" dirty="0" err="1" smtClean="0">
                <a:latin typeface="M_Times" panose="02027200000000000000" pitchFamily="18" charset="0"/>
              </a:rPr>
              <a:t>zavr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err="1" smtClean="0">
                <a:latin typeface="M_Times" panose="02027200000000000000" pitchFamily="18" charset="0"/>
              </a:rPr>
              <a:t>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>
                <a:latin typeface="M_Times" panose="02027200000000000000" pitchFamily="18" charset="0"/>
              </a:rPr>
              <a:t>e </a:t>
            </a:r>
            <a:r>
              <a:rPr lang="en-US" sz="2400" b="1" dirty="0" err="1" smtClean="0">
                <a:latin typeface="M_Times" panose="02027200000000000000" pitchFamily="18" charset="0"/>
              </a:rPr>
              <a:t>dol`nost</a:t>
            </a:r>
            <a:r>
              <a:rPr lang="mk-MK" sz="2400" b="1" dirty="0" smtClean="0">
                <a:latin typeface="M_Times" panose="02027200000000000000" pitchFamily="18" charset="0"/>
              </a:rPr>
              <a:t>, а д</a:t>
            </a:r>
            <a:r>
              <a:rPr lang="en-US" sz="2400" b="1" dirty="0" err="1" smtClean="0">
                <a:latin typeface="M_Times" panose="02027200000000000000" pitchFamily="18" charset="0"/>
              </a:rPr>
              <a:t>ol`nostite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treba</a:t>
            </a:r>
            <a:r>
              <a:rPr lang="en-US" sz="2400" b="1" dirty="0">
                <a:latin typeface="M_Times" panose="02027200000000000000" pitchFamily="18" charset="0"/>
              </a:rPr>
              <a:t> da </a:t>
            </a:r>
            <a:r>
              <a:rPr lang="en-US" sz="2400" b="1" dirty="0" err="1">
                <a:latin typeface="M_Times" panose="02027200000000000000" pitchFamily="18" charset="0"/>
              </a:rPr>
              <a:t>gi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izvr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err="1" smtClean="0">
                <a:latin typeface="M_Times" panose="02027200000000000000" pitchFamily="18" charset="0"/>
              </a:rPr>
              <a:t>uvame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mk-MK" sz="2400" b="1" dirty="0" smtClean="0">
                <a:latin typeface="M_Times" panose="02027200000000000000" pitchFamily="18" charset="0"/>
              </a:rPr>
              <a:t>и</a:t>
            </a:r>
          </a:p>
          <a:p>
            <a:pPr algn="just"/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pravilata</a:t>
            </a:r>
            <a:r>
              <a:rPr lang="en-US" sz="2400" b="1" dirty="0">
                <a:latin typeface="M_Times" panose="02027200000000000000" pitchFamily="18" charset="0"/>
              </a:rPr>
              <a:t> da </a:t>
            </a:r>
            <a:r>
              <a:rPr lang="en-US" sz="2400" b="1" dirty="0" err="1">
                <a:latin typeface="M_Times" panose="02027200000000000000" pitchFamily="18" charset="0"/>
              </a:rPr>
              <a:t>gi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po~ituvame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endParaRPr lang="mk-MK" sz="2400" b="1" dirty="0"/>
          </a:p>
        </p:txBody>
      </p:sp>
      <p:pic>
        <p:nvPicPr>
          <p:cNvPr id="7170" name="Picture 2" descr="Резултат с изображение за „picture for children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1925780"/>
            <a:ext cx="4003963" cy="26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езултат с изображение за „picture for children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497" y="4631332"/>
            <a:ext cx="2878570" cy="196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2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341881"/>
            <a:ext cx="11014363" cy="6377573"/>
          </a:xfrm>
        </p:spPr>
        <p:txBody>
          <a:bodyPr/>
          <a:lstStyle/>
          <a:p>
            <a:r>
              <a:rPr lang="mk-MK" sz="2800" b="1" dirty="0" smtClean="0"/>
              <a:t>Правила за убаво оденсување во општеств</a:t>
            </a:r>
            <a:r>
              <a:rPr lang="en-US" sz="2800" b="1" dirty="0" smtClean="0"/>
              <a:t>e</a:t>
            </a:r>
            <a:r>
              <a:rPr lang="mk-MK" sz="2800" b="1" dirty="0" smtClean="0"/>
              <a:t>ната средина</a:t>
            </a:r>
            <a:r>
              <a:rPr lang="en-US" sz="2800" b="1" dirty="0" smtClean="0"/>
              <a:t>: </a:t>
            </a:r>
            <a:r>
              <a:rPr lang="mk-MK" sz="2800" b="1" dirty="0" smtClean="0"/>
              <a:t/>
            </a:r>
            <a:br>
              <a:rPr lang="mk-MK" sz="2800" b="1" dirty="0" smtClean="0"/>
            </a:br>
            <a:r>
              <a:rPr lang="mk-MK" sz="2800" b="1" dirty="0" smtClean="0"/>
              <a:t/>
            </a:r>
            <a:br>
              <a:rPr lang="mk-MK" sz="2800" b="1" dirty="0" smtClean="0"/>
            </a:br>
            <a:r>
              <a:rPr lang="mk-MK" sz="2800" b="1" dirty="0" smtClean="0"/>
              <a:t>- Секогаш биди насмеан, љубезен, одговорен, совесен и добронамерен.</a:t>
            </a:r>
            <a:br>
              <a:rPr lang="mk-MK" sz="2800" b="1" dirty="0" smtClean="0"/>
            </a:br>
            <a:r>
              <a:rPr lang="mk-MK" sz="2800" b="1" dirty="0" smtClean="0"/>
              <a:t>- Помагај им на старите и болните луѓе. Не навредувај никого!</a:t>
            </a:r>
            <a:br>
              <a:rPr lang="mk-MK" sz="2800" b="1" dirty="0" smtClean="0"/>
            </a:br>
            <a:r>
              <a:rPr lang="mk-MK" sz="2800" b="1" dirty="0" smtClean="0"/>
              <a:t>- Биди верен другар и пријател!</a:t>
            </a:r>
            <a:br>
              <a:rPr lang="mk-MK" sz="2800" b="1" dirty="0" smtClean="0"/>
            </a:br>
            <a:r>
              <a:rPr lang="mk-MK" sz="2800" b="1" dirty="0" smtClean="0"/>
              <a:t>- Биди внимателен соговорник!</a:t>
            </a:r>
            <a:br>
              <a:rPr lang="mk-MK" sz="2800" b="1" dirty="0" smtClean="0"/>
            </a:br>
            <a:r>
              <a:rPr lang="mk-MK" sz="2800" b="1" dirty="0" smtClean="0"/>
              <a:t>- Биди одговорен, внимателен и активен! Биди толерантен.</a:t>
            </a:r>
            <a:br>
              <a:rPr lang="mk-MK" sz="2800" b="1" dirty="0" smtClean="0"/>
            </a:br>
            <a:r>
              <a:rPr lang="mk-MK" sz="2800" b="1" dirty="0" smtClean="0"/>
              <a:t>- Одржувај ја хигиената во училницата и чувај го енвентарот!</a:t>
            </a:r>
            <a:br>
              <a:rPr lang="mk-MK" sz="2800" b="1" dirty="0" smtClean="0"/>
            </a:br>
            <a:r>
              <a:rPr lang="mk-MK" sz="2800" b="1" dirty="0" smtClean="0"/>
              <a:t>- Не фрлај отпадоци! </a:t>
            </a:r>
            <a:br>
              <a:rPr lang="mk-MK" sz="2800" b="1" dirty="0" smtClean="0"/>
            </a:br>
            <a:r>
              <a:rPr lang="mk-MK" sz="2800" b="1" dirty="0" smtClean="0"/>
              <a:t>- Не крши дрвца, и одржувај го зеленилото!</a:t>
            </a:r>
            <a:br>
              <a:rPr lang="mk-MK" sz="2800" b="1" dirty="0" smtClean="0"/>
            </a:br>
            <a:endParaRPr lang="mk-MK" sz="2800" b="1" dirty="0"/>
          </a:p>
        </p:txBody>
      </p:sp>
    </p:spTree>
    <p:extLst>
      <p:ext uri="{BB962C8B-B14F-4D97-AF65-F5344CB8AC3E}">
        <p14:creationId xmlns:p14="http://schemas.microsoft.com/office/powerpoint/2010/main" val="1180455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117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chemeClr val="accent1"/>
                </a:solidFill>
              </a:rPr>
              <a:t>Конфлик и негово решавање</a:t>
            </a:r>
            <a:endParaRPr lang="mk-MK" b="1" dirty="0">
              <a:solidFill>
                <a:schemeClr val="accent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93123" y="2854034"/>
            <a:ext cx="2042621" cy="8866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2400" b="1" dirty="0" smtClean="0"/>
              <a:t>Конфликт</a:t>
            </a:r>
            <a:endParaRPr lang="mk-MK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364799" y="1827502"/>
            <a:ext cx="1828183" cy="630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Расправија</a:t>
            </a:r>
            <a:endParaRPr lang="mk-MK" dirty="0"/>
          </a:p>
        </p:txBody>
      </p:sp>
      <p:sp>
        <p:nvSpPr>
          <p:cNvPr id="9" name="Rounded Rectangle 8"/>
          <p:cNvSpPr/>
          <p:nvPr/>
        </p:nvSpPr>
        <p:spPr>
          <a:xfrm>
            <a:off x="6484237" y="2189016"/>
            <a:ext cx="1607127" cy="6650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Судир</a:t>
            </a:r>
            <a:endParaRPr lang="mk-MK" dirty="0"/>
          </a:p>
        </p:txBody>
      </p:sp>
      <p:sp>
        <p:nvSpPr>
          <p:cNvPr id="11" name="Rounded Rectangle 10"/>
          <p:cNvSpPr/>
          <p:nvPr/>
        </p:nvSpPr>
        <p:spPr>
          <a:xfrm>
            <a:off x="6838674" y="3075705"/>
            <a:ext cx="1607127" cy="6650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Борба</a:t>
            </a:r>
            <a:endParaRPr lang="mk-MK" dirty="0"/>
          </a:p>
        </p:txBody>
      </p:sp>
      <p:sp>
        <p:nvSpPr>
          <p:cNvPr id="12" name="Rounded Rectangle 11"/>
          <p:cNvSpPr/>
          <p:nvPr/>
        </p:nvSpPr>
        <p:spPr>
          <a:xfrm>
            <a:off x="4393123" y="4105264"/>
            <a:ext cx="1801091" cy="6650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Примена на сила</a:t>
            </a:r>
            <a:endParaRPr lang="mk-MK" dirty="0"/>
          </a:p>
        </p:txBody>
      </p:sp>
      <p:sp>
        <p:nvSpPr>
          <p:cNvPr id="13" name="Rounded Rectangle 12"/>
          <p:cNvSpPr/>
          <p:nvPr/>
        </p:nvSpPr>
        <p:spPr>
          <a:xfrm>
            <a:off x="2635827" y="3928108"/>
            <a:ext cx="1607127" cy="6650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Насилство</a:t>
            </a:r>
            <a:endParaRPr lang="mk-MK" dirty="0"/>
          </a:p>
        </p:txBody>
      </p:sp>
      <p:sp>
        <p:nvSpPr>
          <p:cNvPr id="15" name="Rounded Rectangle 14"/>
          <p:cNvSpPr/>
          <p:nvPr/>
        </p:nvSpPr>
        <p:spPr>
          <a:xfrm>
            <a:off x="2522452" y="2043544"/>
            <a:ext cx="1607127" cy="6650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Закана</a:t>
            </a:r>
            <a:endParaRPr lang="mk-MK" dirty="0"/>
          </a:p>
        </p:txBody>
      </p:sp>
      <p:sp>
        <p:nvSpPr>
          <p:cNvPr id="16" name="Rounded Rectangle 15"/>
          <p:cNvSpPr/>
          <p:nvPr/>
        </p:nvSpPr>
        <p:spPr>
          <a:xfrm>
            <a:off x="1996221" y="3013358"/>
            <a:ext cx="1939019" cy="6650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Навредувања</a:t>
            </a:r>
            <a:endParaRPr lang="mk-MK" dirty="0"/>
          </a:p>
        </p:txBody>
      </p:sp>
      <p:sp>
        <p:nvSpPr>
          <p:cNvPr id="17" name="Rounded Rectangle 16"/>
          <p:cNvSpPr/>
          <p:nvPr/>
        </p:nvSpPr>
        <p:spPr>
          <a:xfrm>
            <a:off x="6435744" y="3962394"/>
            <a:ext cx="1787854" cy="6650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Обвинувања</a:t>
            </a:r>
            <a:endParaRPr lang="mk-MK" dirty="0"/>
          </a:p>
        </p:txBody>
      </p:sp>
      <p:pic>
        <p:nvPicPr>
          <p:cNvPr id="8194" name="Picture 2" descr="Резултат с изображение за „conflikt picture for children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149" y="1724527"/>
            <a:ext cx="2757055" cy="270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езултат с изображение за „conflikt picture for children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8" y="3862808"/>
            <a:ext cx="1981200" cy="25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езултат с изображение за „conflikt picture for children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44" y="4770282"/>
            <a:ext cx="36497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Резултат с изображение за „conflikt picture for children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39" y="4934803"/>
            <a:ext cx="2452629" cy="16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89481"/>
            <a:ext cx="9662907" cy="1833281"/>
          </a:xfrm>
        </p:spPr>
        <p:txBody>
          <a:bodyPr/>
          <a:lstStyle/>
          <a:p>
            <a:pPr algn="just"/>
            <a:r>
              <a:rPr lang="en-US" sz="2400" b="1" dirty="0" smtClean="0">
                <a:latin typeface="M_Times" panose="02027200000000000000" pitchFamily="18" charset="0"/>
              </a:rPr>
              <a:t>Da </a:t>
            </a:r>
            <a:r>
              <a:rPr lang="en-US" sz="2000" b="1" dirty="0" smtClean="0">
                <a:latin typeface="M_Times" panose="02027200000000000000" pitchFamily="18" charset="0"/>
              </a:rPr>
              <a:t>se</a:t>
            </a:r>
            <a:r>
              <a:rPr lang="en-US" sz="2400" b="1" dirty="0" smtClean="0">
                <a:latin typeface="M_Times" panose="02027200000000000000" pitchFamily="18" charset="0"/>
              </a:rPr>
              <a:t> `</a:t>
            </a:r>
            <a:r>
              <a:rPr lang="en-US" sz="2400" b="1" dirty="0" err="1" smtClean="0">
                <a:latin typeface="M_Times" panose="02027200000000000000" pitchFamily="18" charset="0"/>
              </a:rPr>
              <a:t>ivee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vo</a:t>
            </a:r>
            <a:r>
              <a:rPr lang="en-US" sz="2400" b="1" dirty="0" smtClean="0">
                <a:latin typeface="M_Times" panose="02027200000000000000" pitchFamily="18" charset="0"/>
              </a:rPr>
              <a:t> op[</a:t>
            </a:r>
            <a:r>
              <a:rPr lang="en-US" sz="2400" b="1" dirty="0" err="1" smtClean="0">
                <a:latin typeface="M_Times" panose="02027200000000000000" pitchFamily="18" charset="0"/>
              </a:rPr>
              <a:t>testvenata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sredina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zna~i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sekojdnevno</a:t>
            </a:r>
            <a:r>
              <a:rPr lang="en-US" sz="2400" b="1" dirty="0" smtClean="0">
                <a:latin typeface="M_Times" panose="02027200000000000000" pitchFamily="18" charset="0"/>
              </a:rPr>
              <a:t> da se </a:t>
            </a:r>
            <a:r>
              <a:rPr lang="en-US" sz="2400" b="1" dirty="0" err="1" smtClean="0">
                <a:latin typeface="M_Times" panose="02027200000000000000" pitchFamily="18" charset="0"/>
              </a:rPr>
              <a:t>komunicira</a:t>
            </a:r>
            <a:r>
              <a:rPr lang="en-US" sz="2400" b="1" dirty="0" smtClean="0">
                <a:latin typeface="M_Times" panose="02027200000000000000" pitchFamily="18" charset="0"/>
              </a:rPr>
              <a:t> so </a:t>
            </a:r>
            <a:r>
              <a:rPr lang="en-US" sz="2400" b="1" dirty="0" err="1" smtClean="0">
                <a:latin typeface="M_Times" panose="02027200000000000000" pitchFamily="18" charset="0"/>
              </a:rPr>
              <a:t>lu</a:t>
            </a:r>
            <a:r>
              <a:rPr lang="en-US" sz="2400" b="1" dirty="0" smtClean="0">
                <a:latin typeface="M_Times" panose="02027200000000000000" pitchFamily="18" charset="0"/>
              </a:rPr>
              <a:t>\e koi </a:t>
            </a:r>
            <a:r>
              <a:rPr lang="en-US" sz="2400" b="1" dirty="0" err="1" smtClean="0">
                <a:latin typeface="M_Times" panose="02027200000000000000" pitchFamily="18" charset="0"/>
              </a:rPr>
              <a:t>imaat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razli~ni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karakteri</a:t>
            </a:r>
            <a:r>
              <a:rPr lang="en-US" sz="2400" b="1" dirty="0" smtClean="0">
                <a:latin typeface="M_Times" panose="02027200000000000000" pitchFamily="18" charset="0"/>
              </a:rPr>
              <a:t>. </a:t>
            </a:r>
            <a:r>
              <a:rPr lang="en-US" sz="2400" b="1" dirty="0" err="1" smtClean="0">
                <a:latin typeface="M_Times" panose="02027200000000000000" pitchFamily="18" charset="0"/>
              </a:rPr>
              <a:t>Za</a:t>
            </a:r>
            <a:r>
              <a:rPr lang="en-US" sz="2400" b="1" dirty="0" smtClean="0">
                <a:latin typeface="M_Times" panose="02027200000000000000" pitchFamily="18" charset="0"/>
              </a:rPr>
              <a:t> da </a:t>
            </a:r>
            <a:r>
              <a:rPr lang="en-US" sz="2400" b="1" dirty="0" err="1" smtClean="0">
                <a:latin typeface="M_Times" panose="02027200000000000000" pitchFamily="18" charset="0"/>
              </a:rPr>
              <a:t>ima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konflikt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potrebni</a:t>
            </a:r>
            <a:r>
              <a:rPr lang="en-US" sz="2400" b="1" dirty="0" smtClean="0">
                <a:latin typeface="M_Times" panose="02027200000000000000" pitchFamily="18" charset="0"/>
              </a:rPr>
              <a:t> se minimum </a:t>
            </a:r>
            <a:r>
              <a:rPr lang="en-US" sz="2400" b="1" dirty="0" err="1" smtClean="0">
                <a:latin typeface="M_Times" panose="02027200000000000000" pitchFamily="18" charset="0"/>
              </a:rPr>
              <a:t>dvajca</a:t>
            </a:r>
            <a:r>
              <a:rPr lang="en-US" sz="2400" b="1" dirty="0" smtClean="0">
                <a:latin typeface="M_Times" panose="02027200000000000000" pitchFamily="18" charset="0"/>
              </a:rPr>
              <a:t>. </a:t>
            </a:r>
            <a:endParaRPr lang="mk-MK" sz="2400" b="1" dirty="0"/>
          </a:p>
        </p:txBody>
      </p:sp>
      <p:pic>
        <p:nvPicPr>
          <p:cNvPr id="9218" name="Picture 2" descr="Резултат с изображение за „conflikt picture for children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7" y="1560302"/>
            <a:ext cx="3577344" cy="217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19749" y="1731312"/>
            <a:ext cx="7841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M_Times" panose="02027200000000000000" pitchFamily="18" charset="0"/>
              </a:rPr>
              <a:t>I </a:t>
            </a:r>
            <a:r>
              <a:rPr lang="en-US" sz="2400" b="1" dirty="0" err="1">
                <a:latin typeface="M_Times" panose="02027200000000000000" pitchFamily="18" charset="0"/>
              </a:rPr>
              <a:t>dvete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strani</a:t>
            </a:r>
            <a:r>
              <a:rPr lang="en-US" sz="2400" b="1" dirty="0">
                <a:latin typeface="M_Times" panose="02027200000000000000" pitchFamily="18" charset="0"/>
              </a:rPr>
              <a:t> so </a:t>
            </a:r>
            <a:r>
              <a:rPr lang="en-US" sz="2400" b="1" dirty="0" err="1">
                <a:latin typeface="M_Times" panose="02027200000000000000" pitchFamily="18" charset="0"/>
              </a:rPr>
              <a:t>svoeto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odnesuvawe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vlijaat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vrz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konfliktnata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situacija</a:t>
            </a:r>
            <a:r>
              <a:rPr lang="en-US" sz="2400" b="1" dirty="0">
                <a:latin typeface="M_Times" panose="02027200000000000000" pitchFamily="18" charset="0"/>
              </a:rPr>
              <a:t> so </a:t>
            </a:r>
            <a:r>
              <a:rPr lang="en-US" sz="2400" b="1" dirty="0" err="1">
                <a:latin typeface="M_Times" panose="02027200000000000000" pitchFamily="18" charset="0"/>
              </a:rPr>
              <a:t>svoite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sprotivstaveni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mislewa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obvinuvawa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navreduvawa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zakani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Dokolku</a:t>
            </a:r>
            <a:r>
              <a:rPr lang="en-US" sz="2400" b="1" dirty="0">
                <a:latin typeface="M_Times" panose="02027200000000000000" pitchFamily="18" charset="0"/>
              </a:rPr>
              <a:t> ne se </a:t>
            </a:r>
            <a:r>
              <a:rPr lang="en-US" sz="2400" b="1" dirty="0" err="1" smtClean="0">
                <a:latin typeface="M_Times" panose="02027200000000000000" pitchFamily="18" charset="0"/>
              </a:rPr>
              <a:t>razre</a:t>
            </a:r>
            <a:r>
              <a:rPr lang="en-US" sz="2400" b="1" dirty="0" smtClean="0">
                <a:latin typeface="M_Times" panose="02027200000000000000" pitchFamily="18" charset="0"/>
              </a:rPr>
              <a:t>[</a:t>
            </a:r>
            <a:r>
              <a:rPr lang="en-US" sz="2400" b="1" dirty="0" err="1" smtClean="0">
                <a:latin typeface="M_Times" panose="02027200000000000000" pitchFamily="18" charset="0"/>
              </a:rPr>
              <a:t>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konfliktot</a:t>
            </a:r>
            <a:r>
              <a:rPr lang="en-US" sz="2400" b="1" dirty="0">
                <a:latin typeface="M_Times" panose="02027200000000000000" pitchFamily="18" charset="0"/>
              </a:rPr>
              <a:t>, se </a:t>
            </a:r>
            <a:r>
              <a:rPr lang="en-US" sz="2400" b="1" dirty="0" err="1" smtClean="0">
                <a:latin typeface="M_Times" panose="02027200000000000000" pitchFamily="18" charset="0"/>
              </a:rPr>
              <a:t>naru</a:t>
            </a:r>
            <a:r>
              <a:rPr lang="en-US" sz="2400" b="1" dirty="0">
                <a:latin typeface="M_Times" panose="02027200000000000000" pitchFamily="18" charset="0"/>
              </a:rPr>
              <a:t>[</a:t>
            </a:r>
            <a:r>
              <a:rPr lang="en-US" sz="2400" b="1" dirty="0" err="1" smtClean="0">
                <a:latin typeface="M_Times" panose="02027200000000000000" pitchFamily="18" charset="0"/>
              </a:rPr>
              <a:t>uvaat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dobrite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odnosi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smtClean="0">
                <a:latin typeface="M_Times" panose="02027200000000000000" pitchFamily="18" charset="0"/>
              </a:rPr>
              <a:t>me\u </a:t>
            </a:r>
            <a:r>
              <a:rPr lang="en-US" sz="2400" b="1" dirty="0" err="1" smtClean="0">
                <a:latin typeface="M_Times" panose="02027200000000000000" pitchFamily="18" charset="0"/>
              </a:rPr>
              <a:t>lu</a:t>
            </a:r>
            <a:r>
              <a:rPr lang="en-US" sz="2400" b="1" dirty="0" smtClean="0">
                <a:latin typeface="M_Times" panose="02027200000000000000" pitchFamily="18" charset="0"/>
              </a:rPr>
              <a:t>\</a:t>
            </a:r>
            <a:r>
              <a:rPr lang="en-US" sz="2400" b="1" dirty="0" err="1" smtClean="0">
                <a:latin typeface="M_Times" panose="02027200000000000000" pitchFamily="18" charset="0"/>
              </a:rPr>
              <a:t>eto</a:t>
            </a:r>
            <a:r>
              <a:rPr lang="en-US" sz="2400" dirty="0">
                <a:latin typeface="M_Times" panose="02027200000000000000" pitchFamily="18" charset="0"/>
              </a:rPr>
              <a:t>.</a:t>
            </a:r>
            <a:endParaRPr lang="mk-MK" sz="2400" dirty="0"/>
          </a:p>
        </p:txBody>
      </p:sp>
      <p:sp>
        <p:nvSpPr>
          <p:cNvPr id="6" name="Rectangle 5"/>
          <p:cNvSpPr/>
          <p:nvPr/>
        </p:nvSpPr>
        <p:spPr>
          <a:xfrm>
            <a:off x="332508" y="3800628"/>
            <a:ext cx="78970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M_Times" panose="02027200000000000000" pitchFamily="18" charset="0"/>
              </a:rPr>
              <a:t>Eden od </a:t>
            </a:r>
            <a:r>
              <a:rPr lang="en-US" sz="2400" b="1" dirty="0" err="1">
                <a:latin typeface="M_Times" panose="02027200000000000000" pitchFamily="18" charset="0"/>
              </a:rPr>
              <a:t>na~inite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razre</a:t>
            </a:r>
            <a:r>
              <a:rPr lang="en-US" sz="2400" b="1" dirty="0" smtClean="0">
                <a:latin typeface="M_Times" panose="02027200000000000000" pitchFamily="18" charset="0"/>
              </a:rPr>
              <a:t>[</a:t>
            </a:r>
            <a:r>
              <a:rPr lang="en-US" sz="2400" b="1" dirty="0" err="1" smtClean="0">
                <a:latin typeface="M_Times" panose="02027200000000000000" pitchFamily="18" charset="0"/>
              </a:rPr>
              <a:t>uvawe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konfliktot</a:t>
            </a:r>
            <a:r>
              <a:rPr lang="en-US" sz="2400" b="1" dirty="0">
                <a:latin typeface="M_Times" panose="02027200000000000000" pitchFamily="18" charset="0"/>
              </a:rPr>
              <a:t> e </a:t>
            </a:r>
            <a:r>
              <a:rPr lang="en-US" sz="2400" b="1" dirty="0" err="1" smtClean="0">
                <a:latin typeface="M_Times" panose="02027200000000000000" pitchFamily="18" charset="0"/>
              </a:rPr>
              <a:t>pomiruvaweto</a:t>
            </a:r>
            <a:r>
              <a:rPr lang="en-US" sz="2400" b="1" dirty="0" smtClean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K</a:t>
            </a:r>
            <a:r>
              <a:rPr lang="en-US" sz="2400" b="1" dirty="0" err="1" smtClean="0">
                <a:latin typeface="M_Times" panose="02027200000000000000" pitchFamily="18" charset="0"/>
              </a:rPr>
              <a:t>onfliktot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ako</a:t>
            </a:r>
            <a:r>
              <a:rPr lang="en-US" sz="2400" b="1" dirty="0" smtClean="0">
                <a:latin typeface="M_Times" panose="02027200000000000000" pitchFamily="18" charset="0"/>
              </a:rPr>
              <a:t> bide re[</a:t>
            </a:r>
            <a:r>
              <a:rPr lang="en-US" sz="2400" b="1" dirty="0" err="1" smtClean="0">
                <a:latin typeface="M_Times" panose="02027200000000000000" pitchFamily="18" charset="0"/>
              </a:rPr>
              <a:t>en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celost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pomiruvaweto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smtClean="0">
                <a:latin typeface="M_Times" panose="02027200000000000000" pitchFamily="18" charset="0"/>
              </a:rPr>
              <a:t>]e </a:t>
            </a:r>
            <a:r>
              <a:rPr lang="en-US" sz="2400" b="1" dirty="0">
                <a:latin typeface="M_Times" panose="02027200000000000000" pitchFamily="18" charset="0"/>
              </a:rPr>
              <a:t>bide </a:t>
            </a:r>
            <a:r>
              <a:rPr lang="en-US" sz="2400" b="1" dirty="0" err="1" smtClean="0">
                <a:latin typeface="M_Times" panose="02027200000000000000" pitchFamily="18" charset="0"/>
              </a:rPr>
              <a:t>uspe</a:t>
            </a:r>
            <a:r>
              <a:rPr lang="en-US" sz="2400" b="1" dirty="0" smtClean="0">
                <a:latin typeface="M_Times" panose="02027200000000000000" pitchFamily="18" charset="0"/>
              </a:rPr>
              <a:t>[no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Konfliktite</a:t>
            </a:r>
            <a:r>
              <a:rPr lang="en-US" sz="2400" b="1" dirty="0">
                <a:latin typeface="M_Times" panose="02027200000000000000" pitchFamily="18" charset="0"/>
              </a:rPr>
              <a:t> se </a:t>
            </a:r>
            <a:r>
              <a:rPr lang="en-US" sz="2400" b="1" dirty="0" err="1">
                <a:latin typeface="M_Times" panose="02027200000000000000" pitchFamily="18" charset="0"/>
              </a:rPr>
              <a:t>postojano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okolu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nas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nie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sekojdnevniot</a:t>
            </a:r>
            <a:r>
              <a:rPr lang="en-US" sz="2400" b="1" dirty="0">
                <a:latin typeface="M_Times" panose="02027200000000000000" pitchFamily="18" charset="0"/>
              </a:rPr>
              <a:t> `</a:t>
            </a:r>
            <a:r>
              <a:rPr lang="en-US" sz="2400" b="1" dirty="0" err="1">
                <a:latin typeface="M_Times" panose="02027200000000000000" pitchFamily="18" charset="0"/>
              </a:rPr>
              <a:t>ivot</a:t>
            </a:r>
            <a:r>
              <a:rPr lang="en-US" sz="2400" b="1" dirty="0">
                <a:latin typeface="M_Times" panose="02027200000000000000" pitchFamily="18" charset="0"/>
              </a:rPr>
              <a:t> ne </a:t>
            </a:r>
            <a:r>
              <a:rPr lang="en-US" sz="2400" b="1" dirty="0" err="1">
                <a:latin typeface="M_Times" panose="02027200000000000000" pitchFamily="18" charset="0"/>
              </a:rPr>
              <a:t>mo`eme</a:t>
            </a:r>
            <a:r>
              <a:rPr lang="en-US" sz="2400" b="1" dirty="0">
                <a:latin typeface="M_Times" panose="02027200000000000000" pitchFamily="18" charset="0"/>
              </a:rPr>
              <a:t> da </a:t>
            </a:r>
            <a:r>
              <a:rPr lang="en-US" sz="2400" b="1" dirty="0" err="1">
                <a:latin typeface="M_Times" panose="02027200000000000000" pitchFamily="18" charset="0"/>
              </a:rPr>
              <a:t>gi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izbegneme</a:t>
            </a:r>
            <a:r>
              <a:rPr lang="en-US" sz="2400" b="1" dirty="0">
                <a:latin typeface="M_Times" panose="02027200000000000000" pitchFamily="18" charset="0"/>
              </a:rPr>
              <a:t>. No </a:t>
            </a:r>
            <a:r>
              <a:rPr lang="en-US" sz="2400" b="1" dirty="0" err="1">
                <a:latin typeface="M_Times" panose="02027200000000000000" pitchFamily="18" charset="0"/>
              </a:rPr>
              <a:t>zatoa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treba</a:t>
            </a:r>
            <a:r>
              <a:rPr lang="en-US" sz="2400" b="1" dirty="0">
                <a:latin typeface="M_Times" panose="02027200000000000000" pitchFamily="18" charset="0"/>
              </a:rPr>
              <a:t> da </a:t>
            </a:r>
            <a:r>
              <a:rPr lang="en-US" sz="2400" b="1" dirty="0" err="1">
                <a:latin typeface="M_Times" panose="02027200000000000000" pitchFamily="18" charset="0"/>
              </a:rPr>
              <a:t>bideme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pred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smtClean="0">
                <a:latin typeface="M_Times" panose="02027200000000000000" pitchFamily="18" charset="0"/>
              </a:rPr>
              <a:t>se </a:t>
            </a:r>
            <a:r>
              <a:rPr lang="en-US" sz="2400" b="1" dirty="0" err="1" smtClean="0">
                <a:latin typeface="M_Times" panose="02027200000000000000" pitchFamily="18" charset="0"/>
              </a:rPr>
              <a:t>tolerantni</a:t>
            </a:r>
            <a:r>
              <a:rPr lang="en-US" sz="2400" b="1" dirty="0" smtClean="0">
                <a:latin typeface="M_Times" panose="02027200000000000000" pitchFamily="18" charset="0"/>
              </a:rPr>
              <a:t>, a </a:t>
            </a:r>
            <a:r>
              <a:rPr lang="en-US" sz="2400" b="1" dirty="0" err="1" smtClean="0">
                <a:latin typeface="M_Times" panose="02027200000000000000" pitchFamily="18" charset="0"/>
              </a:rPr>
              <a:t>tolerancija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zna~i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trpelivost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po~ituvawe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razli~nostite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kaj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lu</a:t>
            </a:r>
            <a:r>
              <a:rPr lang="en-US" sz="2400" b="1" dirty="0" smtClean="0">
                <a:latin typeface="M_Times" panose="02027200000000000000" pitchFamily="18" charset="0"/>
              </a:rPr>
              <a:t>\</a:t>
            </a:r>
          </a:p>
          <a:p>
            <a:pPr algn="just"/>
            <a:r>
              <a:rPr lang="en-US" sz="2400" b="1" dirty="0" err="1" smtClean="0">
                <a:latin typeface="M_Times" panose="02027200000000000000" pitchFamily="18" charset="0"/>
              </a:rPr>
              <a:t>eto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po~ituvawe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na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lu</a:t>
            </a:r>
            <a:r>
              <a:rPr lang="en-US" sz="2400" b="1" dirty="0">
                <a:latin typeface="M_Times" panose="02027200000000000000" pitchFamily="18" charset="0"/>
              </a:rPr>
              <a:t>\</a:t>
            </a:r>
            <a:r>
              <a:rPr lang="en-US" sz="2400" b="1" dirty="0" err="1" smtClean="0">
                <a:latin typeface="M_Times" panose="02027200000000000000" pitchFamily="18" charset="0"/>
              </a:rPr>
              <a:t>eto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endParaRPr lang="mk-MK" sz="2400" b="1" dirty="0"/>
          </a:p>
        </p:txBody>
      </p:sp>
      <p:pic>
        <p:nvPicPr>
          <p:cNvPr id="9220" name="Picture 4" descr="Резултат с изображение за „friend picture for children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8" y="3800628"/>
            <a:ext cx="3931823" cy="283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373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7131" cy="1400530"/>
          </a:xfrm>
        </p:spPr>
        <p:txBody>
          <a:bodyPr/>
          <a:lstStyle/>
          <a:p>
            <a:pPr algn="ctr"/>
            <a:r>
              <a:rPr lang="mk-MK" sz="4800" b="1" dirty="0" smtClean="0">
                <a:solidFill>
                  <a:schemeClr val="accent1"/>
                </a:solidFill>
              </a:rPr>
              <a:t>Личниот и групниот живот </a:t>
            </a:r>
            <a:endParaRPr lang="mk-MK" sz="4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28550"/>
            <a:ext cx="11241089" cy="4719850"/>
          </a:xfrm>
        </p:spPr>
        <p:txBody>
          <a:bodyPr>
            <a:normAutofit/>
          </a:bodyPr>
          <a:lstStyle/>
          <a:p>
            <a:r>
              <a:rPr lang="mk-MK" sz="2400" b="1" dirty="0" smtClean="0"/>
              <a:t>Ш</a:t>
            </a:r>
            <a:r>
              <a:rPr lang="en-US" sz="2400" b="1" dirty="0" smtClean="0">
                <a:latin typeface="M_Times" panose="02027200000000000000" pitchFamily="18" charset="0"/>
              </a:rPr>
              <a:t>to </a:t>
            </a:r>
            <a:r>
              <a:rPr lang="en-US" sz="2400" b="1" dirty="0" err="1">
                <a:latin typeface="M_Times" panose="02027200000000000000" pitchFamily="18" charset="0"/>
              </a:rPr>
              <a:t>najmnogu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ti</a:t>
            </a:r>
            <a:r>
              <a:rPr lang="en-US" sz="2400" b="1" dirty="0">
                <a:latin typeface="M_Times" panose="02027200000000000000" pitchFamily="18" charset="0"/>
              </a:rPr>
              <a:t> se </a:t>
            </a:r>
            <a:r>
              <a:rPr lang="en-US" sz="2400" b="1" dirty="0" err="1" smtClean="0">
                <a:latin typeface="M_Times" panose="02027200000000000000" pitchFamily="18" charset="0"/>
              </a:rPr>
              <a:t>dopa</a:t>
            </a:r>
            <a:r>
              <a:rPr lang="mk-MK" sz="2400" b="1" dirty="0" smtClean="0">
                <a:latin typeface="M_Times" panose="02027200000000000000" pitchFamily="18" charset="0"/>
              </a:rPr>
              <a:t>ѓ</a:t>
            </a:r>
            <a:r>
              <a:rPr lang="en-US" sz="2400" b="1" dirty="0" smtClean="0">
                <a:latin typeface="M_Times" panose="02027200000000000000" pitchFamily="18" charset="0"/>
              </a:rPr>
              <a:t>a </a:t>
            </a:r>
            <a:r>
              <a:rPr lang="en-US" sz="2400" b="1" dirty="0" err="1">
                <a:latin typeface="M_Times" panose="02027200000000000000" pitchFamily="18" charset="0"/>
              </a:rPr>
              <a:t>kaj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sebe</a:t>
            </a:r>
            <a:r>
              <a:rPr lang="en-US" sz="2400" b="1" dirty="0">
                <a:latin typeface="M_Times" panose="02027200000000000000" pitchFamily="18" charset="0"/>
              </a:rPr>
              <a:t>, a 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smtClean="0">
                <a:latin typeface="M_Times" panose="02027200000000000000" pitchFamily="18" charset="0"/>
              </a:rPr>
              <a:t>to </a:t>
            </a:r>
            <a:r>
              <a:rPr lang="en-US" sz="2400" b="1" dirty="0">
                <a:latin typeface="M_Times" panose="02027200000000000000" pitchFamily="18" charset="0"/>
              </a:rPr>
              <a:t>bi </a:t>
            </a:r>
            <a:r>
              <a:rPr lang="en-US" sz="2400" b="1" dirty="0" err="1">
                <a:latin typeface="M_Times" panose="02027200000000000000" pitchFamily="18" charset="0"/>
              </a:rPr>
              <a:t>sakal</a:t>
            </a:r>
            <a:r>
              <a:rPr lang="en-US" sz="2400" b="1" dirty="0">
                <a:latin typeface="M_Times" panose="02027200000000000000" pitchFamily="18" charset="0"/>
              </a:rPr>
              <a:t>/</a:t>
            </a:r>
            <a:r>
              <a:rPr lang="en-US" sz="2400" b="1" dirty="0" err="1">
                <a:latin typeface="M_Times" panose="02027200000000000000" pitchFamily="18" charset="0"/>
              </a:rPr>
              <a:t>sakala</a:t>
            </a:r>
            <a:r>
              <a:rPr lang="en-US" sz="2400" b="1" dirty="0">
                <a:latin typeface="M_Times" panose="02027200000000000000" pitchFamily="18" charset="0"/>
              </a:rPr>
              <a:t> da </a:t>
            </a:r>
            <a:r>
              <a:rPr lang="en-US" sz="2400" b="1" dirty="0" err="1" smtClean="0">
                <a:latin typeface="M_Times" panose="02027200000000000000" pitchFamily="18" charset="0"/>
              </a:rPr>
              <a:t>promeni</a:t>
            </a:r>
            <a:r>
              <a:rPr lang="mk-MK" sz="2400" b="1" dirty="0" smtClean="0">
                <a:latin typeface="M_Times" panose="02027200000000000000" pitchFamily="18" charset="0"/>
              </a:rPr>
              <a:t>ш</a:t>
            </a:r>
            <a:r>
              <a:rPr lang="en-US" sz="2400" b="1" dirty="0" smtClean="0">
                <a:latin typeface="M_Times" panose="02027200000000000000" pitchFamily="18" charset="0"/>
              </a:rPr>
              <a:t>?</a:t>
            </a:r>
            <a:endParaRPr lang="mk-MK" sz="2400" b="1" dirty="0"/>
          </a:p>
        </p:txBody>
      </p:sp>
      <p:pic>
        <p:nvPicPr>
          <p:cNvPr id="2054" name="Picture 6" descr="Kids Crafts at Activity Vi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364474"/>
            <a:ext cx="24574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>
            <a:off x="3249507" y="2115402"/>
            <a:ext cx="5649912" cy="2579427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Jas sum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poseben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posebna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se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razlikuvam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od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drugite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! Imam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svoi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li~ni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osobini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sposobnosti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karakteristiki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kako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M_Times" panose="02027200000000000000" pitchFamily="18" charset="0"/>
              </a:rPr>
              <a:t>ne[ta [to 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bi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sakal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sakala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da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gi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_Times" panose="02027200000000000000" pitchFamily="18" charset="0"/>
              </a:rPr>
              <a:t>promenam</a:t>
            </a:r>
            <a:r>
              <a:rPr lang="en-US" b="1" dirty="0">
                <a:solidFill>
                  <a:schemeClr val="tx1"/>
                </a:solidFill>
                <a:latin typeface="M_Times" panose="02027200000000000000" pitchFamily="18" charset="0"/>
              </a:rPr>
              <a:t>..</a:t>
            </a:r>
            <a:endParaRPr lang="mk-MK" b="1" dirty="0">
              <a:solidFill>
                <a:schemeClr val="tx1"/>
              </a:solidFill>
            </a:endParaRPr>
          </a:p>
        </p:txBody>
      </p:sp>
      <p:pic>
        <p:nvPicPr>
          <p:cNvPr id="2056" name="Picture 8" descr="Резултат с изображение за „pictures for children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310" y="2656125"/>
            <a:ext cx="2349995" cy="34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370997" y="4398809"/>
            <a:ext cx="5528422" cy="211174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_Times" panose="02027200000000000000" pitchFamily="18" charset="0"/>
              </a:rPr>
              <a:t>Jas sum </a:t>
            </a:r>
            <a:r>
              <a:rPr lang="en-US" sz="2000" b="1" dirty="0" err="1">
                <a:latin typeface="M_Times" panose="02027200000000000000" pitchFamily="18" charset="0"/>
              </a:rPr>
              <a:t>li~nost</a:t>
            </a:r>
            <a:r>
              <a:rPr lang="en-US" sz="2000" b="1" dirty="0">
                <a:latin typeface="M_Times" panose="02027200000000000000" pitchFamily="18" charset="0"/>
              </a:rPr>
              <a:t> </a:t>
            </a:r>
            <a:r>
              <a:rPr lang="en-US" sz="2000" b="1" dirty="0" err="1">
                <a:latin typeface="M_Times" panose="02027200000000000000" pitchFamily="18" charset="0"/>
              </a:rPr>
              <a:t>i</a:t>
            </a:r>
            <a:r>
              <a:rPr lang="en-US" sz="2000" b="1" dirty="0">
                <a:latin typeface="M_Times" panose="02027200000000000000" pitchFamily="18" charset="0"/>
              </a:rPr>
              <a:t> se </a:t>
            </a:r>
            <a:r>
              <a:rPr lang="en-US" sz="2000" b="1" dirty="0" err="1">
                <a:latin typeface="M_Times" panose="02027200000000000000" pitchFamily="18" charset="0"/>
              </a:rPr>
              <a:t>razlikuvam</a:t>
            </a:r>
            <a:r>
              <a:rPr lang="en-US" sz="2000" b="1" dirty="0">
                <a:latin typeface="M_Times" panose="02027200000000000000" pitchFamily="18" charset="0"/>
              </a:rPr>
              <a:t> od </a:t>
            </a:r>
            <a:r>
              <a:rPr lang="en-US" sz="2000" b="1" dirty="0" err="1">
                <a:latin typeface="M_Times" panose="02027200000000000000" pitchFamily="18" charset="0"/>
              </a:rPr>
              <a:t>drugite</a:t>
            </a:r>
            <a:r>
              <a:rPr lang="en-US" sz="2000" b="1" dirty="0">
                <a:latin typeface="M_Times" panose="02027200000000000000" pitchFamily="18" charset="0"/>
              </a:rPr>
              <a:t> </a:t>
            </a:r>
            <a:r>
              <a:rPr lang="en-US" sz="2000" b="1" dirty="0" err="1">
                <a:latin typeface="M_Times" panose="02027200000000000000" pitchFamily="18" charset="0"/>
              </a:rPr>
              <a:t>spored</a:t>
            </a:r>
            <a:r>
              <a:rPr lang="en-US" sz="2000" b="1" dirty="0">
                <a:latin typeface="M_Times" panose="02027200000000000000" pitchFamily="18" charset="0"/>
              </a:rPr>
              <a:t> </a:t>
            </a:r>
            <a:r>
              <a:rPr lang="en-US" sz="2000" b="1" dirty="0" err="1">
                <a:latin typeface="M_Times" panose="02027200000000000000" pitchFamily="18" charset="0"/>
              </a:rPr>
              <a:t>moite</a:t>
            </a:r>
            <a:r>
              <a:rPr lang="en-US" sz="2000" b="1" dirty="0">
                <a:latin typeface="M_Times" panose="02027200000000000000" pitchFamily="18" charset="0"/>
              </a:rPr>
              <a:t> </a:t>
            </a:r>
            <a:r>
              <a:rPr lang="en-US" sz="2000" b="1" dirty="0" err="1">
                <a:latin typeface="M_Times" panose="02027200000000000000" pitchFamily="18" charset="0"/>
              </a:rPr>
              <a:t>fizi~ki</a:t>
            </a:r>
            <a:r>
              <a:rPr lang="en-US" sz="2000" b="1" dirty="0">
                <a:latin typeface="M_Times" panose="02027200000000000000" pitchFamily="18" charset="0"/>
              </a:rPr>
              <a:t>, </a:t>
            </a:r>
            <a:r>
              <a:rPr lang="en-US" sz="2000" b="1" dirty="0" err="1">
                <a:latin typeface="M_Times" panose="02027200000000000000" pitchFamily="18" charset="0"/>
              </a:rPr>
              <a:t>socijalni</a:t>
            </a:r>
            <a:r>
              <a:rPr lang="en-US" sz="2000" b="1" dirty="0">
                <a:latin typeface="M_Times" panose="02027200000000000000" pitchFamily="18" charset="0"/>
              </a:rPr>
              <a:t> </a:t>
            </a:r>
            <a:r>
              <a:rPr lang="en-US" sz="2000" b="1" dirty="0" err="1">
                <a:latin typeface="M_Times" panose="02027200000000000000" pitchFamily="18" charset="0"/>
              </a:rPr>
              <a:t>i</a:t>
            </a:r>
            <a:r>
              <a:rPr lang="en-US" sz="2000" b="1" dirty="0">
                <a:latin typeface="M_Times" panose="02027200000000000000" pitchFamily="18" charset="0"/>
              </a:rPr>
              <a:t> </a:t>
            </a:r>
            <a:r>
              <a:rPr lang="en-US" sz="2000" b="1" dirty="0" err="1">
                <a:latin typeface="M_Times" panose="02027200000000000000" pitchFamily="18" charset="0"/>
              </a:rPr>
              <a:t>psihi~ki</a:t>
            </a:r>
            <a:r>
              <a:rPr lang="en-US" sz="2000" b="1" dirty="0">
                <a:latin typeface="M_Times" panose="02027200000000000000" pitchFamily="18" charset="0"/>
              </a:rPr>
              <a:t> </a:t>
            </a:r>
            <a:r>
              <a:rPr lang="en-US" sz="2000" b="1" dirty="0" err="1">
                <a:latin typeface="M_Times" panose="02027200000000000000" pitchFamily="18" charset="0"/>
              </a:rPr>
              <a:t>osobini</a:t>
            </a:r>
            <a:r>
              <a:rPr lang="en-US" sz="2000" b="1" dirty="0">
                <a:latin typeface="M_Times" panose="02027200000000000000" pitchFamily="18" charset="0"/>
              </a:rPr>
              <a:t>! </a:t>
            </a:r>
            <a:endParaRPr lang="mk-MK" sz="2000" b="1" dirty="0"/>
          </a:p>
        </p:txBody>
      </p:sp>
    </p:spTree>
    <p:extLst>
      <p:ext uri="{BB962C8B-B14F-4D97-AF65-F5344CB8AC3E}">
        <p14:creationId xmlns:p14="http://schemas.microsoft.com/office/powerpoint/2010/main" val="754015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1064">
        <p:split orient="vert"/>
      </p:transition>
    </mc:Choice>
    <mc:Fallback xmlns="">
      <p:transition spd="slow" advTm="10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664" y="219234"/>
            <a:ext cx="9637736" cy="861420"/>
          </a:xfrm>
        </p:spPr>
        <p:txBody>
          <a:bodyPr>
            <a:noAutofit/>
          </a:bodyPr>
          <a:lstStyle/>
          <a:p>
            <a:pPr algn="ctr"/>
            <a:r>
              <a:rPr lang="mk-MK" sz="3200" b="1" dirty="0" smtClean="0">
                <a:solidFill>
                  <a:schemeClr val="accent1"/>
                </a:solidFill>
              </a:rPr>
              <a:t>Правата на децата како човекови права</a:t>
            </a:r>
            <a:endParaRPr lang="mk-MK" sz="3200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322" y="1170709"/>
            <a:ext cx="7382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latin typeface="M_Times" panose="02027200000000000000" pitchFamily="18" charset="0"/>
              </a:rPr>
              <a:t>Potset</a:t>
            </a:r>
            <a:r>
              <a:rPr lang="mk-MK" sz="2400" b="1" dirty="0" smtClean="0">
                <a:latin typeface="M_Times" panose="02027200000000000000" pitchFamily="18" charset="0"/>
              </a:rPr>
              <a:t>и</a:t>
            </a:r>
            <a:r>
              <a:rPr lang="it-IT" sz="2400" b="1" dirty="0" smtClean="0">
                <a:latin typeface="M_Times" panose="02027200000000000000" pitchFamily="18" charset="0"/>
              </a:rPr>
              <a:t> se</a:t>
            </a:r>
            <a:r>
              <a:rPr lang="mk-MK" sz="2400" b="1" dirty="0" smtClean="0">
                <a:latin typeface="M_Times" panose="02027200000000000000" pitchFamily="18" charset="0"/>
              </a:rPr>
              <a:t> и кажи ги</a:t>
            </a:r>
            <a:r>
              <a:rPr lang="it-IT" sz="2400" b="1" dirty="0" smtClean="0">
                <a:latin typeface="M_Times" panose="02027200000000000000" pitchFamily="18" charset="0"/>
              </a:rPr>
              <a:t>  </a:t>
            </a:r>
            <a:r>
              <a:rPr lang="it-IT" sz="2400" b="1" dirty="0">
                <a:latin typeface="M_Times" panose="02027200000000000000" pitchFamily="18" charset="0"/>
              </a:rPr>
              <a:t>tvoite prava i </a:t>
            </a:r>
            <a:r>
              <a:rPr lang="it-IT" sz="2400" b="1" dirty="0" smtClean="0">
                <a:latin typeface="M_Times" panose="02027200000000000000" pitchFamily="18" charset="0"/>
              </a:rPr>
              <a:t>dol`nosti</a:t>
            </a:r>
            <a:r>
              <a:rPr lang="mk-MK" sz="2400" b="1" dirty="0" smtClean="0">
                <a:latin typeface="M_Times" panose="02027200000000000000" pitchFamily="18" charset="0"/>
              </a:rPr>
              <a:t> </a:t>
            </a:r>
            <a:r>
              <a:rPr lang="mk-MK" sz="2400" b="1" dirty="0" smtClean="0"/>
              <a:t>!?</a:t>
            </a:r>
            <a:r>
              <a:rPr lang="it-IT" sz="2400" b="1" dirty="0" smtClean="0"/>
              <a:t> </a:t>
            </a:r>
            <a:endParaRPr lang="mk-MK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86321" y="1708963"/>
            <a:ext cx="1161473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M_Times" panose="02027200000000000000" pitchFamily="18" charset="0"/>
              </a:rPr>
              <a:t>Odnosite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smtClean="0">
                <a:latin typeface="M_Times" panose="02027200000000000000" pitchFamily="18" charset="0"/>
              </a:rPr>
              <a:t>pome</a:t>
            </a:r>
            <a:r>
              <a:rPr lang="mk-MK" sz="2400" b="1" dirty="0" smtClean="0">
                <a:latin typeface="M_Times" panose="02027200000000000000" pitchFamily="18" charset="0"/>
              </a:rPr>
              <a:t>ѓ</a:t>
            </a:r>
            <a:r>
              <a:rPr lang="en-US" sz="2400" b="1" dirty="0" smtClean="0">
                <a:latin typeface="M_Times" panose="02027200000000000000" pitchFamily="18" charset="0"/>
              </a:rPr>
              <a:t>u </a:t>
            </a:r>
            <a:r>
              <a:rPr lang="en-US" sz="2400" b="1" dirty="0" err="1" smtClean="0">
                <a:latin typeface="M_Times" panose="02027200000000000000" pitchFamily="18" charset="0"/>
              </a:rPr>
              <a:t>lu</a:t>
            </a:r>
            <a:r>
              <a:rPr lang="mk-MK" sz="2400" b="1" dirty="0">
                <a:latin typeface="M_Times" panose="02027200000000000000" pitchFamily="18" charset="0"/>
              </a:rPr>
              <a:t>ѓ</a:t>
            </a:r>
            <a:r>
              <a:rPr lang="en-US" sz="2400" b="1" dirty="0" err="1" smtClean="0">
                <a:latin typeface="M_Times" panose="02027200000000000000" pitchFamily="18" charset="0"/>
              </a:rPr>
              <a:t>eto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edno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smtClean="0">
                <a:latin typeface="M_Times" panose="02027200000000000000" pitchFamily="18" charset="0"/>
              </a:rPr>
              <a:t>op</a:t>
            </a:r>
            <a:r>
              <a:rPr lang="mk-MK" sz="2400" b="1" dirty="0">
                <a:latin typeface="M_Times" panose="02027200000000000000" pitchFamily="18" charset="0"/>
              </a:rPr>
              <a:t>ш</a:t>
            </a:r>
            <a:r>
              <a:rPr lang="en-US" sz="2400" b="1" dirty="0" err="1" smtClean="0">
                <a:latin typeface="M_Times" panose="02027200000000000000" pitchFamily="18" charset="0"/>
              </a:rPr>
              <a:t>testvo</a:t>
            </a:r>
            <a:r>
              <a:rPr lang="en-US" sz="20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>
                <a:latin typeface="M_Times" panose="02027200000000000000" pitchFamily="18" charset="0"/>
              </a:rPr>
              <a:t>se </a:t>
            </a:r>
            <a:r>
              <a:rPr lang="en-US" sz="2400" b="1" dirty="0" err="1">
                <a:latin typeface="M_Times" panose="02027200000000000000" pitchFamily="18" charset="0"/>
              </a:rPr>
              <a:t>ureduvaat</a:t>
            </a:r>
            <a:r>
              <a:rPr lang="en-US" sz="2400" b="1" dirty="0">
                <a:latin typeface="M_Times" panose="02027200000000000000" pitchFamily="18" charset="0"/>
              </a:rPr>
              <a:t> so </a:t>
            </a:r>
            <a:r>
              <a:rPr lang="en-US" sz="2400" b="1" dirty="0" err="1">
                <a:latin typeface="M_Times" panose="02027200000000000000" pitchFamily="18" charset="0"/>
              </a:rPr>
              <a:t>odredeni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prava</a:t>
            </a:r>
            <a:r>
              <a:rPr lang="en-US" sz="2400" b="1" dirty="0" smtClean="0">
                <a:latin typeface="M_Times" panose="02027200000000000000" pitchFamily="18" charset="0"/>
              </a:rPr>
              <a:t>.</a:t>
            </a:r>
            <a:r>
              <a:rPr lang="mk-MK" sz="2400" b="1" dirty="0" smtClean="0">
                <a:latin typeface="M_Times" panose="02027200000000000000" pitchFamily="18" charset="0"/>
              </a:rPr>
              <a:t> Еднаквоста (рамноправноста) се гледа во еднаквите права за сите луѓе и слободата значи еднакво право за секого пред законот. Вреднностите на сите луѓе треба да се  почитуваат. Сите луѓе треба да бидат рамноправни  меѓу себе и не треба да постои дискриминација поради бојата на кожата, родот, етничката или религиската припадност. Човековите права се универзални и им припаѓаат на сите луѓе во светот.</a:t>
            </a:r>
            <a:endParaRPr lang="mk-MK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86321" y="4524763"/>
            <a:ext cx="11614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M_Times" panose="02027200000000000000" pitchFamily="18" charset="0"/>
              </a:rPr>
              <a:t>Univerzalnata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deklaracija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za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pravata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na</a:t>
            </a:r>
            <a:r>
              <a:rPr lang="en-US" sz="2400" dirty="0">
                <a:latin typeface="M_Times" panose="02027200000000000000" pitchFamily="18" charset="0"/>
              </a:rPr>
              <a:t> ~</a:t>
            </a:r>
            <a:r>
              <a:rPr lang="en-US" sz="2400" dirty="0" err="1">
                <a:latin typeface="M_Times" panose="02027200000000000000" pitchFamily="18" charset="0"/>
              </a:rPr>
              <a:t>ovekot</a:t>
            </a:r>
            <a:r>
              <a:rPr lang="en-US" sz="2400" dirty="0">
                <a:latin typeface="M_Times" panose="02027200000000000000" pitchFamily="18" charset="0"/>
              </a:rPr>
              <a:t> e </a:t>
            </a:r>
            <a:r>
              <a:rPr lang="en-US" sz="2400" dirty="0" err="1">
                <a:latin typeface="M_Times" panose="02027200000000000000" pitchFamily="18" charset="0"/>
              </a:rPr>
              <a:t>usvoena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na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Generalnoto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sobranie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na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Obedinetite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nacii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vo</a:t>
            </a:r>
            <a:r>
              <a:rPr lang="en-US" sz="2400" dirty="0">
                <a:latin typeface="M_Times" panose="02027200000000000000" pitchFamily="18" charset="0"/>
              </a:rPr>
              <a:t> </a:t>
            </a:r>
            <a:r>
              <a:rPr lang="en-US" sz="2400" dirty="0" err="1">
                <a:latin typeface="M_Times" panose="02027200000000000000" pitchFamily="18" charset="0"/>
              </a:rPr>
              <a:t>Pariz</a:t>
            </a:r>
            <a:r>
              <a:rPr lang="en-US" sz="2400" dirty="0">
                <a:latin typeface="M_Times" panose="02027200000000000000" pitchFamily="18" charset="0"/>
              </a:rPr>
              <a:t>, </a:t>
            </a:r>
            <a:r>
              <a:rPr lang="en-US" sz="2400" dirty="0" err="1">
                <a:latin typeface="M_Times" panose="02027200000000000000" pitchFamily="18" charset="0"/>
              </a:rPr>
              <a:t>na</a:t>
            </a:r>
            <a:r>
              <a:rPr lang="en-US" sz="2400" dirty="0">
                <a:latin typeface="M_Times" panose="02027200000000000000" pitchFamily="18" charset="0"/>
              </a:rPr>
              <a:t> 10 </a:t>
            </a:r>
            <a:r>
              <a:rPr lang="en-US" sz="2400" dirty="0" err="1">
                <a:latin typeface="M_Times" panose="02027200000000000000" pitchFamily="18" charset="0"/>
              </a:rPr>
              <a:t>dekemvri</a:t>
            </a:r>
            <a:r>
              <a:rPr lang="en-US" sz="2400" dirty="0">
                <a:latin typeface="M_Times" panose="02027200000000000000" pitchFamily="18" charset="0"/>
              </a:rPr>
              <a:t> 1948 </a:t>
            </a:r>
            <a:r>
              <a:rPr lang="en-US" sz="2400" dirty="0" err="1">
                <a:latin typeface="M_Times" panose="02027200000000000000" pitchFamily="18" charset="0"/>
              </a:rPr>
              <a:t>godina</a:t>
            </a:r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val="3757758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vie1-1.xx.fbcdn.net/v/t1.15752-9/90399964_604133080434212_2211717993468002304_n.png?_nc_cat=107&amp;_nc_sid=b96e70&amp;_nc_ohc=2KIaLgtvdkAAX_7m_nz&amp;_nc_ht=scontent-vie1-1.xx&amp;oh=2ee555ae3ecce292954156e59d006c7a&amp;oe=5E95CC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457" y="722881"/>
            <a:ext cx="9218325" cy="49990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mk-MK" sz="8000" b="1" dirty="0" smtClean="0"/>
              <a:t>Ви благодарам за </a:t>
            </a:r>
          </a:p>
          <a:p>
            <a:pPr marL="0" indent="0" algn="ctr">
              <a:buNone/>
            </a:pPr>
            <a:r>
              <a:rPr lang="mk-MK" sz="8000" b="1" dirty="0" smtClean="0"/>
              <a:t>вниманието!</a:t>
            </a:r>
            <a:endParaRPr lang="mk-MK" sz="8000" b="1" dirty="0"/>
          </a:p>
        </p:txBody>
      </p:sp>
    </p:spTree>
    <p:extLst>
      <p:ext uri="{BB962C8B-B14F-4D97-AF65-F5344CB8AC3E}">
        <p14:creationId xmlns:p14="http://schemas.microsoft.com/office/powerpoint/2010/main" val="37493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езултат с изображение за „pictures for children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4836" y="3275462"/>
            <a:ext cx="77655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Li~nost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 e 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zbir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na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 site 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osobini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fizi~ki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psihi~ki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socijalni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) koi go 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pravat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 ~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ovekot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poseben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Vrz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formirawe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na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li~nosta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vlijaat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nasledstvoto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sredinata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semejstvoto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u~ili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[</a:t>
            </a:r>
            <a:r>
              <a:rPr lang="en-US" sz="3200" b="1" dirty="0" err="1" smtClean="0">
                <a:solidFill>
                  <a:schemeClr val="bg1"/>
                </a:solidFill>
                <a:latin typeface="M_Times" panose="02027200000000000000" pitchFamily="18" charset="0"/>
              </a:rPr>
              <a:t>teto</a:t>
            </a:r>
            <a:r>
              <a:rPr lang="en-US" sz="3200" b="1" dirty="0" smtClean="0">
                <a:solidFill>
                  <a:schemeClr val="bg1"/>
                </a:solidFill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i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grupata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_Times" panose="02027200000000000000" pitchFamily="18" charset="0"/>
              </a:rPr>
              <a:t>vrsnici</a:t>
            </a:r>
            <a:r>
              <a:rPr lang="en-US" sz="3200" b="1" dirty="0">
                <a:solidFill>
                  <a:schemeClr val="bg1"/>
                </a:solidFill>
                <a:latin typeface="M_Times" panose="02027200000000000000" pitchFamily="18" charset="0"/>
              </a:rPr>
              <a:t>. </a:t>
            </a:r>
            <a:endParaRPr lang="mk-MK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48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тат с изображение за „pictures for children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0460" y="3995678"/>
            <a:ext cx="11445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bg1"/>
              </a:solidFill>
              <a:latin typeface="M_Times" panose="02027200000000000000" pitchFamily="18" charset="0"/>
            </a:endParaRPr>
          </a:p>
          <a:p>
            <a:r>
              <a:rPr lang="en-US" sz="2000" b="1" dirty="0" smtClean="0">
                <a:solidFill>
                  <a:schemeClr val="accent1"/>
                </a:solidFill>
                <a:latin typeface="M_Times" panose="02027200000000000000" pitchFamily="18" charset="0"/>
              </a:rPr>
              <a:t>{to </a:t>
            </a:r>
            <a:r>
              <a:rPr lang="en-US" sz="2000" b="1" dirty="0" err="1" smtClean="0">
                <a:solidFill>
                  <a:schemeClr val="accent1"/>
                </a:solidFill>
                <a:latin typeface="M_Times" panose="02027200000000000000" pitchFamily="18" charset="0"/>
              </a:rPr>
              <a:t>pretstavuva</a:t>
            </a:r>
            <a:r>
              <a:rPr lang="en-US" sz="2000" b="1" dirty="0" smtClean="0">
                <a:solidFill>
                  <a:schemeClr val="accent1"/>
                </a:solidFill>
                <a:latin typeface="M_Times" panose="02027200000000000000" pitchFamily="18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M_Times" panose="02027200000000000000" pitchFamily="18" charset="0"/>
              </a:rPr>
              <a:t>grupata</a:t>
            </a:r>
            <a:r>
              <a:rPr lang="en-US" sz="2000" b="1" dirty="0" smtClean="0">
                <a:solidFill>
                  <a:schemeClr val="accent1"/>
                </a:solidFill>
                <a:latin typeface="M_Times" panose="02027200000000000000" pitchFamily="18" charset="0"/>
              </a:rPr>
              <a:t>?</a:t>
            </a:r>
          </a:p>
          <a:p>
            <a:pPr algn="just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Site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nie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imame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potreba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da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pripa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\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ame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vo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grupa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da se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dru`ime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da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bideme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zaedno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so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drugi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lu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\e.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Mnogu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neprijatno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~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uvstvoto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koga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sakame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a ne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mo`eme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da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bideme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del od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grupata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.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Sekojdnevno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[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iot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`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ivot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go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pominuvame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so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odredena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grupa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− so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[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ite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vrsnici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so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roditelite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so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prijatelite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so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rodninite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sl. Vo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semejstvoto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u~ili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[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teto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u~ili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[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niot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dvor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ulicata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parkot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drugi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mesta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go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minuvame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na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[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eto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vreme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. Vo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grupata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nie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igrame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razmenuvame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informacii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misli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idei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~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uvstva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poddr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[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ka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M_Times" panose="02027200000000000000" pitchFamily="18" charset="0"/>
              </a:rPr>
              <a:t>drugaruvame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mk-MK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тат с изображение за „pictures for children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45" y="2148901"/>
            <a:ext cx="4244453" cy="2838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ight Arrow Callout 1"/>
          <p:cNvSpPr/>
          <p:nvPr/>
        </p:nvSpPr>
        <p:spPr>
          <a:xfrm>
            <a:off x="387927" y="1704107"/>
            <a:ext cx="3346292" cy="3449781"/>
          </a:xfrm>
          <a:prstGeom prst="rightArrowCallout">
            <a:avLst>
              <a:gd name="adj1" fmla="val 31512"/>
              <a:gd name="adj2" fmla="val 25000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_Times" panose="02027200000000000000" pitchFamily="18" charset="0"/>
              </a:rPr>
              <a:t>Vo </a:t>
            </a:r>
            <a:endParaRPr lang="en-US" sz="2800" b="1" dirty="0" smtClean="0">
              <a:latin typeface="M_Times" panose="02027200000000000000" pitchFamily="18" charset="0"/>
            </a:endParaRPr>
          </a:p>
          <a:p>
            <a:pPr algn="ctr"/>
            <a:r>
              <a:rPr lang="en-US" sz="2800" b="1" dirty="0" err="1" smtClean="0">
                <a:latin typeface="M_Times" panose="02027200000000000000" pitchFamily="18" charset="0"/>
              </a:rPr>
              <a:t>grupata</a:t>
            </a:r>
            <a:r>
              <a:rPr lang="en-US" sz="2800" b="1" dirty="0" smtClean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mojata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li~nost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mo`e</a:t>
            </a:r>
            <a:r>
              <a:rPr lang="en-US" sz="2800" b="1" dirty="0">
                <a:latin typeface="M_Times" panose="02027200000000000000" pitchFamily="18" charset="0"/>
              </a:rPr>
              <a:t> da </a:t>
            </a:r>
            <a:r>
              <a:rPr lang="en-US" sz="2800" b="1" dirty="0" err="1">
                <a:latin typeface="M_Times" panose="02027200000000000000" pitchFamily="18" charset="0"/>
              </a:rPr>
              <a:t>dojde</a:t>
            </a:r>
            <a:r>
              <a:rPr lang="en-US" sz="2800" b="1" dirty="0">
                <a:latin typeface="M_Times" panose="02027200000000000000" pitchFamily="18" charset="0"/>
              </a:rPr>
              <a:t> do </a:t>
            </a:r>
            <a:r>
              <a:rPr lang="en-US" sz="2800" b="1" dirty="0" err="1">
                <a:latin typeface="M_Times" panose="02027200000000000000" pitchFamily="18" charset="0"/>
              </a:rPr>
              <a:t>poln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 smtClean="0">
                <a:latin typeface="M_Times" panose="02027200000000000000" pitchFamily="18" charset="0"/>
              </a:rPr>
              <a:t>izraz</a:t>
            </a:r>
            <a:r>
              <a:rPr lang="en-US" sz="2800" b="1" dirty="0" smtClean="0">
                <a:latin typeface="M_Times" panose="02027200000000000000" pitchFamily="18" charset="0"/>
              </a:rPr>
              <a:t> </a:t>
            </a:r>
            <a:endParaRPr lang="mk-MK" sz="2800" b="1" dirty="0"/>
          </a:p>
        </p:txBody>
      </p:sp>
      <p:sp>
        <p:nvSpPr>
          <p:cNvPr id="4" name="Left Arrow Callout 3"/>
          <p:cNvSpPr/>
          <p:nvPr/>
        </p:nvSpPr>
        <p:spPr>
          <a:xfrm>
            <a:off x="8411875" y="1828801"/>
            <a:ext cx="3198233" cy="3325088"/>
          </a:xfrm>
          <a:prstGeom prst="leftArrowCallout">
            <a:avLst>
              <a:gd name="adj1" fmla="val 35397"/>
              <a:gd name="adj2" fmla="val 25000"/>
              <a:gd name="adj3" fmla="val 25000"/>
              <a:gd name="adj4" fmla="val 64977"/>
            </a:avLst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M_Times" panose="02027200000000000000" pitchFamily="18" charset="0"/>
              </a:rPr>
              <a:t>Grupata</a:t>
            </a:r>
            <a:r>
              <a:rPr lang="en-US" sz="2400" b="1" dirty="0">
                <a:latin typeface="M_Times" panose="02027200000000000000" pitchFamily="18" charset="0"/>
              </a:rPr>
              <a:t> me </a:t>
            </a:r>
            <a:r>
              <a:rPr lang="en-US" sz="2400" b="1" dirty="0" err="1">
                <a:latin typeface="M_Times" panose="02027200000000000000" pitchFamily="18" charset="0"/>
              </a:rPr>
              <a:t>po~ituva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ceni</a:t>
            </a:r>
            <a:r>
              <a:rPr lang="en-US" sz="2400" b="1" dirty="0">
                <a:latin typeface="M_Times" panose="02027200000000000000" pitchFamily="18" charset="0"/>
              </a:rPr>
              <a:t>, </a:t>
            </a:r>
            <a:r>
              <a:rPr lang="en-US" sz="2400" b="1" dirty="0" err="1">
                <a:latin typeface="M_Times" panose="02027200000000000000" pitchFamily="18" charset="0"/>
              </a:rPr>
              <a:t>ohrabruva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mnogu</a:t>
            </a:r>
            <a:r>
              <a:rPr lang="en-US" sz="2400" b="1" dirty="0">
                <a:latin typeface="M_Times" panose="02027200000000000000" pitchFamily="18" charset="0"/>
              </a:rPr>
              <a:t> sum </a:t>
            </a:r>
            <a:r>
              <a:rPr lang="en-US" sz="2400" b="1" dirty="0" err="1" smtClean="0">
                <a:latin typeface="M_Times" panose="02027200000000000000" pitchFamily="18" charset="0"/>
              </a:rPr>
              <a:t>posigurna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vo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 smtClean="0">
                <a:latin typeface="M_Times" panose="02027200000000000000" pitchFamily="18" charset="0"/>
              </a:rPr>
              <a:t>svoeto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odnesuvawe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endParaRPr lang="mk-MK" sz="2400" b="1" dirty="0"/>
          </a:p>
        </p:txBody>
      </p:sp>
      <p:sp>
        <p:nvSpPr>
          <p:cNvPr id="5" name="Down Arrow Callout 4"/>
          <p:cNvSpPr/>
          <p:nvPr/>
        </p:nvSpPr>
        <p:spPr>
          <a:xfrm>
            <a:off x="2917464" y="401783"/>
            <a:ext cx="5652655" cy="1662543"/>
          </a:xfrm>
          <a:prstGeom prst="downArrowCallout">
            <a:avLst>
              <a:gd name="adj1" fmla="val 66667"/>
              <a:gd name="adj2" fmla="val 51667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M_Times" panose="02027200000000000000" pitchFamily="18" charset="0"/>
              </a:rPr>
              <a:t>Grupata</a:t>
            </a:r>
            <a:r>
              <a:rPr lang="en-US" sz="2400" b="1" dirty="0">
                <a:latin typeface="M_Times" panose="02027200000000000000" pitchFamily="18" charset="0"/>
              </a:rPr>
              <a:t> me </a:t>
            </a:r>
            <a:r>
              <a:rPr lang="en-US" sz="2400" b="1" dirty="0" smtClean="0">
                <a:latin typeface="M_Times" panose="02027200000000000000" pitchFamily="18" charset="0"/>
              </a:rPr>
              <a:t>[</a:t>
            </a:r>
            <a:r>
              <a:rPr lang="en-US" sz="2400" b="1" dirty="0" err="1" smtClean="0">
                <a:latin typeface="M_Times" panose="02027200000000000000" pitchFamily="18" charset="0"/>
              </a:rPr>
              <a:t>titi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>
                <a:latin typeface="M_Times" panose="02027200000000000000" pitchFamily="18" charset="0"/>
              </a:rPr>
              <a:t>od </a:t>
            </a:r>
            <a:r>
              <a:rPr lang="en-US" sz="2400" b="1" dirty="0" err="1" smtClean="0">
                <a:latin typeface="M_Times" panose="02027200000000000000" pitchFamily="18" charset="0"/>
              </a:rPr>
              <a:t>nadvore</a:t>
            </a:r>
            <a:r>
              <a:rPr lang="en-US" sz="2400" b="1" dirty="0" smtClean="0">
                <a:latin typeface="M_Times" panose="02027200000000000000" pitchFamily="18" charset="0"/>
              </a:rPr>
              <a:t>[</a:t>
            </a:r>
            <a:r>
              <a:rPr lang="en-US" sz="2400" b="1" dirty="0" err="1" smtClean="0">
                <a:latin typeface="M_Times" panose="02027200000000000000" pitchFamily="18" charset="0"/>
              </a:rPr>
              <a:t>en</a:t>
            </a:r>
            <a:r>
              <a:rPr lang="en-US" sz="2400" b="1" dirty="0" smtClean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pritisok</a:t>
            </a:r>
            <a:r>
              <a:rPr lang="en-US" sz="2400" b="1" dirty="0">
                <a:latin typeface="M_Times" panose="02027200000000000000" pitchFamily="18" charset="0"/>
              </a:rPr>
              <a:t>, se ~</a:t>
            </a:r>
            <a:r>
              <a:rPr lang="en-US" sz="2400" b="1" dirty="0" err="1">
                <a:latin typeface="M_Times" panose="02027200000000000000" pitchFamily="18" charset="0"/>
              </a:rPr>
              <a:t>uvstvuvam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bezbedno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endParaRPr lang="mk-MK" sz="2400" b="1" dirty="0"/>
          </a:p>
        </p:txBody>
      </p:sp>
      <p:sp>
        <p:nvSpPr>
          <p:cNvPr id="6" name="Up Arrow Callout 5"/>
          <p:cNvSpPr/>
          <p:nvPr/>
        </p:nvSpPr>
        <p:spPr>
          <a:xfrm>
            <a:off x="3075707" y="5072210"/>
            <a:ext cx="5985166" cy="1619534"/>
          </a:xfrm>
          <a:prstGeom prst="upArrowCallout">
            <a:avLst>
              <a:gd name="adj1" fmla="val 77980"/>
              <a:gd name="adj2" fmla="val 57852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_Times" panose="02027200000000000000" pitchFamily="18" charset="0"/>
              </a:rPr>
              <a:t>^</a:t>
            </a:r>
            <a:r>
              <a:rPr lang="en-US" sz="2400" b="1" dirty="0" err="1">
                <a:latin typeface="M_Times" panose="02027200000000000000" pitchFamily="18" charset="0"/>
              </a:rPr>
              <a:t>uvstvuvam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bliskost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iskrenost</a:t>
            </a:r>
            <a:r>
              <a:rPr lang="en-US" sz="2400" b="1" dirty="0">
                <a:latin typeface="M_Times" panose="02027200000000000000" pitchFamily="18" charset="0"/>
              </a:rPr>
              <a:t> od </a:t>
            </a:r>
            <a:r>
              <a:rPr lang="en-US" sz="2400" b="1" dirty="0" err="1">
                <a:latin typeface="M_Times" panose="02027200000000000000" pitchFamily="18" charset="0"/>
              </a:rPr>
              <a:t>vrsnicite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r>
              <a:rPr lang="en-US" sz="2400" b="1" dirty="0" err="1">
                <a:latin typeface="M_Times" panose="02027200000000000000" pitchFamily="18" charset="0"/>
              </a:rPr>
              <a:t>Ulogite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vo</a:t>
            </a:r>
            <a:r>
              <a:rPr lang="en-US" sz="2400" b="1" dirty="0">
                <a:latin typeface="M_Times" panose="02027200000000000000" pitchFamily="18" charset="0"/>
              </a:rPr>
              <a:t> </a:t>
            </a:r>
            <a:r>
              <a:rPr lang="en-US" sz="2400" b="1" dirty="0" err="1">
                <a:latin typeface="M_Times" panose="02027200000000000000" pitchFamily="18" charset="0"/>
              </a:rPr>
              <a:t>grupata</a:t>
            </a:r>
            <a:r>
              <a:rPr lang="en-US" sz="2400" b="1" dirty="0">
                <a:latin typeface="M_Times" panose="02027200000000000000" pitchFamily="18" charset="0"/>
              </a:rPr>
              <a:t> se </a:t>
            </a:r>
            <a:r>
              <a:rPr lang="en-US" sz="2400" b="1" dirty="0" err="1">
                <a:latin typeface="M_Times" panose="02027200000000000000" pitchFamily="18" charset="0"/>
              </a:rPr>
              <a:t>razli~ni</a:t>
            </a:r>
            <a:r>
              <a:rPr lang="en-US" sz="2400" b="1" dirty="0">
                <a:latin typeface="M_Times" panose="02027200000000000000" pitchFamily="18" charset="0"/>
              </a:rPr>
              <a:t>. </a:t>
            </a:r>
            <a:endParaRPr lang="mk-MK" sz="2400" b="1" dirty="0"/>
          </a:p>
        </p:txBody>
      </p:sp>
    </p:spTree>
    <p:extLst>
      <p:ext uri="{BB962C8B-B14F-4D97-AF65-F5344CB8AC3E}">
        <p14:creationId xmlns:p14="http://schemas.microsoft.com/office/powerpoint/2010/main" val="10867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748144"/>
            <a:ext cx="9975273" cy="5403273"/>
          </a:xfrm>
        </p:spPr>
        <p:txBody>
          <a:bodyPr/>
          <a:lstStyle/>
          <a:p>
            <a:pPr algn="just"/>
            <a:r>
              <a:rPr lang="en-US" sz="3200" b="1" dirty="0" smtClean="0">
                <a:latin typeface="M_Times" panose="02027200000000000000" pitchFamily="18" charset="0"/>
              </a:rPr>
              <a:t>	</a:t>
            </a:r>
            <a:r>
              <a:rPr lang="en-US" sz="3200" b="1" dirty="0" err="1" smtClean="0">
                <a:latin typeface="M_Times" panose="02027200000000000000" pitchFamily="18" charset="0"/>
              </a:rPr>
              <a:t>Postojat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formalni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grupi</a:t>
            </a:r>
            <a:r>
              <a:rPr lang="en-US" sz="3200" b="1" dirty="0">
                <a:latin typeface="M_Times" panose="02027200000000000000" pitchFamily="18" charset="0"/>
              </a:rPr>
              <a:t>. </a:t>
            </a:r>
            <a:r>
              <a:rPr lang="en-US" sz="3200" b="1" dirty="0" err="1">
                <a:latin typeface="M_Times" panose="02027200000000000000" pitchFamily="18" charset="0"/>
              </a:rPr>
              <a:t>Takvi</a:t>
            </a:r>
            <a:r>
              <a:rPr lang="en-US" sz="3200" b="1" dirty="0">
                <a:latin typeface="M_Times" panose="02027200000000000000" pitchFamily="18" charset="0"/>
              </a:rPr>
              <a:t> se </a:t>
            </a:r>
            <a:r>
              <a:rPr lang="en-US" sz="3200" b="1" dirty="0" err="1" smtClean="0">
                <a:latin typeface="M_Times" panose="02027200000000000000" pitchFamily="18" charset="0"/>
              </a:rPr>
              <a:t>u~ili</a:t>
            </a:r>
            <a:r>
              <a:rPr lang="en-US" sz="3200" b="1" dirty="0" smtClean="0">
                <a:latin typeface="M_Times" panose="02027200000000000000" pitchFamily="18" charset="0"/>
              </a:rPr>
              <a:t>[</a:t>
            </a:r>
            <a:r>
              <a:rPr lang="en-US" sz="3200" b="1" dirty="0" err="1" smtClean="0">
                <a:latin typeface="M_Times" panose="02027200000000000000" pitchFamily="18" charset="0"/>
              </a:rPr>
              <a:t>teto</a:t>
            </a:r>
            <a:r>
              <a:rPr lang="en-US" sz="3200" b="1" dirty="0">
                <a:latin typeface="M_Times" panose="02027200000000000000" pitchFamily="18" charset="0"/>
              </a:rPr>
              <a:t>, </a:t>
            </a:r>
            <a:r>
              <a:rPr lang="en-US" sz="3200" b="1" dirty="0" err="1" smtClean="0">
                <a:latin typeface="M_Times" panose="02027200000000000000" pitchFamily="18" charset="0"/>
              </a:rPr>
              <a:t>u~ili</a:t>
            </a:r>
            <a:r>
              <a:rPr lang="en-US" sz="3200" b="1" dirty="0" smtClean="0">
                <a:latin typeface="M_Times" panose="02027200000000000000" pitchFamily="18" charset="0"/>
              </a:rPr>
              <a:t>[</a:t>
            </a:r>
            <a:r>
              <a:rPr lang="en-US" sz="3200" b="1" dirty="0" err="1" smtClean="0">
                <a:latin typeface="M_Times" panose="02027200000000000000" pitchFamily="18" charset="0"/>
              </a:rPr>
              <a:t>nite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sekcii</a:t>
            </a:r>
            <a:r>
              <a:rPr lang="en-US" sz="3200" b="1" dirty="0">
                <a:latin typeface="M_Times" panose="02027200000000000000" pitchFamily="18" charset="0"/>
              </a:rPr>
              <a:t>, </a:t>
            </a:r>
            <a:r>
              <a:rPr lang="en-US" sz="3200" b="1" dirty="0" err="1">
                <a:latin typeface="M_Times" panose="02027200000000000000" pitchFamily="18" charset="0"/>
              </a:rPr>
              <a:t>sportskite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klubovi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itn</a:t>
            </a:r>
            <a:r>
              <a:rPr lang="en-US" sz="3200" b="1" dirty="0">
                <a:latin typeface="M_Times" panose="02027200000000000000" pitchFamily="18" charset="0"/>
              </a:rPr>
              <a:t>. Vo </a:t>
            </a:r>
            <a:r>
              <a:rPr lang="en-US" sz="3200" b="1" dirty="0" err="1">
                <a:latin typeface="M_Times" panose="02027200000000000000" pitchFamily="18" charset="0"/>
              </a:rPr>
              <a:t>formalnite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grupi</a:t>
            </a:r>
            <a:r>
              <a:rPr lang="en-US" sz="3200" b="1" dirty="0">
                <a:latin typeface="M_Times" panose="02027200000000000000" pitchFamily="18" charset="0"/>
              </a:rPr>
              <a:t> e </a:t>
            </a:r>
            <a:r>
              <a:rPr lang="en-US" sz="3200" b="1" dirty="0" err="1">
                <a:latin typeface="M_Times" panose="02027200000000000000" pitchFamily="18" charset="0"/>
              </a:rPr>
              <a:t>mnogu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va`no</a:t>
            </a:r>
            <a:r>
              <a:rPr lang="en-US" sz="3200" b="1" dirty="0">
                <a:latin typeface="M_Times" panose="02027200000000000000" pitchFamily="18" charset="0"/>
              </a:rPr>
              <a:t> da </a:t>
            </a:r>
            <a:r>
              <a:rPr lang="en-US" sz="3200" b="1" dirty="0" err="1">
                <a:latin typeface="M_Times" panose="02027200000000000000" pitchFamily="18" charset="0"/>
              </a:rPr>
              <a:t>postojat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odnapred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opredeleni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ulogi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za</a:t>
            </a:r>
            <a:r>
              <a:rPr lang="en-US" sz="3200" b="1" dirty="0">
                <a:latin typeface="M_Times" panose="02027200000000000000" pitchFamily="18" charset="0"/>
              </a:rPr>
              <a:t> ~</a:t>
            </a:r>
            <a:r>
              <a:rPr lang="en-US" sz="3200" b="1" dirty="0" err="1">
                <a:latin typeface="M_Times" panose="02027200000000000000" pitchFamily="18" charset="0"/>
              </a:rPr>
              <a:t>lenovite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vo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grupata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za</a:t>
            </a:r>
            <a:r>
              <a:rPr lang="en-US" sz="3200" b="1" dirty="0">
                <a:latin typeface="M_Times" panose="02027200000000000000" pitchFamily="18" charset="0"/>
              </a:rPr>
              <a:t> da </a:t>
            </a:r>
            <a:r>
              <a:rPr lang="en-US" sz="3200" b="1" dirty="0" err="1">
                <a:latin typeface="M_Times" panose="02027200000000000000" pitchFamily="18" charset="0"/>
              </a:rPr>
              <a:t>mo`e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grupata</a:t>
            </a:r>
            <a:r>
              <a:rPr lang="en-US" sz="3200" b="1" dirty="0">
                <a:latin typeface="M_Times" panose="02027200000000000000" pitchFamily="18" charset="0"/>
              </a:rPr>
              <a:t> da </a:t>
            </a:r>
            <a:r>
              <a:rPr lang="en-US" sz="3200" b="1" dirty="0" err="1">
                <a:latin typeface="M_Times" panose="02027200000000000000" pitchFamily="18" charset="0"/>
              </a:rPr>
              <a:t>funkcionira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uspe</a:t>
            </a:r>
            <a:r>
              <a:rPr lang="en-US" sz="3200" b="1" dirty="0" smtClean="0">
                <a:latin typeface="M_Times" panose="02027200000000000000" pitchFamily="18" charset="0"/>
              </a:rPr>
              <a:t>[no </a:t>
            </a:r>
            <a:r>
              <a:rPr lang="en-US" sz="3200" b="1" dirty="0">
                <a:latin typeface="M_Times" panose="02027200000000000000" pitchFamily="18" charset="0"/>
              </a:rPr>
              <a:t>da </a:t>
            </a:r>
            <a:r>
              <a:rPr lang="en-US" sz="3200" b="1" dirty="0" err="1">
                <a:latin typeface="M_Times" panose="02027200000000000000" pitchFamily="18" charset="0"/>
              </a:rPr>
              <a:t>gi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izvr</a:t>
            </a:r>
            <a:r>
              <a:rPr lang="en-US" sz="3200" b="1" dirty="0" smtClean="0">
                <a:latin typeface="M_Times" panose="02027200000000000000" pitchFamily="18" charset="0"/>
              </a:rPr>
              <a:t>[</a:t>
            </a:r>
            <a:r>
              <a:rPr lang="en-US" sz="3200" b="1" dirty="0" err="1" smtClean="0">
                <a:latin typeface="M_Times" panose="02027200000000000000" pitchFamily="18" charset="0"/>
              </a:rPr>
              <a:t>uva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zada~ite</a:t>
            </a:r>
            <a:r>
              <a:rPr lang="en-US" sz="3200" b="1" dirty="0">
                <a:latin typeface="M_Times" panose="02027200000000000000" pitchFamily="18" charset="0"/>
              </a:rPr>
              <a:t>. </a:t>
            </a:r>
            <a:r>
              <a:rPr lang="en-US" sz="3200" b="1" dirty="0" err="1" smtClean="0">
                <a:latin typeface="M_Times" panose="02027200000000000000" pitchFamily="18" charset="0"/>
              </a:rPr>
              <a:t>Pokraj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formalnite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postojat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i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neformalni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grupi</a:t>
            </a:r>
            <a:r>
              <a:rPr lang="en-US" sz="3200" b="1" dirty="0" smtClean="0">
                <a:latin typeface="M_Times" panose="02027200000000000000" pitchFamily="18" charset="0"/>
              </a:rPr>
              <a:t>, </a:t>
            </a:r>
            <a:r>
              <a:rPr lang="en-US" sz="3200" b="1" dirty="0" err="1" smtClean="0">
                <a:latin typeface="M_Times" panose="02027200000000000000" pitchFamily="18" charset="0"/>
              </a:rPr>
              <a:t>na</a:t>
            </a:r>
            <a:r>
              <a:rPr lang="en-US" sz="3200" b="1" dirty="0" smtClean="0">
                <a:latin typeface="M_Times" panose="02027200000000000000" pitchFamily="18" charset="0"/>
              </a:rPr>
              <a:t> koi </a:t>
            </a:r>
            <a:r>
              <a:rPr lang="en-US" sz="3200" b="1" dirty="0">
                <a:latin typeface="M_Times" panose="02027200000000000000" pitchFamily="18" charset="0"/>
              </a:rPr>
              <a:t>od </a:t>
            </a:r>
            <a:r>
              <a:rPr lang="en-US" sz="3200" b="1" dirty="0" err="1">
                <a:latin typeface="M_Times" panose="02027200000000000000" pitchFamily="18" charset="0"/>
              </a:rPr>
              <a:t>niv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im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pripa</a:t>
            </a:r>
            <a:r>
              <a:rPr lang="en-US" sz="3200" b="1" dirty="0">
                <a:latin typeface="M_Times" panose="02027200000000000000" pitchFamily="18" charset="0"/>
              </a:rPr>
              <a:t>\</a:t>
            </a:r>
            <a:r>
              <a:rPr lang="en-US" sz="3200" b="1" dirty="0" err="1" smtClean="0">
                <a:latin typeface="M_Times" panose="02027200000000000000" pitchFamily="18" charset="0"/>
              </a:rPr>
              <a:t>ame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nie</a:t>
            </a:r>
            <a:r>
              <a:rPr lang="en-US" sz="3200" b="1" dirty="0">
                <a:latin typeface="M_Times" panose="02027200000000000000" pitchFamily="18" charset="0"/>
              </a:rPr>
              <a:t> samite. </a:t>
            </a:r>
            <a:r>
              <a:rPr lang="en-US" sz="3200" b="1" dirty="0" err="1">
                <a:latin typeface="M_Times" panose="02027200000000000000" pitchFamily="18" charset="0"/>
              </a:rPr>
              <a:t>Kako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smtClean="0">
                <a:latin typeface="M_Times" panose="02027200000000000000" pitchFamily="18" charset="0"/>
              </a:rPr>
              <a:t>[to </a:t>
            </a:r>
            <a:r>
              <a:rPr lang="en-US" sz="3200" b="1" dirty="0">
                <a:latin typeface="M_Times" panose="02027200000000000000" pitchFamily="18" charset="0"/>
              </a:rPr>
              <a:t>e </a:t>
            </a:r>
            <a:r>
              <a:rPr lang="en-US" sz="3200" b="1" dirty="0" err="1">
                <a:latin typeface="M_Times" panose="02027200000000000000" pitchFamily="18" charset="0"/>
              </a:rPr>
              <a:t>grupata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vrsnici</a:t>
            </a:r>
            <a:r>
              <a:rPr lang="en-US" sz="3200" b="1" dirty="0">
                <a:latin typeface="M_Times" panose="02027200000000000000" pitchFamily="18" charset="0"/>
              </a:rPr>
              <a:t>, </a:t>
            </a:r>
            <a:r>
              <a:rPr lang="en-US" sz="3200" b="1" dirty="0" err="1">
                <a:latin typeface="M_Times" panose="02027200000000000000" pitchFamily="18" charset="0"/>
              </a:rPr>
              <a:t>grupata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qubiteli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na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ist</a:t>
            </a:r>
            <a:r>
              <a:rPr lang="en-US" sz="3200" b="1" dirty="0">
                <a:latin typeface="M_Times" panose="02027200000000000000" pitchFamily="18" charset="0"/>
              </a:rPr>
              <a:t> vid </a:t>
            </a:r>
            <a:r>
              <a:rPr lang="en-US" sz="3200" b="1" dirty="0" err="1">
                <a:latin typeface="M_Times" panose="02027200000000000000" pitchFamily="18" charset="0"/>
              </a:rPr>
              <a:t>muzika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ili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hrana</a:t>
            </a:r>
            <a:r>
              <a:rPr lang="en-US" sz="3200" b="1" dirty="0">
                <a:latin typeface="M_Times" panose="02027200000000000000" pitchFamily="18" charset="0"/>
              </a:rPr>
              <a:t>, </a:t>
            </a:r>
            <a:r>
              <a:rPr lang="en-US" sz="3200" b="1" dirty="0" err="1">
                <a:latin typeface="M_Times" panose="02027200000000000000" pitchFamily="18" charset="0"/>
              </a:rPr>
              <a:t>grupa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na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postari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smtClean="0">
                <a:latin typeface="M_Times" panose="02027200000000000000" pitchFamily="18" charset="0"/>
              </a:rPr>
              <a:t>bra]a </a:t>
            </a:r>
            <a:r>
              <a:rPr lang="en-US" sz="3200" b="1" dirty="0" err="1">
                <a:latin typeface="M_Times" panose="02027200000000000000" pitchFamily="18" charset="0"/>
              </a:rPr>
              <a:t>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sestri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sli~no</a:t>
            </a:r>
            <a:r>
              <a:rPr lang="en-US" sz="3200" b="1" dirty="0" smtClean="0">
                <a:latin typeface="M_Times" panose="02027200000000000000" pitchFamily="18" charset="0"/>
              </a:rPr>
              <a:t>.</a:t>
            </a:r>
            <a:endParaRPr lang="mk-MK" sz="3200" b="1" dirty="0"/>
          </a:p>
        </p:txBody>
      </p:sp>
    </p:spTree>
    <p:extLst>
      <p:ext uri="{BB962C8B-B14F-4D97-AF65-F5344CB8AC3E}">
        <p14:creationId xmlns:p14="http://schemas.microsoft.com/office/powerpoint/2010/main" val="18742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47" y="1224088"/>
            <a:ext cx="9404723" cy="918882"/>
          </a:xfrm>
        </p:spPr>
        <p:txBody>
          <a:bodyPr/>
          <a:lstStyle/>
          <a:p>
            <a:r>
              <a:rPr lang="mk-MK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Што е општество?</a:t>
            </a:r>
            <a:endParaRPr lang="mk-MK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2064326"/>
            <a:ext cx="11374582" cy="392083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mk-MK" sz="3200" b="1" dirty="0" smtClean="0">
                <a:latin typeface="M_Times" panose="02027200000000000000" pitchFamily="18" charset="0"/>
              </a:rPr>
              <a:t>	</a:t>
            </a:r>
            <a:r>
              <a:rPr lang="en-US" sz="3200" b="1" dirty="0" smtClean="0">
                <a:latin typeface="M_Times" panose="02027200000000000000" pitchFamily="18" charset="0"/>
              </a:rPr>
              <a:t>O</a:t>
            </a:r>
            <a:r>
              <a:rPr lang="mk-MK" sz="3200" b="1" dirty="0" smtClean="0">
                <a:latin typeface="M_Times" panose="02027200000000000000" pitchFamily="18" charset="0"/>
              </a:rPr>
              <a:t>пш</a:t>
            </a:r>
            <a:r>
              <a:rPr lang="en-US" sz="3200" b="1" dirty="0" err="1" smtClean="0">
                <a:latin typeface="M_Times" panose="02027200000000000000" pitchFamily="18" charset="0"/>
              </a:rPr>
              <a:t>testvoto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>
                <a:latin typeface="M_Times" panose="02027200000000000000" pitchFamily="18" charset="0"/>
              </a:rPr>
              <a:t>e </a:t>
            </a:r>
            <a:r>
              <a:rPr lang="en-US" sz="3200" b="1" dirty="0" err="1">
                <a:latin typeface="M_Times" panose="02027200000000000000" pitchFamily="18" charset="0"/>
              </a:rPr>
              <a:t>organizirana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zaednica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na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 smtClean="0">
                <a:latin typeface="M_Times" panose="02027200000000000000" pitchFamily="18" charset="0"/>
              </a:rPr>
              <a:t>lu</a:t>
            </a:r>
            <a:r>
              <a:rPr lang="mk-MK" sz="3200" b="1" dirty="0">
                <a:latin typeface="M_Times" panose="02027200000000000000" pitchFamily="18" charset="0"/>
              </a:rPr>
              <a:t>ѓ</a:t>
            </a:r>
            <a:r>
              <a:rPr lang="en-US" sz="3200" b="1" dirty="0" smtClean="0">
                <a:latin typeface="M_Times" panose="02027200000000000000" pitchFamily="18" charset="0"/>
              </a:rPr>
              <a:t>e </a:t>
            </a:r>
            <a:r>
              <a:rPr lang="en-US" sz="3200" b="1" dirty="0" err="1">
                <a:latin typeface="M_Times" panose="02027200000000000000" pitchFamily="18" charset="0"/>
              </a:rPr>
              <a:t>vo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koja</a:t>
            </a:r>
            <a:r>
              <a:rPr lang="en-US" sz="3200" b="1" dirty="0">
                <a:latin typeface="M_Times" panose="02027200000000000000" pitchFamily="18" charset="0"/>
              </a:rPr>
              <a:t> tie </a:t>
            </a:r>
            <a:r>
              <a:rPr lang="en-US" sz="3200" b="1" dirty="0" err="1">
                <a:latin typeface="M_Times" panose="02027200000000000000" pitchFamily="18" charset="0"/>
              </a:rPr>
              <a:t>sozdavaat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materijalni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kulturni</a:t>
            </a:r>
            <a:r>
              <a:rPr lang="en-US" sz="3200" b="1" dirty="0">
                <a:latin typeface="M_Times" panose="02027200000000000000" pitchFamily="18" charset="0"/>
              </a:rPr>
              <a:t> dobra </a:t>
            </a:r>
            <a:r>
              <a:rPr lang="en-US" sz="3200" b="1" dirty="0" err="1">
                <a:latin typeface="M_Times" panose="02027200000000000000" pitchFamily="18" charset="0"/>
              </a:rPr>
              <a:t>i</a:t>
            </a:r>
            <a:r>
              <a:rPr lang="en-US" sz="3200" b="1" dirty="0">
                <a:latin typeface="M_Times" panose="02027200000000000000" pitchFamily="18" charset="0"/>
              </a:rPr>
              <a:t> `</a:t>
            </a:r>
            <a:r>
              <a:rPr lang="en-US" sz="3200" b="1" dirty="0" err="1">
                <a:latin typeface="M_Times" panose="02027200000000000000" pitchFamily="18" charset="0"/>
              </a:rPr>
              <a:t>iveat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spored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opredeleni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pravila</a:t>
            </a:r>
            <a:r>
              <a:rPr lang="en-US" sz="3200" b="1" dirty="0" smtClean="0">
                <a:latin typeface="M_Times" panose="02027200000000000000" pitchFamily="18" charset="0"/>
              </a:rPr>
              <a:t>.</a:t>
            </a:r>
            <a:endParaRPr lang="mk-MK" sz="3200" b="1" dirty="0" smtClean="0">
              <a:latin typeface="M_Times" panose="02027200000000000000" pitchFamily="18" charset="0"/>
            </a:endParaRPr>
          </a:p>
          <a:p>
            <a:pPr marL="0" indent="0" algn="just">
              <a:buNone/>
            </a:pPr>
            <a:endParaRPr lang="mk-MK" sz="3200" b="1" dirty="0"/>
          </a:p>
          <a:p>
            <a:pPr marL="0" indent="0" algn="just">
              <a:buNone/>
            </a:pPr>
            <a:r>
              <a:rPr lang="mk-MK" sz="3200" b="1" dirty="0"/>
              <a:t> </a:t>
            </a:r>
            <a:r>
              <a:rPr lang="mk-MK" sz="3200" b="1" dirty="0" smtClean="0"/>
              <a:t> </a:t>
            </a:r>
            <a:r>
              <a:rPr lang="mk-MK" sz="39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Што </a:t>
            </a:r>
            <a:r>
              <a:rPr lang="mk-MK" sz="39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е социјализација?</a:t>
            </a:r>
          </a:p>
          <a:p>
            <a:pPr marL="0" indent="0" algn="just">
              <a:buNone/>
            </a:pPr>
            <a:r>
              <a:rPr lang="mk-MK" sz="3600" b="1" dirty="0">
                <a:latin typeface="M_Times" panose="02027200000000000000" pitchFamily="18" charset="0"/>
              </a:rPr>
              <a:t>	</a:t>
            </a:r>
            <a:r>
              <a:rPr lang="mk-MK" sz="3600" b="1" dirty="0" smtClean="0">
                <a:latin typeface="M_Times" panose="02027200000000000000" pitchFamily="18" charset="0"/>
              </a:rPr>
              <a:t>С</a:t>
            </a:r>
            <a:r>
              <a:rPr lang="en-US" sz="3600" b="1" dirty="0" err="1" smtClean="0">
                <a:latin typeface="M_Times" panose="02027200000000000000" pitchFamily="18" charset="0"/>
              </a:rPr>
              <a:t>ocijalizacijata</a:t>
            </a:r>
            <a:r>
              <a:rPr lang="en-US" sz="3200" b="1" dirty="0" smtClean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pretstavuva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proces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kade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li~nosta</a:t>
            </a:r>
            <a:r>
              <a:rPr lang="en-US" sz="3200" b="1" dirty="0">
                <a:latin typeface="M_Times" panose="02027200000000000000" pitchFamily="18" charset="0"/>
              </a:rPr>
              <a:t> go </a:t>
            </a:r>
            <a:r>
              <a:rPr lang="en-US" sz="3200" b="1" dirty="0" err="1">
                <a:latin typeface="M_Times" panose="02027200000000000000" pitchFamily="18" charset="0"/>
              </a:rPr>
              <a:t>u~i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usvojuva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na~inot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na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odnesuvawe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vo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smtClean="0">
                <a:latin typeface="M_Times" panose="02027200000000000000" pitchFamily="18" charset="0"/>
              </a:rPr>
              <a:t>op</a:t>
            </a:r>
            <a:r>
              <a:rPr lang="mk-MK" sz="3200" b="1" dirty="0">
                <a:latin typeface="M_Times" panose="02027200000000000000" pitchFamily="18" charset="0"/>
              </a:rPr>
              <a:t>ш</a:t>
            </a:r>
            <a:r>
              <a:rPr lang="en-US" sz="3200" b="1" dirty="0" err="1" smtClean="0">
                <a:latin typeface="M_Times" panose="02027200000000000000" pitchFamily="18" charset="0"/>
              </a:rPr>
              <a:t>testvoto</a:t>
            </a:r>
            <a:r>
              <a:rPr lang="en-US" sz="3200" b="1" dirty="0">
                <a:latin typeface="M_Times" panose="02027200000000000000" pitchFamily="18" charset="0"/>
              </a:rPr>
              <a:t>, </a:t>
            </a:r>
            <a:r>
              <a:rPr lang="en-US" sz="3200" b="1" dirty="0" err="1">
                <a:latin typeface="M_Times" panose="02027200000000000000" pitchFamily="18" charset="0"/>
              </a:rPr>
              <a:t>grupata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i</a:t>
            </a:r>
            <a:r>
              <a:rPr lang="en-US" sz="3200" b="1" dirty="0">
                <a:latin typeface="M_Times" panose="02027200000000000000" pitchFamily="18" charset="0"/>
              </a:rPr>
              <a:t> taka se </a:t>
            </a:r>
            <a:r>
              <a:rPr lang="en-US" sz="3200" b="1" dirty="0" err="1">
                <a:latin typeface="M_Times" panose="02027200000000000000" pitchFamily="18" charset="0"/>
              </a:rPr>
              <a:t>osposobuva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za</a:t>
            </a:r>
            <a:r>
              <a:rPr lang="en-US" sz="3200" b="1" dirty="0">
                <a:latin typeface="M_Times" panose="02027200000000000000" pitchFamily="18" charset="0"/>
              </a:rPr>
              <a:t> `</a:t>
            </a:r>
            <a:r>
              <a:rPr lang="en-US" sz="3200" b="1" dirty="0" err="1">
                <a:latin typeface="M_Times" panose="02027200000000000000" pitchFamily="18" charset="0"/>
              </a:rPr>
              <a:t>ivot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vo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nea</a:t>
            </a:r>
            <a:r>
              <a:rPr lang="en-US" sz="3200" b="1" dirty="0">
                <a:latin typeface="M_Times" panose="02027200000000000000" pitchFamily="18" charset="0"/>
              </a:rPr>
              <a:t>. </a:t>
            </a:r>
            <a:r>
              <a:rPr lang="en-US" sz="3200" b="1" dirty="0" err="1">
                <a:latin typeface="M_Times" panose="02027200000000000000" pitchFamily="18" charset="0"/>
              </a:rPr>
              <a:t>Pritoa</a:t>
            </a:r>
            <a:r>
              <a:rPr lang="en-US" sz="3200" b="1" dirty="0">
                <a:latin typeface="M_Times" panose="02027200000000000000" pitchFamily="18" charset="0"/>
              </a:rPr>
              <a:t>, </a:t>
            </a:r>
            <a:r>
              <a:rPr lang="en-US" sz="3200" b="1" dirty="0" err="1">
                <a:latin typeface="M_Times" panose="02027200000000000000" pitchFamily="18" charset="0"/>
              </a:rPr>
              <a:t>gi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zadr`uva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svoite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li~ni</a:t>
            </a:r>
            <a:r>
              <a:rPr lang="en-US" sz="3200" b="1" dirty="0">
                <a:latin typeface="M_Times" panose="02027200000000000000" pitchFamily="18" charset="0"/>
              </a:rPr>
              <a:t> </a:t>
            </a:r>
            <a:r>
              <a:rPr lang="en-US" sz="3200" b="1" dirty="0" err="1">
                <a:latin typeface="M_Times" panose="02027200000000000000" pitchFamily="18" charset="0"/>
              </a:rPr>
              <a:t>osobini</a:t>
            </a:r>
            <a:r>
              <a:rPr lang="en-US" sz="3200" b="1" dirty="0">
                <a:latin typeface="M_Times" panose="02027200000000000000" pitchFamily="18" charset="0"/>
              </a:rPr>
              <a:t>. </a:t>
            </a:r>
            <a:endParaRPr lang="mk-MK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3962" y="450026"/>
            <a:ext cx="1003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Социјализација на </a:t>
            </a:r>
            <a:r>
              <a:rPr lang="mk-MK" sz="40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личноста</a:t>
            </a:r>
            <a:r>
              <a:rPr lang="mk-MK" sz="3600" b="1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</a:rPr>
              <a:t> во групата</a:t>
            </a:r>
            <a:endParaRPr lang="mk-MK" sz="3600" b="1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5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 изображение за „pictures for children“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2857766"/>
            <a:ext cx="4883727" cy="3442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2618" y="18011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k-MK" sz="2800" b="1" dirty="0" smtClean="0">
                <a:latin typeface="M_Times" panose="02027200000000000000" pitchFamily="18" charset="0"/>
              </a:rPr>
              <a:t>	</a:t>
            </a:r>
            <a:r>
              <a:rPr lang="en-US" sz="2800" b="1" dirty="0" err="1" smtClean="0">
                <a:latin typeface="M_Times" panose="02027200000000000000" pitchFamily="18" charset="0"/>
              </a:rPr>
              <a:t>Li~nosta</a:t>
            </a:r>
            <a:r>
              <a:rPr lang="en-US" sz="2800" b="1" dirty="0" smtClean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vo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grupa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postignuva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podobar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uspeh</a:t>
            </a:r>
            <a:r>
              <a:rPr lang="en-US" sz="2800" b="1" dirty="0">
                <a:latin typeface="M_Times" panose="02027200000000000000" pitchFamily="18" charset="0"/>
              </a:rPr>
              <a:t>. Toa e taka </a:t>
            </a:r>
            <a:r>
              <a:rPr lang="en-US" sz="2800" b="1" dirty="0" err="1">
                <a:latin typeface="M_Times" panose="02027200000000000000" pitchFamily="18" charset="0"/>
              </a:rPr>
              <a:t>poradi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zaedni~kite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napori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na</a:t>
            </a:r>
            <a:r>
              <a:rPr lang="en-US" sz="2800" b="1" dirty="0">
                <a:latin typeface="M_Times" panose="02027200000000000000" pitchFamily="18" charset="0"/>
              </a:rPr>
              <a:t> ~</a:t>
            </a:r>
            <a:r>
              <a:rPr lang="en-US" sz="2800" b="1" dirty="0" err="1">
                <a:latin typeface="M_Times" panose="02027200000000000000" pitchFamily="18" charset="0"/>
              </a:rPr>
              <a:t>lenovite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vo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grupata</a:t>
            </a:r>
            <a:r>
              <a:rPr lang="en-US" sz="2800" b="1" dirty="0">
                <a:latin typeface="M_Times" panose="02027200000000000000" pitchFamily="18" charset="0"/>
              </a:rPr>
              <a:t>. Vo </a:t>
            </a:r>
            <a:r>
              <a:rPr lang="en-US" sz="2800" b="1" dirty="0" err="1">
                <a:latin typeface="M_Times" panose="02027200000000000000" pitchFamily="18" charset="0"/>
              </a:rPr>
              <a:t>grupata</a:t>
            </a:r>
            <a:r>
              <a:rPr lang="en-US" sz="2800" b="1" dirty="0">
                <a:latin typeface="M_Times" panose="02027200000000000000" pitchFamily="18" charset="0"/>
              </a:rPr>
              <a:t> se </a:t>
            </a:r>
            <a:r>
              <a:rPr lang="en-US" sz="2800" b="1" dirty="0" err="1">
                <a:latin typeface="M_Times" panose="02027200000000000000" pitchFamily="18" charset="0"/>
              </a:rPr>
              <a:t>razviva</a:t>
            </a:r>
            <a:r>
              <a:rPr lang="en-US" sz="2800" b="1" dirty="0">
                <a:latin typeface="M_Times" panose="02027200000000000000" pitchFamily="18" charset="0"/>
              </a:rPr>
              <a:t> ~</a:t>
            </a:r>
            <a:r>
              <a:rPr lang="en-US" sz="2800" b="1" dirty="0" err="1">
                <a:latin typeface="M_Times" panose="02027200000000000000" pitchFamily="18" charset="0"/>
              </a:rPr>
              <a:t>uvstvoto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za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drugarstvo</a:t>
            </a:r>
            <a:r>
              <a:rPr lang="en-US" sz="2800" b="1" dirty="0">
                <a:latin typeface="M_Times" panose="02027200000000000000" pitchFamily="18" charset="0"/>
              </a:rPr>
              <a:t>, </a:t>
            </a:r>
            <a:r>
              <a:rPr lang="en-US" sz="2800" b="1" dirty="0" err="1">
                <a:latin typeface="M_Times" panose="02027200000000000000" pitchFamily="18" charset="0"/>
              </a:rPr>
              <a:t>solidarnost</a:t>
            </a:r>
            <a:r>
              <a:rPr lang="en-US" sz="2800" b="1" dirty="0">
                <a:latin typeface="M_Times" panose="02027200000000000000" pitchFamily="18" charset="0"/>
              </a:rPr>
              <a:t>, </a:t>
            </a:r>
            <a:r>
              <a:rPr lang="en-US" sz="2800" b="1" dirty="0" err="1">
                <a:latin typeface="M_Times" panose="02027200000000000000" pitchFamily="18" charset="0"/>
              </a:rPr>
              <a:t>prijatelstvo</a:t>
            </a:r>
            <a:r>
              <a:rPr lang="en-US" sz="2800" b="1" dirty="0">
                <a:latin typeface="M_Times" panose="02027200000000000000" pitchFamily="18" charset="0"/>
              </a:rPr>
              <a:t>. Koga ~</a:t>
            </a:r>
            <a:r>
              <a:rPr lang="en-US" sz="2800" b="1" dirty="0" err="1">
                <a:latin typeface="M_Times" panose="02027200000000000000" pitchFamily="18" charset="0"/>
              </a:rPr>
              <a:t>lenovite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si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pomagaat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vo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grupata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stanuva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zbor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za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solidarnost</a:t>
            </a:r>
            <a:r>
              <a:rPr lang="en-US" sz="2800" b="1" dirty="0">
                <a:latin typeface="M_Times" panose="02027200000000000000" pitchFamily="18" charset="0"/>
              </a:rPr>
              <a:t>. </a:t>
            </a:r>
            <a:r>
              <a:rPr lang="en-US" sz="2800" b="1" dirty="0" err="1">
                <a:latin typeface="M_Times" panose="02027200000000000000" pitchFamily="18" charset="0"/>
              </a:rPr>
              <a:t>Solidarnosta</a:t>
            </a:r>
            <a:r>
              <a:rPr lang="en-US" sz="2800" b="1" dirty="0">
                <a:latin typeface="M_Times" panose="02027200000000000000" pitchFamily="18" charset="0"/>
              </a:rPr>
              <a:t> e </a:t>
            </a:r>
            <a:r>
              <a:rPr lang="en-US" sz="2800" b="1" dirty="0" err="1">
                <a:latin typeface="M_Times" panose="02027200000000000000" pitchFamily="18" charset="0"/>
              </a:rPr>
              <a:t>pozitivna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 smtClean="0">
                <a:latin typeface="M_Times" panose="02027200000000000000" pitchFamily="18" charset="0"/>
              </a:rPr>
              <a:t>osobina</a:t>
            </a:r>
            <a:r>
              <a:rPr lang="mk-MK" sz="2800" b="1" dirty="0" smtClean="0">
                <a:latin typeface="M_Times" panose="02027200000000000000" pitchFamily="18" charset="0"/>
              </a:rPr>
              <a:t>!</a:t>
            </a:r>
            <a:endParaRPr lang="mk-MK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610625" y="2119102"/>
            <a:ext cx="602719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k-MK" sz="2400" b="1" dirty="0" smtClean="0">
                <a:latin typeface="M_Times" panose="02027200000000000000" pitchFamily="18" charset="0"/>
              </a:rPr>
              <a:t>	</a:t>
            </a:r>
            <a:endParaRPr lang="en-US" sz="2400" b="1" dirty="0" smtClean="0">
              <a:latin typeface="M_Times" panose="02027200000000000000" pitchFamily="18" charset="0"/>
            </a:endParaRPr>
          </a:p>
          <a:p>
            <a:pPr algn="just"/>
            <a:endParaRPr lang="en-US" sz="2400" b="1" dirty="0">
              <a:latin typeface="M_Times" panose="02027200000000000000" pitchFamily="18" charset="0"/>
            </a:endParaRPr>
          </a:p>
          <a:p>
            <a:pPr algn="just"/>
            <a:r>
              <a:rPr lang="en-US" sz="2400" b="1" dirty="0" smtClean="0">
                <a:latin typeface="M_Times" panose="02027200000000000000" pitchFamily="18" charset="0"/>
              </a:rPr>
              <a:t>	</a:t>
            </a:r>
            <a:r>
              <a:rPr lang="en-US" sz="2800" b="1" dirty="0" err="1" smtClean="0">
                <a:latin typeface="M_Times" panose="02027200000000000000" pitchFamily="18" charset="0"/>
              </a:rPr>
              <a:t>Dokolku</a:t>
            </a:r>
            <a:r>
              <a:rPr lang="en-US" sz="2800" b="1" dirty="0" smtClean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deteto</a:t>
            </a:r>
            <a:r>
              <a:rPr lang="en-US" sz="2800" b="1" dirty="0">
                <a:latin typeface="M_Times" panose="02027200000000000000" pitchFamily="18" charset="0"/>
              </a:rPr>
              <a:t> ne e </a:t>
            </a:r>
            <a:r>
              <a:rPr lang="en-US" sz="2800" b="1" dirty="0" err="1">
                <a:latin typeface="M_Times" panose="02027200000000000000" pitchFamily="18" charset="0"/>
              </a:rPr>
              <a:t>dovolno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socijalizirano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i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gi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zadovoluva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samo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sopstvenite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smtClean="0">
                <a:latin typeface="M_Times" panose="02027200000000000000" pitchFamily="18" charset="0"/>
              </a:rPr>
              <a:t>li</a:t>
            </a:r>
            <a:r>
              <a:rPr lang="mk-MK" sz="2800" b="1" dirty="0" smtClean="0">
                <a:latin typeface="M_Times" panose="02027200000000000000" pitchFamily="18" charset="0"/>
              </a:rPr>
              <a:t>чни </a:t>
            </a:r>
            <a:r>
              <a:rPr lang="en-US" sz="2800" b="1" dirty="0" err="1" smtClean="0">
                <a:latin typeface="M_Times" panose="02027200000000000000" pitchFamily="18" charset="0"/>
              </a:rPr>
              <a:t>potrebi</a:t>
            </a:r>
            <a:r>
              <a:rPr lang="en-US" sz="2800" b="1" dirty="0" smtClean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i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interesi</a:t>
            </a:r>
            <a:r>
              <a:rPr lang="en-US" sz="2800" b="1" dirty="0">
                <a:latin typeface="M_Times" panose="02027200000000000000" pitchFamily="18" charset="0"/>
              </a:rPr>
              <a:t>, a ne </a:t>
            </a:r>
            <a:r>
              <a:rPr lang="en-US" sz="2800" b="1" dirty="0" err="1">
                <a:latin typeface="M_Times" panose="02027200000000000000" pitchFamily="18" charset="0"/>
              </a:rPr>
              <a:t>gi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po~ituva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interesite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na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drugite</a:t>
            </a:r>
            <a:r>
              <a:rPr lang="en-US" sz="2800" b="1" dirty="0">
                <a:latin typeface="M_Times" panose="02027200000000000000" pitchFamily="18" charset="0"/>
              </a:rPr>
              <a:t>, </a:t>
            </a:r>
            <a:r>
              <a:rPr lang="en-US" sz="2800" b="1" dirty="0" err="1">
                <a:latin typeface="M_Times" panose="02027200000000000000" pitchFamily="18" charset="0"/>
              </a:rPr>
              <a:t>stanuva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zbor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za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pojava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koja</a:t>
            </a:r>
            <a:r>
              <a:rPr lang="en-US" sz="2800" b="1" dirty="0">
                <a:latin typeface="M_Times" panose="02027200000000000000" pitchFamily="18" charset="0"/>
              </a:rPr>
              <a:t> se </a:t>
            </a:r>
            <a:r>
              <a:rPr lang="en-US" sz="2800" b="1" dirty="0" err="1">
                <a:latin typeface="M_Times" panose="02027200000000000000" pitchFamily="18" charset="0"/>
              </a:rPr>
              <a:t>narekuva</a:t>
            </a:r>
            <a:r>
              <a:rPr lang="en-US" sz="2800" b="1" dirty="0">
                <a:latin typeface="M_Times" panose="02027200000000000000" pitchFamily="18" charset="0"/>
              </a:rPr>
              <a:t> </a:t>
            </a:r>
            <a:r>
              <a:rPr lang="en-US" sz="2800" b="1" dirty="0" err="1">
                <a:latin typeface="M_Times" panose="02027200000000000000" pitchFamily="18" charset="0"/>
              </a:rPr>
              <a:t>egoizam</a:t>
            </a:r>
            <a:r>
              <a:rPr lang="en-US" sz="2800" b="1" dirty="0">
                <a:latin typeface="M_Times" panose="02027200000000000000" pitchFamily="18" charset="0"/>
              </a:rPr>
              <a:t>.</a:t>
            </a:r>
            <a:endParaRPr lang="mk-MK" sz="2800" b="1" dirty="0"/>
          </a:p>
        </p:txBody>
      </p:sp>
    </p:spTree>
    <p:extLst>
      <p:ext uri="{BB962C8B-B14F-4D97-AF65-F5344CB8AC3E}">
        <p14:creationId xmlns:p14="http://schemas.microsoft.com/office/powerpoint/2010/main" val="31291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75525" cy="1265246"/>
          </a:xfrm>
        </p:spPr>
        <p:txBody>
          <a:bodyPr/>
          <a:lstStyle/>
          <a:p>
            <a:pPr algn="ctr"/>
            <a:r>
              <a:rPr lang="mk-MK" sz="4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ФАКТОРИ </a:t>
            </a:r>
            <a:r>
              <a:rPr lang="mk-MK" sz="40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НА СОЦИЈАЛИЗАЦИЈАТА</a:t>
            </a:r>
            <a:r>
              <a:rPr lang="mk-MK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mk-MK" sz="4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(семејство, група врсници, училиште, мас-медиуми)</a:t>
            </a:r>
            <a:r>
              <a:rPr lang="mk-MK" sz="2800" dirty="0"/>
              <a:t/>
            </a:r>
            <a:br>
              <a:rPr lang="mk-MK" sz="2800" dirty="0"/>
            </a:br>
            <a:endParaRPr lang="mk-MK" dirty="0"/>
          </a:p>
        </p:txBody>
      </p:sp>
      <p:pic>
        <p:nvPicPr>
          <p:cNvPr id="2050" name="Picture 2" descr="Резултат с изображение за „family pictures for children“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2" y="2183208"/>
            <a:ext cx="4244544" cy="3857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992611" y="2078182"/>
            <a:ext cx="2480830" cy="73355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ln w="0"/>
                <a:solidFill>
                  <a:sysClr val="windowText" lastClr="000000"/>
                </a:solidFill>
              </a:rPr>
              <a:t>Група врсници </a:t>
            </a:r>
            <a:endParaRPr lang="mk-MK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49417" y="3417624"/>
            <a:ext cx="1808015" cy="7239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ln w="0"/>
                <a:solidFill>
                  <a:sysClr val="windowText" lastClr="000000"/>
                </a:solidFill>
              </a:rPr>
              <a:t>Училиште  </a:t>
            </a:r>
            <a:endParaRPr lang="mk-MK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05183" y="3480028"/>
            <a:ext cx="1826600" cy="6614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ln w="0"/>
                <a:solidFill>
                  <a:sysClr val="windowText" lastClr="000000"/>
                </a:solidFill>
              </a:rPr>
              <a:t>Семејство  </a:t>
            </a:r>
            <a:endParaRPr lang="mk-MK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10490" y="4906780"/>
            <a:ext cx="2430540" cy="7320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2000" b="1" dirty="0" smtClean="0">
                <a:ln w="0"/>
                <a:solidFill>
                  <a:sysClr val="windowText" lastClr="000000"/>
                </a:solidFill>
              </a:rPr>
              <a:t>Мас- медиуми</a:t>
            </a:r>
            <a:endParaRPr lang="mk-MK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64085" y="3303385"/>
            <a:ext cx="2576945" cy="10905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k-MK" sz="2000" b="1" dirty="0">
                <a:ln w="0"/>
                <a:solidFill>
                  <a:schemeClr val="bg1"/>
                </a:solidFill>
              </a:rPr>
              <a:t>Факотри </a:t>
            </a:r>
          </a:p>
          <a:p>
            <a:pPr algn="ctr"/>
            <a:r>
              <a:rPr lang="mk-MK" sz="2000" b="1" dirty="0">
                <a:ln w="0"/>
                <a:solidFill>
                  <a:schemeClr val="bg1"/>
                </a:solidFill>
              </a:rPr>
              <a:t>на</a:t>
            </a:r>
          </a:p>
          <a:p>
            <a:pPr algn="ctr"/>
            <a:r>
              <a:rPr lang="mk-MK" sz="2000" b="1" dirty="0">
                <a:ln w="0"/>
                <a:solidFill>
                  <a:schemeClr val="bg1"/>
                </a:solidFill>
              </a:rPr>
              <a:t>социјализација</a:t>
            </a:r>
          </a:p>
        </p:txBody>
      </p:sp>
      <p:sp>
        <p:nvSpPr>
          <p:cNvPr id="8" name="Right Arrow 7"/>
          <p:cNvSpPr/>
          <p:nvPr/>
        </p:nvSpPr>
        <p:spPr>
          <a:xfrm>
            <a:off x="9712504" y="3452782"/>
            <a:ext cx="221204" cy="77839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4" name="Down Arrow 13"/>
          <p:cNvSpPr/>
          <p:nvPr/>
        </p:nvSpPr>
        <p:spPr>
          <a:xfrm>
            <a:off x="7716982" y="4502728"/>
            <a:ext cx="1227855" cy="26323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5" name="Left Arrow 14"/>
          <p:cNvSpPr/>
          <p:nvPr/>
        </p:nvSpPr>
        <p:spPr>
          <a:xfrm>
            <a:off x="6728907" y="3346217"/>
            <a:ext cx="263704" cy="88495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6" name="Up Arrow 15"/>
          <p:cNvSpPr/>
          <p:nvPr/>
        </p:nvSpPr>
        <p:spPr>
          <a:xfrm>
            <a:off x="7716982" y="2920577"/>
            <a:ext cx="1235656" cy="281751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561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0" grpId="0" animBg="1"/>
      <p:bldP spid="12" grpId="0" animBg="1"/>
      <p:bldP spid="13" grpId="0" animBg="1"/>
      <p:bldP spid="8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915</Words>
  <Application>Microsoft Office PowerPoint</Application>
  <PresentationFormat>Widescreen</PresentationFormat>
  <Paragraphs>75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M_Times</vt:lpstr>
      <vt:lpstr>Times New Roman</vt:lpstr>
      <vt:lpstr>Wingdings 3</vt:lpstr>
      <vt:lpstr>Ion</vt:lpstr>
      <vt:lpstr>PowerPoint Presentation</vt:lpstr>
      <vt:lpstr>Личниот и групниот живот </vt:lpstr>
      <vt:lpstr>PowerPoint Presentation</vt:lpstr>
      <vt:lpstr>PowerPoint Presentation</vt:lpstr>
      <vt:lpstr>PowerPoint Presentation</vt:lpstr>
      <vt:lpstr> Postojat formalni grupi. Takvi se u~ili[teto, u~ili[nite sekcii, sportskite klubovi i itn. Vo formalnite grupi e mnogu va`no da postojat odnapred opredeleni ulogi za ~lenovite vo grupata za da mo`e grupata da funkcionira i uspe[no da gi izvr[uva zada~ite. Pokraj formalnite postojat i neformalni grupi, na koi od niv im pripa\ame i nie samite. Kako [to e grupata vrsnici, grupata qubiteli na ist vid muzika ili hrana, grupa na postari bra]a i sestri i sli~no.</vt:lpstr>
      <vt:lpstr>Што е општество?</vt:lpstr>
      <vt:lpstr>PowerPoint Presentation</vt:lpstr>
      <vt:lpstr>ФАКТОРИ НА СОЦИЈАЛИЗАЦИЈАТА (семејство, група врсници, училиште, мас-медиуми) </vt:lpstr>
      <vt:lpstr>PowerPoint Presentation</vt:lpstr>
      <vt:lpstr>PowerPoint Presentation</vt:lpstr>
      <vt:lpstr>PowerPoint Presentation</vt:lpstr>
      <vt:lpstr>Мас-медиуми</vt:lpstr>
      <vt:lpstr>Девијација и девијатно однесување</vt:lpstr>
      <vt:lpstr>Ako preovladaat ovie negativni vlijanija, ќe se javat naruшuvawa vo semejnite odnosi, a so toa semejstvoto na deteto ne ќe mo`e da mu ovozmo`i toplina, harmoni~en `ivot, taka шto deteto do`ivuva traumi i pre~ki vo negoviot razvoj.</vt:lpstr>
      <vt:lpstr>Правила на однесување во средината и исполнување на должностите</vt:lpstr>
      <vt:lpstr>Правила за убаво оденсување во општествeната средина:   - Секогаш биди насмеан, љубезен, одговорен, совесен и добронамерен. - Помагај им на старите и болните луѓе. Не навредувај никого! - Биди верен другар и пријател! - Биди внимателен соговорник! - Биди одговорен, внимателен и активен! Биди толерантен. - Одржувај ја хигиената во училницата и чувај го енвентарот! - Не фрлај отпадоци!  - Не крши дрвца, и одржувај го зеленилото! </vt:lpstr>
      <vt:lpstr>Конфлик и негово решавање</vt:lpstr>
      <vt:lpstr>Da se `ivee vo op[testvenata sredina zna~i sekojdnevno da se komunicira so lu\e koi imaat razli~ni karakteri. Za da ima konflikt potrebni se minimum dvajca.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55</cp:revision>
  <dcterms:created xsi:type="dcterms:W3CDTF">2020-03-16T10:24:39Z</dcterms:created>
  <dcterms:modified xsi:type="dcterms:W3CDTF">2020-03-16T20:45:25Z</dcterms:modified>
</cp:coreProperties>
</file>