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27B2A6-5786-4FEB-8CD8-C4D6CB30EFF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2EBA69-F579-49AC-B1D7-E34ED4ED09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Примена на фотоефект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Примена на фотоефект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Светлинскиот сигнал се претвора во електричен сигнал(во фотоќелија).</a:t>
            </a:r>
          </a:p>
          <a:p>
            <a:pPr>
              <a:buNone/>
            </a:pPr>
            <a:endParaRPr lang="mk-MK" dirty="0" smtClean="0"/>
          </a:p>
          <a:p>
            <a:r>
              <a:rPr lang="ru-RU" dirty="0" smtClean="0"/>
              <a:t>фотоќелиите </a:t>
            </a:r>
            <a:r>
              <a:rPr lang="ru-RU" dirty="0" smtClean="0"/>
              <a:t>се </a:t>
            </a:r>
            <a:r>
              <a:rPr lang="ru-RU" dirty="0" smtClean="0"/>
              <a:t>користат за регулирање на одредени процеси, за регистрирање на импулси и на тој начин се користат како бројачи или како прекинувачи ( вклучување и исклучување ) на електрична струја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Внатрешен фотоефект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Појава на создавање на носители на струја во полуспроводник при негово осветлување</a:t>
            </a:r>
          </a:p>
          <a:p>
            <a:pPr>
              <a:buNone/>
            </a:pPr>
            <a:endParaRPr lang="mk-MK" dirty="0" smtClean="0"/>
          </a:p>
          <a:p>
            <a:r>
              <a:rPr lang="mk-MK" dirty="0" smtClean="0"/>
              <a:t>-фотоспроводливост</a:t>
            </a:r>
          </a:p>
          <a:p>
            <a:endParaRPr lang="mk-MK" dirty="0" smtClean="0"/>
          </a:p>
          <a:p>
            <a:r>
              <a:rPr lang="mk-MK" dirty="0" smtClean="0"/>
              <a:t>-фотоволтаичен ефект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Фотоелементи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MAC C Swiss" pitchFamily="34" charset="0"/>
              </a:rPr>
              <a:t>Najrasprostraneti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fotoelementi</a:t>
            </a:r>
            <a:r>
              <a:rPr lang="en-US" dirty="0" smtClean="0">
                <a:latin typeface="MAC C Swiss" pitchFamily="34" charset="0"/>
              </a:rPr>
              <a:t> se </a:t>
            </a:r>
            <a:r>
              <a:rPr lang="en-US" dirty="0" err="1" smtClean="0">
                <a:latin typeface="MAC C Swiss" pitchFamily="34" charset="0"/>
              </a:rPr>
              <a:t>t.n</a:t>
            </a:r>
            <a:r>
              <a:rPr lang="en-US" dirty="0" smtClean="0">
                <a:latin typeface="MAC C Swiss" pitchFamily="34" charset="0"/>
              </a:rPr>
              <a:t>. </a:t>
            </a:r>
            <a:r>
              <a:rPr lang="en-US" dirty="0" err="1" smtClean="0">
                <a:latin typeface="MAC C Swiss" pitchFamily="34" charset="0"/>
              </a:rPr>
              <a:t>solarni</a:t>
            </a:r>
            <a:r>
              <a:rPr lang="en-US" dirty="0" smtClean="0">
                <a:latin typeface="MAC C Swiss" pitchFamily="34" charset="0"/>
              </a:rPr>
              <a:t> }</a:t>
            </a:r>
            <a:r>
              <a:rPr lang="en-US" dirty="0" err="1" smtClean="0">
                <a:latin typeface="MAC C Swiss" pitchFamily="34" charset="0"/>
              </a:rPr>
              <a:t>elii</a:t>
            </a:r>
            <a:r>
              <a:rPr lang="en-US" dirty="0" smtClean="0">
                <a:latin typeface="MAC C Swiss" pitchFamily="34" charset="0"/>
              </a:rPr>
              <a:t>. </a:t>
            </a:r>
            <a:r>
              <a:rPr lang="en-US" dirty="0" err="1" smtClean="0">
                <a:latin typeface="MAC C Swiss" pitchFamily="34" charset="0"/>
              </a:rPr>
              <a:t>Kaj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niv</a:t>
            </a:r>
            <a:r>
              <a:rPr lang="en-US" dirty="0" smtClean="0">
                <a:latin typeface="MAC C Swiss" pitchFamily="34" charset="0"/>
              </a:rPr>
              <a:t> so </a:t>
            </a:r>
            <a:r>
              <a:rPr lang="en-US" dirty="0" err="1" smtClean="0">
                <a:latin typeface="MAC C Swiss" pitchFamily="34" charset="0"/>
              </a:rPr>
              <a:t>koristewe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fotovoltai~niot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efekt</a:t>
            </a:r>
            <a:r>
              <a:rPr lang="en-US" dirty="0" smtClean="0">
                <a:latin typeface="MAC C Swiss" pitchFamily="34" charset="0"/>
              </a:rPr>
              <a:t> se </a:t>
            </a:r>
            <a:r>
              <a:rPr lang="en-US" dirty="0" err="1" smtClean="0">
                <a:latin typeface="MAC C Swiss" pitchFamily="34" charset="0"/>
              </a:rPr>
              <a:t>ovozmo`uva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direktno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pretvorawe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son~evata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energija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vo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elektri~na</a:t>
            </a:r>
            <a:r>
              <a:rPr lang="en-US" dirty="0" smtClean="0">
                <a:latin typeface="MAC C Swiss" pitchFamily="34" charset="0"/>
              </a:rPr>
              <a:t>.</a:t>
            </a:r>
            <a:endParaRPr lang="mk-MK" dirty="0" smtClean="0">
              <a:latin typeface="MAC C Swiss" pitchFamily="34" charset="0"/>
            </a:endParaRPr>
          </a:p>
          <a:p>
            <a:endParaRPr lang="mk-MK" dirty="0" smtClean="0">
              <a:latin typeface="MAC C Swis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752600"/>
            <a:ext cx="7033846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>
                <a:latin typeface="MAC C Swiss" pitchFamily="34" charset="0"/>
              </a:rPr>
              <a:t>П</a:t>
            </a:r>
            <a:r>
              <a:rPr lang="en-US" dirty="0" err="1" smtClean="0">
                <a:latin typeface="MAC C Swiss" pitchFamily="34" charset="0"/>
              </a:rPr>
              <a:t>ri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osvetluvawe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foto</a:t>
            </a:r>
            <a:r>
              <a:rPr lang="en-US" dirty="0" smtClean="0">
                <a:latin typeface="MAC C Swiss" pitchFamily="34" charset="0"/>
              </a:rPr>
              <a:t>}</a:t>
            </a:r>
            <a:r>
              <a:rPr lang="en-US" dirty="0" err="1" smtClean="0">
                <a:latin typeface="MAC C Swiss" pitchFamily="34" charset="0"/>
              </a:rPr>
              <a:t>elijata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me|u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dvata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polusprovodnika</a:t>
            </a:r>
            <a:r>
              <a:rPr lang="en-US" dirty="0" smtClean="0">
                <a:latin typeface="MAC C Swiss" pitchFamily="34" charset="0"/>
              </a:rPr>
              <a:t> se </a:t>
            </a:r>
            <a:r>
              <a:rPr lang="en-US" dirty="0" err="1" smtClean="0">
                <a:latin typeface="MAC C Swiss" pitchFamily="34" charset="0"/>
              </a:rPr>
              <a:t>pojavuva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elektromotorna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sila</a:t>
            </a:r>
            <a:r>
              <a:rPr lang="en-US" dirty="0" smtClean="0">
                <a:latin typeface="MAC C Swiss" pitchFamily="34" charset="0"/>
              </a:rPr>
              <a:t>. </a:t>
            </a:r>
            <a:r>
              <a:rPr lang="en-US" dirty="0" err="1" smtClean="0">
                <a:latin typeface="MAC C Swiss" pitchFamily="34" charset="0"/>
              </a:rPr>
              <a:t>Uredot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pretstavuva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izvor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elektri~na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struja</a:t>
            </a:r>
            <a:r>
              <a:rPr lang="en-US" dirty="0" smtClean="0">
                <a:latin typeface="MAC C Swiss" pitchFamily="34" charset="0"/>
              </a:rPr>
              <a:t>, </a:t>
            </a:r>
            <a:r>
              <a:rPr lang="en-US" dirty="0" err="1" smtClean="0">
                <a:latin typeface="MAC C Swiss" pitchFamily="34" charset="0"/>
              </a:rPr>
              <a:t>koja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mo`e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galvanometarot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da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ja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registrira</a:t>
            </a:r>
            <a:r>
              <a:rPr lang="en-US" dirty="0" smtClean="0">
                <a:latin typeface="MAC C Swiss" pitchFamily="34" charset="0"/>
              </a:rPr>
              <a:t>. </a:t>
            </a:r>
            <a:r>
              <a:rPr lang="en-US" dirty="0" err="1" smtClean="0">
                <a:latin typeface="MAC C Swiss" pitchFamily="34" charset="0"/>
              </a:rPr>
              <a:t>Vakviot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fotoelement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sozdava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napon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od</a:t>
            </a:r>
            <a:r>
              <a:rPr lang="en-US" dirty="0" smtClean="0">
                <a:latin typeface="MAC C Swiss" pitchFamily="34" charset="0"/>
              </a:rPr>
              <a:t> red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golemina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0,5 V. </a:t>
            </a:r>
            <a:r>
              <a:rPr lang="en-US" dirty="0" err="1" smtClean="0">
                <a:latin typeface="MAC C Swiss" pitchFamily="34" charset="0"/>
              </a:rPr>
              <a:t>Strujata</a:t>
            </a:r>
            <a:r>
              <a:rPr lang="en-US" dirty="0" smtClean="0">
                <a:latin typeface="MAC C Swiss" pitchFamily="34" charset="0"/>
              </a:rPr>
              <a:t> {to </a:t>
            </a:r>
            <a:r>
              <a:rPr lang="en-US" dirty="0" err="1" smtClean="0">
                <a:latin typeface="MAC C Swiss" pitchFamily="34" charset="0"/>
              </a:rPr>
              <a:t>pritoa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te~e</a:t>
            </a:r>
            <a:r>
              <a:rPr lang="en-US" dirty="0" smtClean="0">
                <a:latin typeface="MAC C Swiss" pitchFamily="34" charset="0"/>
              </a:rPr>
              <a:t> e </a:t>
            </a:r>
            <a:r>
              <a:rPr lang="en-US" dirty="0" err="1" smtClean="0">
                <a:latin typeface="MAC C Swiss" pitchFamily="34" charset="0"/>
              </a:rPr>
              <a:t>od</a:t>
            </a:r>
            <a:r>
              <a:rPr lang="en-US" dirty="0" smtClean="0">
                <a:latin typeface="MAC C Swiss" pitchFamily="34" charset="0"/>
              </a:rPr>
              <a:t> red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golemina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desetici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miliamperi</a:t>
            </a:r>
            <a:r>
              <a:rPr lang="en-US" dirty="0" smtClean="0">
                <a:latin typeface="MAC C Swiss" pitchFamily="34" charset="0"/>
              </a:rPr>
              <a:t>. </a:t>
            </a:r>
            <a:r>
              <a:rPr lang="en-US" dirty="0" err="1" smtClean="0">
                <a:latin typeface="MAC C Swiss" pitchFamily="34" charset="0"/>
              </a:rPr>
              <a:t>Siliciumovite</a:t>
            </a:r>
            <a:r>
              <a:rPr lang="mk-MK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solarni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smtClean="0">
                <a:latin typeface="MAC C Swiss" pitchFamily="34" charset="0"/>
              </a:rPr>
              <a:t>}</a:t>
            </a:r>
            <a:r>
              <a:rPr lang="en-US" dirty="0" err="1" smtClean="0">
                <a:latin typeface="MAC C Swiss" pitchFamily="34" charset="0"/>
              </a:rPr>
              <a:t>elii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imaat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najgolema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osetlivost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vo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intervalot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pome|u</a:t>
            </a:r>
            <a:r>
              <a:rPr lang="en-US" dirty="0" smtClean="0">
                <a:latin typeface="MAC C Swiss" pitchFamily="34" charset="0"/>
              </a:rPr>
              <a:t> 540 </a:t>
            </a:r>
            <a:r>
              <a:rPr lang="en-US" dirty="0" err="1" smtClean="0">
                <a:latin typeface="MAC C Swiss" pitchFamily="34" charset="0"/>
              </a:rPr>
              <a:t>i</a:t>
            </a:r>
            <a:r>
              <a:rPr lang="en-US" dirty="0" smtClean="0">
                <a:latin typeface="MAC C Swiss" pitchFamily="34" charset="0"/>
              </a:rPr>
              <a:t> 560 </a:t>
            </a:r>
            <a:r>
              <a:rPr lang="mk-MK" dirty="0" smtClean="0">
                <a:latin typeface="MAC C Swiss" pitchFamily="34" charset="0"/>
              </a:rPr>
              <a:t>нанометри</a:t>
            </a:r>
            <a:r>
              <a:rPr lang="en-US" dirty="0" smtClean="0">
                <a:latin typeface="MAC C Swiss" pitchFamily="34" charset="0"/>
              </a:rPr>
              <a:t>, </a:t>
            </a:r>
            <a:r>
              <a:rPr lang="en-US" dirty="0" smtClean="0">
                <a:latin typeface="MAC C Swiss" pitchFamily="34" charset="0"/>
              </a:rPr>
              <a:t>{to </a:t>
            </a:r>
            <a:r>
              <a:rPr lang="en-US" dirty="0" err="1" smtClean="0">
                <a:latin typeface="MAC C Swiss" pitchFamily="34" charset="0"/>
              </a:rPr>
              <a:t>odgovara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i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najgolemata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osetlivost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na</a:t>
            </a:r>
            <a:r>
              <a:rPr lang="en-US" dirty="0" smtClean="0">
                <a:latin typeface="MAC C Swiss" pitchFamily="34" charset="0"/>
              </a:rPr>
              <a:t> ~</a:t>
            </a:r>
            <a:r>
              <a:rPr lang="en-US" dirty="0" err="1" smtClean="0">
                <a:latin typeface="MAC C Swiss" pitchFamily="34" charset="0"/>
              </a:rPr>
              <a:t>ove~koto</a:t>
            </a:r>
            <a:r>
              <a:rPr lang="en-US" dirty="0" smtClean="0">
                <a:latin typeface="MAC C Swiss" pitchFamily="34" charset="0"/>
              </a:rPr>
              <a:t> </a:t>
            </a:r>
            <a:r>
              <a:rPr lang="en-US" dirty="0" err="1" smtClean="0">
                <a:latin typeface="MAC C Swiss" pitchFamily="34" charset="0"/>
              </a:rPr>
              <a:t>oko</a:t>
            </a:r>
            <a:r>
              <a:rPr lang="en-US" dirty="0" smtClean="0">
                <a:latin typeface="MAC C Swiss" pitchFamily="34" charset="0"/>
              </a:rPr>
              <a:t>. </a:t>
            </a:r>
            <a:endParaRPr lang="en-US" dirty="0" smtClean="0">
              <a:latin typeface="MAC C Swiss" pitchFamily="34" charset="0"/>
              <a:cs typeface="Times New Roman 852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Друга примена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Бар-код читачи</a:t>
            </a:r>
          </a:p>
          <a:p>
            <a:r>
              <a:rPr lang="mk-MK" dirty="0" smtClean="0"/>
              <a:t>Скенери</a:t>
            </a:r>
          </a:p>
          <a:p>
            <a:r>
              <a:rPr lang="en-US" dirty="0" smtClean="0"/>
              <a:t>CCD </a:t>
            </a:r>
            <a:r>
              <a:rPr lang="mk-MK" dirty="0" smtClean="0"/>
              <a:t>камери</a:t>
            </a:r>
          </a:p>
          <a:p>
            <a:r>
              <a:rPr lang="mk-MK" dirty="0" smtClean="0"/>
              <a:t>...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4332" y="304800"/>
            <a:ext cx="3539067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3124200"/>
            <a:ext cx="4679577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2819400"/>
            <a:ext cx="3956255" cy="3700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182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Примена на фотоефект</vt:lpstr>
      <vt:lpstr>Примена на фотоефект</vt:lpstr>
      <vt:lpstr>Внатрешен фотоефект</vt:lpstr>
      <vt:lpstr>Фотоелементи</vt:lpstr>
      <vt:lpstr>Slide 5</vt:lpstr>
      <vt:lpstr>Slide 6</vt:lpstr>
      <vt:lpstr>Друга примена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на фотоефект</dc:title>
  <dc:creator>ivana</dc:creator>
  <cp:lastModifiedBy>ivana</cp:lastModifiedBy>
  <cp:revision>11</cp:revision>
  <dcterms:created xsi:type="dcterms:W3CDTF">2020-03-20T08:15:25Z</dcterms:created>
  <dcterms:modified xsi:type="dcterms:W3CDTF">2020-03-20T09:12:33Z</dcterms:modified>
</cp:coreProperties>
</file>