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6" r:id="rId3"/>
    <p:sldId id="276" r:id="rId4"/>
    <p:sldId id="275" r:id="rId5"/>
    <p:sldId id="278" r:id="rId6"/>
    <p:sldId id="279" r:id="rId7"/>
    <p:sldId id="280" r:id="rId8"/>
    <p:sldId id="281" r:id="rId9"/>
    <p:sldId id="282" r:id="rId10"/>
    <p:sldId id="283" r:id="rId11"/>
    <p:sldId id="28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5161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6E43A-24EF-4E4B-BC09-81244A32A32E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142976" y="428604"/>
            <a:ext cx="7215238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mk-MK" sz="32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mk-MK" sz="32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ТЕМА   РАКОМЕТ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mk-MK" sz="2800" dirty="0">
              <a:solidFill>
                <a:srgbClr val="9966FF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mk-MK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mk-MK" sz="2800" b="0" i="0" u="none" strike="noStrike" cap="none" normalizeH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9966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I-IV</a:t>
            </a:r>
            <a:r>
              <a:rPr kumimoji="0" lang="mk-MK" sz="2800" b="0" i="0" u="none" strike="noStrike" cap="none" normalizeH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mk-MK" sz="2800" b="0" i="0" u="none" strike="noStrike" cap="none" normalizeH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ГОДИНА </a:t>
            </a:r>
            <a:r>
              <a:rPr kumimoji="0" lang="mk-MK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428604"/>
            <a:ext cx="914400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Заклучок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изнесено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сега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можат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ивлечат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одредени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вредности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многу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важни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спортскиот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тренинг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ракометотДоколку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познати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основните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физиолошки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принципи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тогаш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доаѓа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неправилна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понекогаш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штетна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работа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губи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смислата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физиолошките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принципи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тренажниот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процес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затоа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постои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насоченост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континуираност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прогресивност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цикличност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тренингот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само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себе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допринесува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неправилен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развој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играчите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Познавањето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дидактичките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принципи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наставни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педагошки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доведува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правилен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развој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напредок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играчите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Високите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резултати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ракометот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можни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само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располагање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технички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тактички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физички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психички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подготвени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играчи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покрај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теоретски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практично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добро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обучени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применување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основните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принципи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ракометот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kineziologija.mk/wp-content/uploads/2018/10/New-Picture-7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143116"/>
            <a:ext cx="2895599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14282" y="714356"/>
            <a:ext cx="821537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ВИ БЛАГОДАРАМ НА ВНИМАНИЕТО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mk-MK" sz="28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mk-MK" sz="2800" dirty="0" smtClean="0"/>
          </a:p>
          <a:p>
            <a:r>
              <a:rPr lang="mk-MK" sz="2800" dirty="0" smtClean="0">
                <a:solidFill>
                  <a:srgbClr val="9966FF"/>
                </a:solidFill>
              </a:rPr>
              <a:t>Подготвиле:</a:t>
            </a:r>
            <a:endParaRPr lang="en-US" sz="2800" dirty="0" smtClean="0">
              <a:solidFill>
                <a:srgbClr val="9966FF"/>
              </a:solidFill>
            </a:endParaRPr>
          </a:p>
          <a:p>
            <a:r>
              <a:rPr lang="mk-MK" sz="2800" dirty="0" smtClean="0">
                <a:solidFill>
                  <a:srgbClr val="9966FF"/>
                </a:solidFill>
              </a:rPr>
              <a:t>Активот по Спорт и спортски активност</a:t>
            </a:r>
            <a:endParaRPr lang="en-US" sz="2800" dirty="0" smtClean="0">
              <a:solidFill>
                <a:srgbClr val="9966FF"/>
              </a:solidFill>
            </a:endParaRPr>
          </a:p>
          <a:p>
            <a:r>
              <a:rPr lang="mk-MK" sz="2800" dirty="0" smtClean="0">
                <a:solidFill>
                  <a:srgbClr val="9966FF"/>
                </a:solidFill>
              </a:rPr>
              <a:t>Марија Котевска</a:t>
            </a:r>
          </a:p>
          <a:p>
            <a:r>
              <a:rPr lang="mk-MK" sz="2800" dirty="0" smtClean="0">
                <a:solidFill>
                  <a:srgbClr val="9966FF"/>
                </a:solidFill>
              </a:rPr>
              <a:t>Зоран Коруновски</a:t>
            </a:r>
          </a:p>
          <a:p>
            <a:r>
              <a:rPr lang="mk-MK" sz="2800" dirty="0" smtClean="0">
                <a:solidFill>
                  <a:srgbClr val="9966FF"/>
                </a:solidFill>
              </a:rPr>
              <a:t>Јован Христовски</a:t>
            </a:r>
            <a:endParaRPr lang="en-US" sz="2800" dirty="0" smtClean="0">
              <a:solidFill>
                <a:srgbClr val="9966FF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42910" y="1500174"/>
            <a:ext cx="792958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Принципи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во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одбраната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во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ракометната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игра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Ракометот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е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колективна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комплексна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спортска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игра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која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играат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седум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играчи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ракометот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доминираат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апсолутната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снага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брзината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подвижноста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скоковите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прецизноста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други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параметри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изведуваат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анаеробно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аеробни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услови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214290"/>
            <a:ext cx="792961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Основни</a:t>
            </a:r>
            <a:r>
              <a:rPr lang="en-US" sz="2800" b="1" i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принципи</a:t>
            </a:r>
            <a:r>
              <a:rPr lang="en-US" sz="2800" b="1" i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во</a:t>
            </a:r>
            <a:r>
              <a:rPr lang="en-US" sz="2800" b="1" i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одбрана</a:t>
            </a:r>
            <a:r>
              <a:rPr lang="en-US" sz="2800" b="1" i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во</a:t>
            </a:r>
            <a:r>
              <a:rPr lang="en-US" sz="2800" b="1" i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ракометот</a:t>
            </a:r>
            <a:endParaRPr lang="en-US" sz="2800" b="1" i="1" dirty="0" smtClean="0">
              <a:solidFill>
                <a:srgbClr val="9966FF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/>
              <a:t>Успешноста</a:t>
            </a:r>
            <a:r>
              <a:rPr lang="en-US" sz="2400" dirty="0"/>
              <a:t> </a:t>
            </a:r>
            <a:r>
              <a:rPr lang="en-US" sz="2400" dirty="0" err="1"/>
              <a:t>во</a:t>
            </a:r>
            <a:r>
              <a:rPr lang="en-US" sz="2400" dirty="0"/>
              <a:t> </a:t>
            </a:r>
            <a:r>
              <a:rPr lang="en-US" sz="2400" dirty="0" err="1"/>
              <a:t>решавањето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задачите</a:t>
            </a:r>
            <a:r>
              <a:rPr lang="en-US" sz="2400" dirty="0"/>
              <a:t> </a:t>
            </a:r>
            <a:r>
              <a:rPr lang="en-US" sz="2400" dirty="0" err="1"/>
              <a:t>во</a:t>
            </a:r>
            <a:r>
              <a:rPr lang="en-US" sz="2400" dirty="0"/>
              <a:t> </a:t>
            </a:r>
            <a:r>
              <a:rPr lang="en-US" sz="2400" dirty="0" err="1"/>
              <a:t>одбрана</a:t>
            </a:r>
            <a:r>
              <a:rPr lang="en-US" sz="2400" dirty="0"/>
              <a:t> е </a:t>
            </a:r>
            <a:r>
              <a:rPr lang="en-US" sz="2400" dirty="0" err="1"/>
              <a:t>можна</a:t>
            </a:r>
            <a:r>
              <a:rPr lang="en-US" sz="2400" dirty="0"/>
              <a:t> </a:t>
            </a:r>
            <a:r>
              <a:rPr lang="en-US" sz="2400" dirty="0" err="1"/>
              <a:t>само</a:t>
            </a:r>
            <a:r>
              <a:rPr lang="en-US" sz="2400" dirty="0"/>
              <a:t> </a:t>
            </a:r>
            <a:r>
              <a:rPr lang="en-US" sz="2400" dirty="0" err="1"/>
              <a:t>ако</a:t>
            </a:r>
            <a:r>
              <a:rPr lang="en-US" sz="2400" dirty="0"/>
              <a:t> </a:t>
            </a:r>
            <a:r>
              <a:rPr lang="en-US" sz="2400" dirty="0" err="1"/>
              <a:t>играчите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добро</a:t>
            </a:r>
            <a:r>
              <a:rPr lang="en-US" sz="2400" dirty="0"/>
              <a:t> </a:t>
            </a:r>
            <a:r>
              <a:rPr lang="en-US" sz="2400" dirty="0" err="1"/>
              <a:t>технички</a:t>
            </a:r>
            <a:r>
              <a:rPr lang="en-US" sz="2400" dirty="0"/>
              <a:t>, </a:t>
            </a:r>
            <a:r>
              <a:rPr lang="en-US" sz="2400" dirty="0" err="1"/>
              <a:t>тактички</a:t>
            </a:r>
            <a:r>
              <a:rPr lang="en-US" sz="2400" dirty="0"/>
              <a:t> и </a:t>
            </a:r>
            <a:r>
              <a:rPr lang="en-US" sz="2400" dirty="0" err="1"/>
              <a:t>физички</a:t>
            </a:r>
            <a:r>
              <a:rPr lang="en-US" sz="2400" dirty="0"/>
              <a:t> </a:t>
            </a:r>
            <a:r>
              <a:rPr lang="en-US" sz="2400" dirty="0" err="1"/>
              <a:t>подготвени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напорот</a:t>
            </a:r>
            <a:r>
              <a:rPr lang="en-US" sz="2400" dirty="0"/>
              <a:t> </a:t>
            </a:r>
            <a:r>
              <a:rPr lang="en-US" sz="2400" dirty="0" err="1"/>
              <a:t>кој</a:t>
            </a:r>
            <a:r>
              <a:rPr lang="en-US" sz="2400" dirty="0"/>
              <a:t> </a:t>
            </a:r>
            <a:r>
              <a:rPr lang="en-US" sz="2400" dirty="0" err="1"/>
              <a:t>следи</a:t>
            </a:r>
            <a:r>
              <a:rPr lang="en-US" sz="2400" dirty="0"/>
              <a:t> </a:t>
            </a:r>
            <a:r>
              <a:rPr lang="en-US" sz="2400" dirty="0" err="1"/>
              <a:t>во</a:t>
            </a:r>
            <a:r>
              <a:rPr lang="en-US" sz="2400" dirty="0"/>
              <a:t> </a:t>
            </a:r>
            <a:r>
              <a:rPr lang="en-US" sz="2400" dirty="0" err="1"/>
              <a:t>организирањето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одбраната</a:t>
            </a:r>
            <a:r>
              <a:rPr lang="en-US" sz="2400" dirty="0"/>
              <a:t> </a:t>
            </a:r>
            <a:r>
              <a:rPr lang="en-US" sz="2400" dirty="0" err="1"/>
              <a:t>каде</a:t>
            </a:r>
            <a:r>
              <a:rPr lang="en-US" sz="2400" dirty="0"/>
              <a:t> </a:t>
            </a:r>
            <a:r>
              <a:rPr lang="en-US" sz="2400" dirty="0" err="1"/>
              <a:t>што</a:t>
            </a:r>
            <a:r>
              <a:rPr lang="en-US" sz="2400" dirty="0"/>
              <a:t> </a:t>
            </a:r>
            <a:r>
              <a:rPr lang="en-US" sz="2400" dirty="0" err="1"/>
              <a:t>владеат</a:t>
            </a:r>
            <a:r>
              <a:rPr lang="en-US" sz="2400" dirty="0"/>
              <a:t> и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применуваат</a:t>
            </a:r>
            <a:r>
              <a:rPr lang="en-US" sz="2400" dirty="0"/>
              <a:t> </a:t>
            </a:r>
            <a:r>
              <a:rPr lang="en-US" sz="2400" dirty="0" err="1"/>
              <a:t>сите</a:t>
            </a:r>
            <a:r>
              <a:rPr lang="en-US" sz="2400" dirty="0"/>
              <a:t> </a:t>
            </a:r>
            <a:r>
              <a:rPr lang="en-US" sz="2400" dirty="0" err="1"/>
              <a:t>принципи</a:t>
            </a:r>
            <a:r>
              <a:rPr lang="en-US" sz="2400" dirty="0"/>
              <a:t> </a:t>
            </a:r>
            <a:r>
              <a:rPr lang="en-US" sz="2400" dirty="0" err="1"/>
              <a:t>во</a:t>
            </a:r>
            <a:r>
              <a:rPr lang="en-US" sz="2400" dirty="0"/>
              <a:t> </a:t>
            </a:r>
            <a:r>
              <a:rPr lang="en-US" sz="2400" dirty="0" err="1"/>
              <a:t>одбрана</a:t>
            </a:r>
            <a:r>
              <a:rPr lang="en-US" sz="2400" dirty="0"/>
              <a:t>. </a:t>
            </a:r>
            <a:r>
              <a:rPr lang="en-US" sz="2400" dirty="0" err="1"/>
              <a:t>Одбраната</a:t>
            </a:r>
            <a:r>
              <a:rPr lang="en-US" sz="2400" dirty="0"/>
              <a:t> </a:t>
            </a:r>
            <a:r>
              <a:rPr lang="en-US" sz="2400" dirty="0" err="1"/>
              <a:t>најчесто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организира</a:t>
            </a:r>
            <a:r>
              <a:rPr lang="en-US" sz="2400" dirty="0"/>
              <a:t> </a:t>
            </a:r>
            <a:r>
              <a:rPr lang="en-US" sz="2400" dirty="0" err="1"/>
              <a:t>во</a:t>
            </a:r>
            <a:r>
              <a:rPr lang="en-US" sz="2400" dirty="0"/>
              <a:t> </a:t>
            </a:r>
            <a:r>
              <a:rPr lang="en-US" sz="2400" dirty="0" err="1"/>
              <a:t>зависност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нападите</a:t>
            </a:r>
            <a:r>
              <a:rPr lang="en-US" sz="2400" dirty="0"/>
              <a:t> </a:t>
            </a:r>
            <a:r>
              <a:rPr lang="en-US" sz="2400" dirty="0" err="1"/>
              <a:t>кои</a:t>
            </a:r>
            <a:r>
              <a:rPr lang="en-US" sz="2400" dirty="0"/>
              <a:t> </a:t>
            </a:r>
            <a:r>
              <a:rPr lang="en-US" sz="2400" dirty="0" err="1"/>
              <a:t>што</a:t>
            </a:r>
            <a:r>
              <a:rPr lang="en-US" sz="2400" dirty="0"/>
              <a:t> </a:t>
            </a:r>
            <a:r>
              <a:rPr lang="en-US" sz="2400" dirty="0" err="1"/>
              <a:t>ги</a:t>
            </a:r>
            <a:r>
              <a:rPr lang="en-US" sz="2400" dirty="0"/>
              <a:t> </a:t>
            </a:r>
            <a:r>
              <a:rPr lang="en-US" sz="2400" dirty="0" err="1"/>
              <a:t>спроведува</a:t>
            </a:r>
            <a:r>
              <a:rPr lang="en-US" sz="2400" dirty="0"/>
              <a:t> </a:t>
            </a:r>
            <a:r>
              <a:rPr lang="en-US" sz="2400" dirty="0" err="1"/>
              <a:t>противничката</a:t>
            </a:r>
            <a:r>
              <a:rPr lang="en-US" sz="2400" dirty="0"/>
              <a:t> </a:t>
            </a:r>
            <a:r>
              <a:rPr lang="en-US" sz="2400" dirty="0" err="1"/>
              <a:t>екипа</a:t>
            </a:r>
            <a:r>
              <a:rPr lang="en-US" sz="2400" dirty="0"/>
              <a:t>. </a:t>
            </a:r>
            <a:r>
              <a:rPr lang="en-US" sz="2400" dirty="0" err="1"/>
              <a:t>Придржувањето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основните</a:t>
            </a:r>
            <a:r>
              <a:rPr lang="en-US" sz="2400" dirty="0"/>
              <a:t> </a:t>
            </a:r>
            <a:r>
              <a:rPr lang="en-US" sz="2400" dirty="0" err="1"/>
              <a:t>принципи</a:t>
            </a:r>
            <a:r>
              <a:rPr lang="en-US" sz="2400" dirty="0"/>
              <a:t> </a:t>
            </a:r>
            <a:r>
              <a:rPr lang="en-US" sz="2400" dirty="0" err="1"/>
              <a:t>во</a:t>
            </a:r>
            <a:r>
              <a:rPr lang="en-US" sz="2400" dirty="0"/>
              <a:t> </a:t>
            </a:r>
            <a:r>
              <a:rPr lang="en-US" sz="2400" dirty="0" err="1"/>
              <a:t>одбраната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неизбежни</a:t>
            </a:r>
            <a:r>
              <a:rPr lang="en-US" sz="2400" dirty="0"/>
              <a:t> </a:t>
            </a:r>
            <a:r>
              <a:rPr lang="en-US" sz="2400" dirty="0" err="1"/>
              <a:t>бидејќи</a:t>
            </a:r>
            <a:r>
              <a:rPr lang="en-US" sz="2400" dirty="0"/>
              <a:t> </a:t>
            </a:r>
            <a:r>
              <a:rPr lang="en-US" sz="2400" dirty="0" err="1"/>
              <a:t>само</a:t>
            </a:r>
            <a:r>
              <a:rPr lang="en-US" sz="2400" dirty="0"/>
              <a:t> </a:t>
            </a:r>
            <a:r>
              <a:rPr lang="en-US" sz="2400" dirty="0" err="1"/>
              <a:t>така</a:t>
            </a:r>
            <a:r>
              <a:rPr lang="en-US" sz="2400" dirty="0"/>
              <a:t> </a:t>
            </a:r>
            <a:r>
              <a:rPr lang="en-US" sz="2400" dirty="0" err="1"/>
              <a:t>можат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остварат</a:t>
            </a:r>
            <a:r>
              <a:rPr lang="en-US" sz="2400" dirty="0"/>
              <a:t> </a:t>
            </a:r>
            <a:r>
              <a:rPr lang="en-US" sz="2400" dirty="0" err="1"/>
              <a:t>добри</a:t>
            </a:r>
            <a:r>
              <a:rPr lang="en-US" sz="2400" dirty="0"/>
              <a:t> </a:t>
            </a:r>
            <a:r>
              <a:rPr lang="en-US" sz="2400" dirty="0" err="1"/>
              <a:t>резултати</a:t>
            </a:r>
            <a:r>
              <a:rPr lang="en-US" sz="2400" dirty="0"/>
              <a:t> </a:t>
            </a:r>
            <a:r>
              <a:rPr lang="en-US" sz="2400" dirty="0" err="1"/>
              <a:t>во</a:t>
            </a:r>
            <a:r>
              <a:rPr lang="en-US" sz="2400" dirty="0"/>
              <a:t> </a:t>
            </a:r>
            <a:r>
              <a:rPr lang="en-US" sz="2400" dirty="0" err="1"/>
              <a:t>фазата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одбрана</a:t>
            </a:r>
            <a:r>
              <a:rPr lang="en-US" sz="2400" dirty="0"/>
              <a:t>, и </a:t>
            </a:r>
            <a:r>
              <a:rPr lang="en-US" sz="2400" dirty="0" err="1"/>
              <a:t>само</a:t>
            </a:r>
            <a:r>
              <a:rPr lang="en-US" sz="2400" dirty="0"/>
              <a:t> </a:t>
            </a:r>
            <a:r>
              <a:rPr lang="en-US" sz="2400" dirty="0" err="1"/>
              <a:t>така</a:t>
            </a:r>
            <a:r>
              <a:rPr lang="en-US" sz="2400" dirty="0"/>
              <a:t> </a:t>
            </a:r>
            <a:r>
              <a:rPr lang="en-US" sz="2400" dirty="0" err="1"/>
              <a:t>може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има</a:t>
            </a:r>
            <a:r>
              <a:rPr lang="en-US" sz="2400" dirty="0"/>
              <a:t> </a:t>
            </a:r>
            <a:r>
              <a:rPr lang="en-US" sz="2400" dirty="0" err="1"/>
              <a:t>поголем</a:t>
            </a:r>
            <a:r>
              <a:rPr lang="en-US" sz="2400" dirty="0"/>
              <a:t> </a:t>
            </a:r>
            <a:r>
              <a:rPr lang="en-US" sz="2400" dirty="0" err="1"/>
              <a:t>степен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успешна</a:t>
            </a:r>
            <a:r>
              <a:rPr lang="en-US" sz="2400" dirty="0"/>
              <a:t> </a:t>
            </a:r>
            <a:r>
              <a:rPr lang="en-US" sz="2400" dirty="0" err="1"/>
              <a:t>одбрана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ttp://kineziologija.mk/wp-content/uploads/2018/10/New-Picture-3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5143512"/>
            <a:ext cx="2014535" cy="1504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428604"/>
            <a:ext cx="800105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9966FF"/>
                </a:solidFill>
              </a:rPr>
              <a:t>Принципите</a:t>
            </a:r>
            <a:r>
              <a:rPr lang="en-US" sz="2800" dirty="0" smtClean="0">
                <a:solidFill>
                  <a:srgbClr val="9966FF"/>
                </a:solidFill>
              </a:rPr>
              <a:t> </a:t>
            </a:r>
            <a:r>
              <a:rPr lang="en-US" sz="2800" dirty="0" err="1" smtClean="0">
                <a:solidFill>
                  <a:srgbClr val="9966FF"/>
                </a:solidFill>
              </a:rPr>
              <a:t>во</a:t>
            </a:r>
            <a:r>
              <a:rPr lang="en-US" sz="2800" dirty="0" smtClean="0">
                <a:solidFill>
                  <a:srgbClr val="9966FF"/>
                </a:solidFill>
              </a:rPr>
              <a:t> </a:t>
            </a:r>
            <a:r>
              <a:rPr lang="en-US" sz="2800" dirty="0" err="1" smtClean="0">
                <a:solidFill>
                  <a:srgbClr val="9966FF"/>
                </a:solidFill>
              </a:rPr>
              <a:t>одбрана</a:t>
            </a:r>
            <a:r>
              <a:rPr lang="en-US" sz="2800" dirty="0" smtClean="0">
                <a:solidFill>
                  <a:srgbClr val="9966FF"/>
                </a:solidFill>
              </a:rPr>
              <a:t> </a:t>
            </a:r>
            <a:r>
              <a:rPr lang="en-US" sz="2800" dirty="0" err="1" smtClean="0">
                <a:solidFill>
                  <a:srgbClr val="9966FF"/>
                </a:solidFill>
              </a:rPr>
              <a:t>можат</a:t>
            </a:r>
            <a:r>
              <a:rPr lang="en-US" sz="2800" dirty="0" smtClean="0">
                <a:solidFill>
                  <a:srgbClr val="9966FF"/>
                </a:solidFill>
              </a:rPr>
              <a:t> </a:t>
            </a:r>
            <a:r>
              <a:rPr lang="en-US" sz="2800" dirty="0" err="1" smtClean="0">
                <a:solidFill>
                  <a:srgbClr val="9966FF"/>
                </a:solidFill>
              </a:rPr>
              <a:t>да</a:t>
            </a:r>
            <a:r>
              <a:rPr lang="en-US" sz="2800" dirty="0" smtClean="0">
                <a:solidFill>
                  <a:srgbClr val="9966FF"/>
                </a:solidFill>
              </a:rPr>
              <a:t> </a:t>
            </a:r>
            <a:r>
              <a:rPr lang="en-US" sz="2800" dirty="0" err="1" smtClean="0">
                <a:solidFill>
                  <a:srgbClr val="9966FF"/>
                </a:solidFill>
              </a:rPr>
              <a:t>се</a:t>
            </a:r>
            <a:r>
              <a:rPr lang="en-US" sz="2800" dirty="0" smtClean="0">
                <a:solidFill>
                  <a:srgbClr val="9966FF"/>
                </a:solidFill>
              </a:rPr>
              <a:t> </a:t>
            </a:r>
            <a:r>
              <a:rPr lang="en-US" sz="2800" dirty="0" err="1" smtClean="0">
                <a:solidFill>
                  <a:srgbClr val="9966FF"/>
                </a:solidFill>
              </a:rPr>
              <a:t>поделат</a:t>
            </a:r>
            <a:r>
              <a:rPr lang="en-US" sz="2800" dirty="0" smtClean="0">
                <a:solidFill>
                  <a:srgbClr val="9966FF"/>
                </a:solidFill>
              </a:rPr>
              <a:t> </a:t>
            </a:r>
            <a:r>
              <a:rPr lang="en-US" sz="2800" dirty="0" err="1" smtClean="0">
                <a:solidFill>
                  <a:srgbClr val="9966FF"/>
                </a:solidFill>
              </a:rPr>
              <a:t>на</a:t>
            </a:r>
            <a:r>
              <a:rPr lang="en-US" sz="2800" dirty="0" smtClean="0">
                <a:solidFill>
                  <a:srgbClr val="9966FF"/>
                </a:solidFill>
              </a:rPr>
              <a:t>: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1.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ширина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одбрана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2.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длабочина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одбрана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3.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густина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одбрана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4.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еластичност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одбрана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5.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правовременост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економичност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 descr="http://kineziologija.mk/wp-content/uploads/2018/10/New-Picture-5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714884"/>
            <a:ext cx="27813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1" y="857232"/>
            <a:ext cx="857256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8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ширина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во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одбрана</a:t>
            </a:r>
            <a:r>
              <a:rPr lang="en-US" sz="28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2800" b="1" dirty="0" smtClean="0">
              <a:solidFill>
                <a:srgbClr val="9966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Принципот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ширина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одбрана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бара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просторот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односно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ширината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едниот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другиот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мртов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агол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биде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колку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што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е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можно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подобро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покриена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за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противничкиот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играч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би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можел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лесно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шутне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крилна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позиција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Ваквиот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пракса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остварува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брзи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бочни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движења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играчите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Овој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се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применува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кај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екипите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кои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што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имаат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послаба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задна,а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појака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предна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линија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или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доколку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екипата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има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голман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кој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послабо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ги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брани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шутевите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крилна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а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подобро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бековска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позиција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ttp://kineziologija.mk/wp-content/uploads/2018/10/New-Picture-4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5072074"/>
            <a:ext cx="27908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720" y="357167"/>
            <a:ext cx="864399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8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длабочина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во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одбрана</a:t>
            </a:r>
            <a:r>
              <a:rPr lang="en-US" sz="28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dirty="0" err="1"/>
              <a:t>Овој</a:t>
            </a:r>
            <a:r>
              <a:rPr lang="en-US" sz="2800" dirty="0"/>
              <a:t> </a:t>
            </a:r>
            <a:r>
              <a:rPr lang="en-US" sz="2800" dirty="0" err="1"/>
              <a:t>принцип</a:t>
            </a:r>
            <a:r>
              <a:rPr lang="en-US" sz="2800" dirty="0"/>
              <a:t> </a:t>
            </a:r>
            <a:r>
              <a:rPr lang="en-US" sz="2800" dirty="0" err="1"/>
              <a:t>се</a:t>
            </a:r>
            <a:r>
              <a:rPr lang="en-US" sz="2800" dirty="0"/>
              <a:t> </a:t>
            </a:r>
            <a:r>
              <a:rPr lang="en-US" sz="2800" dirty="0" err="1"/>
              <a:t>реализира</a:t>
            </a:r>
            <a:r>
              <a:rPr lang="en-US" sz="2800" dirty="0"/>
              <a:t> </a:t>
            </a:r>
            <a:r>
              <a:rPr lang="en-US" sz="2800" dirty="0" err="1"/>
              <a:t>со</a:t>
            </a:r>
            <a:r>
              <a:rPr lang="en-US" sz="2800" dirty="0"/>
              <a:t> </a:t>
            </a:r>
            <a:r>
              <a:rPr lang="en-US" sz="2800" dirty="0" err="1"/>
              <a:t>цел</a:t>
            </a:r>
            <a:r>
              <a:rPr lang="en-US" sz="2800" dirty="0"/>
              <a:t> </a:t>
            </a:r>
            <a:r>
              <a:rPr lang="en-US" sz="2800" dirty="0" err="1"/>
              <a:t>да</a:t>
            </a:r>
            <a:r>
              <a:rPr lang="en-US" sz="2800" dirty="0"/>
              <a:t> </a:t>
            </a:r>
            <a:r>
              <a:rPr lang="en-US" sz="2800" dirty="0" err="1"/>
              <a:t>се</a:t>
            </a:r>
            <a:r>
              <a:rPr lang="en-US" sz="2800" dirty="0"/>
              <a:t> </a:t>
            </a:r>
            <a:r>
              <a:rPr lang="en-US" sz="2800" dirty="0" err="1"/>
              <a:t>спречат</a:t>
            </a:r>
            <a:r>
              <a:rPr lang="en-US" sz="2800" dirty="0"/>
              <a:t> </a:t>
            </a:r>
            <a:r>
              <a:rPr lang="en-US" sz="2800" dirty="0" err="1"/>
              <a:t>играчите</a:t>
            </a:r>
            <a:r>
              <a:rPr lang="en-US" sz="2800" dirty="0"/>
              <a:t> </a:t>
            </a:r>
            <a:r>
              <a:rPr lang="en-US" sz="2800" dirty="0" err="1"/>
              <a:t>кои</a:t>
            </a:r>
            <a:r>
              <a:rPr lang="en-US" sz="2800" dirty="0"/>
              <a:t> </a:t>
            </a:r>
            <a:r>
              <a:rPr lang="en-US" sz="2800" dirty="0" err="1"/>
              <a:t>имаат</a:t>
            </a:r>
            <a:r>
              <a:rPr lang="en-US" sz="2800" dirty="0"/>
              <a:t> </a:t>
            </a:r>
            <a:r>
              <a:rPr lang="en-US" sz="2800" dirty="0" err="1"/>
              <a:t>снажни</a:t>
            </a:r>
            <a:r>
              <a:rPr lang="en-US" sz="2800" dirty="0" smtClean="0"/>
              <a:t>,</a:t>
            </a:r>
          </a:p>
          <a:p>
            <a:r>
              <a:rPr lang="en-US" sz="2800" dirty="0" smtClean="0"/>
              <a:t> </a:t>
            </a:r>
            <a:r>
              <a:rPr lang="en-US" sz="2800" dirty="0" err="1"/>
              <a:t>прецизни</a:t>
            </a:r>
            <a:r>
              <a:rPr lang="en-US" sz="2800" dirty="0"/>
              <a:t> и </a:t>
            </a:r>
            <a:r>
              <a:rPr lang="en-US" sz="2800" dirty="0" err="1"/>
              <a:t>ефикасни</a:t>
            </a:r>
            <a:r>
              <a:rPr lang="en-US" sz="2800" dirty="0"/>
              <a:t> </a:t>
            </a:r>
            <a:r>
              <a:rPr lang="en-US" sz="2800" dirty="0" err="1"/>
              <a:t>шутеви</a:t>
            </a:r>
            <a:r>
              <a:rPr lang="en-US" sz="2800" dirty="0"/>
              <a:t> </a:t>
            </a:r>
            <a:r>
              <a:rPr lang="en-US" sz="2800" dirty="0" err="1"/>
              <a:t>од</a:t>
            </a:r>
            <a:r>
              <a:rPr lang="en-US" sz="2800" dirty="0"/>
              <a:t> </a:t>
            </a:r>
            <a:r>
              <a:rPr lang="en-US" sz="2800" dirty="0" err="1"/>
              <a:t>поголема</a:t>
            </a:r>
            <a:r>
              <a:rPr lang="en-US" sz="2800" dirty="0"/>
              <a:t> </a:t>
            </a:r>
            <a:r>
              <a:rPr lang="en-US" sz="2800" dirty="0" err="1"/>
              <a:t>далечина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Неопходно</a:t>
            </a:r>
            <a:r>
              <a:rPr lang="en-US" sz="2800" dirty="0" smtClean="0"/>
              <a:t> </a:t>
            </a:r>
            <a:r>
              <a:rPr lang="en-US" sz="2800" dirty="0"/>
              <a:t>е </a:t>
            </a:r>
            <a:r>
              <a:rPr lang="en-US" sz="2800" dirty="0" err="1"/>
              <a:t>да</a:t>
            </a:r>
            <a:r>
              <a:rPr lang="en-US" sz="2800" dirty="0"/>
              <a:t> </a:t>
            </a:r>
            <a:r>
              <a:rPr lang="en-US" sz="2800" dirty="0" err="1"/>
              <a:t>се</a:t>
            </a:r>
            <a:r>
              <a:rPr lang="en-US" sz="2800" dirty="0"/>
              <a:t> </a:t>
            </a:r>
            <a:r>
              <a:rPr lang="en-US" sz="2800" dirty="0" err="1"/>
              <a:t>обезбеди</a:t>
            </a:r>
            <a:r>
              <a:rPr lang="en-US" sz="2800" dirty="0"/>
              <a:t> и </a:t>
            </a:r>
            <a:r>
              <a:rPr lang="en-US" sz="2800" dirty="0" err="1"/>
              <a:t>оној</a:t>
            </a:r>
            <a:r>
              <a:rPr lang="en-US" sz="2800" dirty="0"/>
              <a:t> </a:t>
            </a:r>
            <a:r>
              <a:rPr lang="en-US" sz="2800" dirty="0" err="1"/>
              <a:t>дел</a:t>
            </a:r>
            <a:r>
              <a:rPr lang="en-US" sz="2800" dirty="0"/>
              <a:t> </a:t>
            </a:r>
            <a:r>
              <a:rPr lang="en-US" sz="2800" dirty="0" err="1"/>
              <a:t>од</a:t>
            </a:r>
            <a:r>
              <a:rPr lang="en-US" sz="2800" dirty="0"/>
              <a:t> </a:t>
            </a:r>
            <a:r>
              <a:rPr lang="en-US" sz="2800" dirty="0" err="1"/>
              <a:t>теренот</a:t>
            </a:r>
            <a:r>
              <a:rPr lang="en-US" sz="2800" dirty="0"/>
              <a:t> </a:t>
            </a:r>
            <a:r>
              <a:rPr lang="en-US" sz="2800" dirty="0" err="1"/>
              <a:t>во</a:t>
            </a:r>
            <a:r>
              <a:rPr lang="en-US" sz="2800" dirty="0"/>
              <a:t> </a:t>
            </a:r>
            <a:r>
              <a:rPr lang="en-US" sz="2800" dirty="0" err="1"/>
              <a:t>кој</a:t>
            </a:r>
            <a:r>
              <a:rPr lang="en-US" sz="2800" dirty="0"/>
              <a:t> </a:t>
            </a:r>
            <a:r>
              <a:rPr lang="en-US" sz="2800" dirty="0" err="1"/>
              <a:t>се</a:t>
            </a:r>
            <a:r>
              <a:rPr lang="en-US" sz="2800" dirty="0"/>
              <a:t> </a:t>
            </a:r>
            <a:r>
              <a:rPr lang="en-US" sz="2800" dirty="0" err="1"/>
              <a:t>наоѓа</a:t>
            </a:r>
            <a:r>
              <a:rPr lang="en-US" sz="2800" dirty="0"/>
              <a:t> и </a:t>
            </a:r>
            <a:r>
              <a:rPr lang="en-US" sz="2800" dirty="0" err="1"/>
              <a:t>т.н</a:t>
            </a:r>
            <a:r>
              <a:rPr lang="en-US" sz="2800" dirty="0"/>
              <a:t>. </a:t>
            </a:r>
            <a:r>
              <a:rPr lang="en-US" sz="2800" dirty="0" err="1"/>
              <a:t>зона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шут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Таа</a:t>
            </a:r>
            <a:r>
              <a:rPr lang="en-US" sz="2800" dirty="0" smtClean="0"/>
              <a:t> </a:t>
            </a:r>
            <a:r>
              <a:rPr lang="en-US" sz="2800" dirty="0" err="1"/>
              <a:t>оддалеченост</a:t>
            </a:r>
            <a:r>
              <a:rPr lang="en-US" sz="2800" dirty="0"/>
              <a:t> </a:t>
            </a:r>
            <a:r>
              <a:rPr lang="en-US" sz="2800" dirty="0" err="1"/>
              <a:t>некогаш</a:t>
            </a:r>
            <a:r>
              <a:rPr lang="en-US" sz="2800" dirty="0"/>
              <a:t> е </a:t>
            </a:r>
            <a:r>
              <a:rPr lang="en-US" sz="2800" dirty="0" err="1"/>
              <a:t>плитка</a:t>
            </a:r>
            <a:r>
              <a:rPr lang="en-US" sz="2800" dirty="0"/>
              <a:t> </a:t>
            </a:r>
            <a:r>
              <a:rPr lang="en-US" sz="2800" dirty="0" err="1"/>
              <a:t>до</a:t>
            </a:r>
            <a:r>
              <a:rPr lang="en-US" sz="2800" dirty="0"/>
              <a:t> 10 </a:t>
            </a:r>
            <a:r>
              <a:rPr lang="en-US" sz="2800" dirty="0" smtClean="0"/>
              <a:t>,а </a:t>
            </a:r>
            <a:r>
              <a:rPr lang="en-US" sz="2800" dirty="0" err="1"/>
              <a:t>некогаш</a:t>
            </a:r>
            <a:r>
              <a:rPr lang="en-US" sz="2800" dirty="0"/>
              <a:t> </a:t>
            </a:r>
            <a:r>
              <a:rPr lang="en-US" sz="2800" dirty="0" smtClean="0"/>
              <a:t>и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поголема</a:t>
            </a:r>
            <a:r>
              <a:rPr lang="en-US" sz="2800" dirty="0"/>
              <a:t> </a:t>
            </a:r>
            <a:r>
              <a:rPr lang="en-US" sz="2800" dirty="0" err="1"/>
              <a:t>далечина</a:t>
            </a:r>
            <a:r>
              <a:rPr lang="en-US" sz="2800" dirty="0"/>
              <a:t> </a:t>
            </a:r>
            <a:r>
              <a:rPr lang="en-US" sz="2800" dirty="0" err="1"/>
              <a:t>дури</a:t>
            </a:r>
            <a:r>
              <a:rPr lang="en-US" sz="2800" dirty="0"/>
              <a:t> </a:t>
            </a:r>
            <a:r>
              <a:rPr lang="en-US" sz="2800" dirty="0" err="1"/>
              <a:t>до</a:t>
            </a:r>
            <a:r>
              <a:rPr lang="en-US" sz="2800" dirty="0"/>
              <a:t> 13-14 </a:t>
            </a:r>
            <a:r>
              <a:rPr lang="en-US" sz="2800" dirty="0" err="1"/>
              <a:t>метри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Тоа</a:t>
            </a:r>
            <a:r>
              <a:rPr lang="en-US" sz="2800" dirty="0" smtClean="0"/>
              <a:t> </a:t>
            </a:r>
            <a:r>
              <a:rPr lang="en-US" sz="2800" dirty="0" err="1"/>
              <a:t>значи</a:t>
            </a:r>
            <a:r>
              <a:rPr lang="en-US" sz="2800" dirty="0"/>
              <a:t> </a:t>
            </a:r>
            <a:r>
              <a:rPr lang="en-US" sz="2800" dirty="0" err="1"/>
              <a:t>дека</a:t>
            </a:r>
            <a:r>
              <a:rPr lang="en-US" sz="2800" dirty="0"/>
              <a:t> </a:t>
            </a:r>
            <a:r>
              <a:rPr lang="en-US" sz="2800" dirty="0" err="1"/>
              <a:t>длабокиот</a:t>
            </a:r>
            <a:r>
              <a:rPr lang="en-US" sz="2800" dirty="0"/>
              <a:t> </a:t>
            </a:r>
            <a:r>
              <a:rPr lang="en-US" sz="2800" dirty="0" err="1"/>
              <a:t>распоред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 smtClean="0"/>
              <a:t>играчите</a:t>
            </a:r>
            <a:r>
              <a:rPr lang="en-US" sz="2800" dirty="0" smtClean="0"/>
              <a:t>, </a:t>
            </a:r>
          </a:p>
          <a:p>
            <a:r>
              <a:rPr lang="en-US" sz="2800" dirty="0" err="1" smtClean="0"/>
              <a:t>го</a:t>
            </a:r>
            <a:r>
              <a:rPr lang="en-US" sz="2800" dirty="0" smtClean="0"/>
              <a:t> </a:t>
            </a:r>
            <a:r>
              <a:rPr lang="en-US" sz="2800" dirty="0" err="1"/>
              <a:t>намалува</a:t>
            </a:r>
            <a:r>
              <a:rPr lang="en-US" sz="2800" dirty="0"/>
              <a:t> </a:t>
            </a:r>
            <a:r>
              <a:rPr lang="en-US" sz="2800" dirty="0" err="1"/>
              <a:t>степенот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ефикасност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играчите</a:t>
            </a:r>
            <a:r>
              <a:rPr lang="en-US" sz="2800" dirty="0"/>
              <a:t> </a:t>
            </a:r>
            <a:r>
              <a:rPr lang="en-US" sz="2800" dirty="0" err="1"/>
              <a:t>со</a:t>
            </a:r>
            <a:r>
              <a:rPr lang="en-US" sz="2800" dirty="0"/>
              <a:t> </a:t>
            </a:r>
            <a:r>
              <a:rPr lang="en-US" sz="2800" dirty="0" err="1"/>
              <a:t>снажни</a:t>
            </a:r>
            <a:r>
              <a:rPr lang="en-US" sz="2800" dirty="0"/>
              <a:t> </a:t>
            </a:r>
            <a:r>
              <a:rPr lang="en-US" sz="2800" dirty="0" err="1"/>
              <a:t>шутеви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 err="1"/>
              <a:t>Во</a:t>
            </a:r>
            <a:r>
              <a:rPr lang="en-US" sz="2800" dirty="0"/>
              <a:t> </a:t>
            </a:r>
            <a:r>
              <a:rPr lang="en-US" sz="2800" dirty="0" err="1"/>
              <a:t>пракса</a:t>
            </a:r>
            <a:r>
              <a:rPr lang="en-US" sz="2800" dirty="0"/>
              <a:t>, </a:t>
            </a:r>
            <a:r>
              <a:rPr lang="en-US" sz="2800" dirty="0" err="1"/>
              <a:t>играчите</a:t>
            </a:r>
            <a:r>
              <a:rPr lang="en-US" sz="2800" dirty="0"/>
              <a:t> </a:t>
            </a:r>
            <a:r>
              <a:rPr lang="en-US" sz="2800" dirty="0" err="1"/>
              <a:t>кои</a:t>
            </a:r>
            <a:r>
              <a:rPr lang="en-US" sz="2800" dirty="0"/>
              <a:t> </a:t>
            </a:r>
            <a:r>
              <a:rPr lang="en-US" sz="2800" dirty="0" err="1"/>
              <a:t>се</a:t>
            </a:r>
            <a:r>
              <a:rPr lang="en-US" sz="2800" dirty="0"/>
              <a:t> </a:t>
            </a:r>
            <a:r>
              <a:rPr lang="en-US" sz="2800" dirty="0" err="1"/>
              <a:t>наоѓаат</a:t>
            </a:r>
            <a:r>
              <a:rPr lang="en-US" sz="2800" dirty="0"/>
              <a:t> </a:t>
            </a:r>
            <a:r>
              <a:rPr lang="en-US" sz="2800" dirty="0" err="1"/>
              <a:t>пред</a:t>
            </a:r>
            <a:r>
              <a:rPr lang="en-US" sz="2800" dirty="0"/>
              <a:t> </a:t>
            </a:r>
            <a:r>
              <a:rPr lang="en-US" sz="2800" dirty="0" err="1"/>
              <a:t>основната</a:t>
            </a:r>
            <a:r>
              <a:rPr lang="en-US" sz="2800" dirty="0"/>
              <a:t> </a:t>
            </a:r>
            <a:r>
              <a:rPr lang="en-US" sz="2800" dirty="0" err="1"/>
              <a:t>формација</a:t>
            </a:r>
            <a:r>
              <a:rPr lang="en-US" sz="2800" dirty="0"/>
              <a:t>, </a:t>
            </a:r>
            <a:r>
              <a:rPr lang="en-US" sz="2800" dirty="0" err="1"/>
              <a:t>се</a:t>
            </a:r>
            <a:r>
              <a:rPr lang="en-US" sz="2800" dirty="0"/>
              <a:t> </a:t>
            </a:r>
            <a:r>
              <a:rPr lang="en-US" sz="2800" dirty="0" err="1"/>
              <a:t>подвижни</a:t>
            </a:r>
            <a:r>
              <a:rPr lang="en-US" sz="2800" dirty="0"/>
              <a:t>, </a:t>
            </a:r>
            <a:r>
              <a:rPr lang="en-US" sz="2800" dirty="0" err="1" smtClean="0"/>
              <a:t>брзи</a:t>
            </a:r>
            <a:r>
              <a:rPr lang="en-US" sz="2800" dirty="0"/>
              <a:t>, </a:t>
            </a:r>
            <a:r>
              <a:rPr lang="en-US" sz="2800" dirty="0" err="1"/>
              <a:t>технички</a:t>
            </a:r>
            <a:r>
              <a:rPr lang="en-US" sz="2800" dirty="0"/>
              <a:t> и </a:t>
            </a:r>
            <a:r>
              <a:rPr lang="en-US" sz="2800" dirty="0" err="1"/>
              <a:t>физички</a:t>
            </a:r>
            <a:r>
              <a:rPr lang="en-US" sz="2800" dirty="0"/>
              <a:t> </a:t>
            </a:r>
            <a:r>
              <a:rPr lang="en-US" sz="2800" dirty="0" err="1"/>
              <a:t>спремни</a:t>
            </a:r>
            <a:r>
              <a:rPr lang="en-US" sz="2800" dirty="0"/>
              <a:t>.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7158" y="357166"/>
            <a:ext cx="828680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8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густина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во</a:t>
            </a:r>
            <a:r>
              <a:rPr lang="en-US" sz="28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одбрана</a:t>
            </a:r>
            <a:r>
              <a:rPr lang="en-US" sz="28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dirty="0" err="1"/>
              <a:t>Ваквиот</a:t>
            </a:r>
            <a:r>
              <a:rPr lang="en-US" sz="2800" dirty="0"/>
              <a:t> </a:t>
            </a:r>
            <a:r>
              <a:rPr lang="en-US" sz="2800" dirty="0" err="1"/>
              <a:t>принцип</a:t>
            </a:r>
            <a:r>
              <a:rPr lang="en-US" sz="2800" dirty="0"/>
              <a:t> е </a:t>
            </a:r>
            <a:r>
              <a:rPr lang="en-US" sz="2800" dirty="0" err="1"/>
              <a:t>многу</a:t>
            </a:r>
            <a:r>
              <a:rPr lang="en-US" sz="2800" dirty="0"/>
              <a:t> </a:t>
            </a:r>
            <a:r>
              <a:rPr lang="en-US" sz="2800" dirty="0" err="1"/>
              <a:t>важен</a:t>
            </a:r>
            <a:r>
              <a:rPr lang="en-US" sz="2800" dirty="0"/>
              <a:t>, </a:t>
            </a:r>
            <a:r>
              <a:rPr lang="en-US" sz="2800" dirty="0" err="1"/>
              <a:t>затоа</a:t>
            </a:r>
            <a:r>
              <a:rPr lang="en-US" sz="2800" dirty="0"/>
              <a:t> </a:t>
            </a:r>
            <a:r>
              <a:rPr lang="en-US" sz="2800" dirty="0" err="1"/>
              <a:t>што</a:t>
            </a:r>
            <a:r>
              <a:rPr lang="en-US" sz="2800" dirty="0"/>
              <a:t> </a:t>
            </a:r>
            <a:r>
              <a:rPr lang="en-US" sz="2800" dirty="0" err="1"/>
              <a:t>со</a:t>
            </a:r>
            <a:r>
              <a:rPr lang="en-US" sz="2800" dirty="0"/>
              <a:t> </a:t>
            </a:r>
            <a:r>
              <a:rPr lang="en-US" sz="2800" dirty="0" err="1"/>
              <a:t>овој</a:t>
            </a:r>
            <a:r>
              <a:rPr lang="en-US" sz="2800" dirty="0"/>
              <a:t> </a:t>
            </a:r>
            <a:r>
              <a:rPr lang="en-US" sz="2800" dirty="0" err="1"/>
              <a:t>принцип</a:t>
            </a:r>
            <a:r>
              <a:rPr lang="en-US" sz="2800" dirty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/>
              <a:t>остварува</a:t>
            </a:r>
            <a:r>
              <a:rPr lang="en-US" sz="2800" dirty="0"/>
              <a:t> </a:t>
            </a:r>
            <a:r>
              <a:rPr lang="en-US" sz="2800" dirty="0" err="1"/>
              <a:t>висока</a:t>
            </a:r>
            <a:r>
              <a:rPr lang="en-US" sz="2800" dirty="0"/>
              <a:t> </a:t>
            </a:r>
            <a:r>
              <a:rPr lang="en-US" sz="2800" dirty="0" err="1"/>
              <a:t>соработка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играчите</a:t>
            </a:r>
            <a:r>
              <a:rPr lang="en-US" sz="2800" dirty="0"/>
              <a:t> </a:t>
            </a:r>
            <a:r>
              <a:rPr lang="en-US" sz="2800" dirty="0" err="1"/>
              <a:t>во</a:t>
            </a:r>
            <a:r>
              <a:rPr lang="en-US" sz="2800" dirty="0"/>
              <a:t> </a:t>
            </a:r>
            <a:r>
              <a:rPr lang="en-US" sz="2800" dirty="0" err="1"/>
              <a:t>одбрана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Правовремената</a:t>
            </a:r>
            <a:r>
              <a:rPr lang="en-US" sz="2800" dirty="0" smtClean="0"/>
              <a:t> </a:t>
            </a:r>
            <a:r>
              <a:rPr lang="en-US" sz="2800" dirty="0"/>
              <a:t>и </a:t>
            </a:r>
            <a:r>
              <a:rPr lang="en-US" sz="2800" dirty="0" err="1"/>
              <a:t>брза</a:t>
            </a:r>
            <a:r>
              <a:rPr lang="en-US" sz="2800" dirty="0"/>
              <a:t> </a:t>
            </a:r>
            <a:r>
              <a:rPr lang="en-US" sz="2800" dirty="0" err="1"/>
              <a:t>трансформација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одбраната</a:t>
            </a:r>
            <a:r>
              <a:rPr lang="en-US" sz="2800" dirty="0"/>
              <a:t> </a:t>
            </a:r>
            <a:r>
              <a:rPr lang="en-US" sz="2800" dirty="0" err="1" smtClean="0"/>
              <a:t>постигнува</a:t>
            </a:r>
            <a:r>
              <a:rPr lang="en-US" sz="2800" dirty="0" smtClean="0"/>
              <a:t> </a:t>
            </a:r>
            <a:r>
              <a:rPr lang="en-US" sz="2800" dirty="0" err="1"/>
              <a:t>голема</a:t>
            </a:r>
            <a:r>
              <a:rPr lang="en-US" sz="2800" dirty="0"/>
              <a:t> </a:t>
            </a:r>
            <a:r>
              <a:rPr lang="en-US" sz="2800" dirty="0" err="1"/>
              <a:t>густина</a:t>
            </a:r>
            <a:r>
              <a:rPr lang="en-US" sz="2800" dirty="0"/>
              <a:t> </a:t>
            </a:r>
            <a:r>
              <a:rPr lang="en-US" sz="2800" dirty="0" err="1"/>
              <a:t>во</a:t>
            </a:r>
            <a:r>
              <a:rPr lang="en-US" sz="2800" dirty="0"/>
              <a:t> </a:t>
            </a:r>
            <a:r>
              <a:rPr lang="en-US" sz="2800" dirty="0" err="1"/>
              <a:t>моментот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err="1" smtClean="0"/>
              <a:t>кога</a:t>
            </a:r>
            <a:r>
              <a:rPr lang="en-US" sz="2800" dirty="0" smtClean="0"/>
              <a:t> </a:t>
            </a:r>
            <a:r>
              <a:rPr lang="en-US" sz="2800" dirty="0" err="1"/>
              <a:t>противничкиот</a:t>
            </a:r>
            <a:r>
              <a:rPr lang="en-US" sz="2800" dirty="0"/>
              <a:t> </a:t>
            </a:r>
            <a:r>
              <a:rPr lang="en-US" sz="2800" dirty="0" err="1"/>
              <a:t>играч</a:t>
            </a:r>
            <a:r>
              <a:rPr lang="en-US" sz="2800" dirty="0"/>
              <a:t> </a:t>
            </a:r>
            <a:r>
              <a:rPr lang="en-US" sz="2800" dirty="0" err="1"/>
              <a:t>оди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шут</a:t>
            </a:r>
            <a:r>
              <a:rPr lang="en-US" sz="2800" dirty="0"/>
              <a:t> </a:t>
            </a:r>
            <a:r>
              <a:rPr lang="en-US" sz="2800" dirty="0" err="1"/>
              <a:t>кон</a:t>
            </a:r>
            <a:r>
              <a:rPr lang="en-US" sz="2800" dirty="0"/>
              <a:t> </a:t>
            </a:r>
            <a:r>
              <a:rPr lang="en-US" sz="2800" dirty="0" err="1"/>
              <a:t>гол</a:t>
            </a:r>
            <a:r>
              <a:rPr lang="en-US" sz="2800" dirty="0"/>
              <a:t>, </a:t>
            </a:r>
            <a:endParaRPr lang="en-US" sz="2800" dirty="0" smtClean="0"/>
          </a:p>
          <a:p>
            <a:r>
              <a:rPr lang="en-US" sz="2800" dirty="0" smtClean="0"/>
              <a:t>и </a:t>
            </a:r>
            <a:r>
              <a:rPr lang="en-US" sz="2800" dirty="0" err="1"/>
              <a:t>обезбедува</a:t>
            </a:r>
            <a:r>
              <a:rPr lang="en-US" sz="2800" dirty="0"/>
              <a:t> </a:t>
            </a:r>
            <a:r>
              <a:rPr lang="en-US" sz="2800" dirty="0" err="1"/>
              <a:t>голема</a:t>
            </a:r>
            <a:r>
              <a:rPr lang="en-US" sz="2800" dirty="0"/>
              <a:t> </a:t>
            </a:r>
            <a:r>
              <a:rPr lang="en-US" sz="2800" dirty="0" err="1"/>
              <a:t>сигурност</a:t>
            </a:r>
            <a:r>
              <a:rPr lang="en-US" sz="2800" dirty="0"/>
              <a:t> </a:t>
            </a:r>
            <a:r>
              <a:rPr lang="en-US" sz="2800" dirty="0" err="1"/>
              <a:t>во</a:t>
            </a:r>
            <a:r>
              <a:rPr lang="en-US" sz="2800" dirty="0"/>
              <a:t> </a:t>
            </a:r>
            <a:r>
              <a:rPr lang="en-US" sz="2800" dirty="0" err="1"/>
              <a:t>одбраната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 err="1"/>
              <a:t>Потребната</a:t>
            </a:r>
            <a:r>
              <a:rPr lang="en-US" sz="2800" dirty="0"/>
              <a:t> </a:t>
            </a:r>
            <a:r>
              <a:rPr lang="en-US" sz="2800" dirty="0" err="1"/>
              <a:t>густина</a:t>
            </a:r>
            <a:r>
              <a:rPr lang="en-US" sz="2800" dirty="0"/>
              <a:t> </a:t>
            </a:r>
            <a:r>
              <a:rPr lang="en-US" sz="2800" dirty="0" err="1"/>
              <a:t>треба</a:t>
            </a:r>
            <a:r>
              <a:rPr lang="en-US" sz="2800" dirty="0"/>
              <a:t> </a:t>
            </a:r>
            <a:r>
              <a:rPr lang="en-US" sz="2800" dirty="0" err="1"/>
              <a:t>да</a:t>
            </a:r>
            <a:r>
              <a:rPr lang="en-US" sz="2800" dirty="0"/>
              <a:t> </a:t>
            </a:r>
            <a:r>
              <a:rPr lang="en-US" sz="2800" dirty="0" err="1"/>
              <a:t>го</a:t>
            </a:r>
            <a:r>
              <a:rPr lang="en-US" sz="2800" dirty="0"/>
              <a:t> </a:t>
            </a:r>
            <a:r>
              <a:rPr lang="en-US" sz="2800" dirty="0" err="1"/>
              <a:t>обезбеди</a:t>
            </a:r>
            <a:r>
              <a:rPr lang="en-US" sz="2800" dirty="0"/>
              <a:t> </a:t>
            </a:r>
            <a:r>
              <a:rPr lang="en-US" sz="2800" dirty="0" err="1"/>
              <a:t>правецот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err="1" smtClean="0"/>
              <a:t>во</a:t>
            </a:r>
            <a:r>
              <a:rPr lang="en-US" sz="2800" dirty="0" smtClean="0"/>
              <a:t> </a:t>
            </a:r>
            <a:r>
              <a:rPr lang="en-US" sz="2800" dirty="0" err="1"/>
              <a:t>кој</a:t>
            </a:r>
            <a:r>
              <a:rPr lang="en-US" sz="2800" dirty="0"/>
              <a:t> </a:t>
            </a:r>
            <a:r>
              <a:rPr lang="en-US" sz="2800" dirty="0" err="1"/>
              <a:t>се</a:t>
            </a:r>
            <a:r>
              <a:rPr lang="en-US" sz="2800" dirty="0"/>
              <a:t> </a:t>
            </a:r>
            <a:r>
              <a:rPr lang="en-US" sz="2800" dirty="0" err="1"/>
              <a:t>движи</a:t>
            </a:r>
            <a:r>
              <a:rPr lang="en-US" sz="2800" dirty="0"/>
              <a:t> </a:t>
            </a:r>
            <a:r>
              <a:rPr lang="en-US" sz="2800" dirty="0" err="1"/>
              <a:t>играчот</a:t>
            </a:r>
            <a:r>
              <a:rPr lang="en-US" sz="2800" dirty="0"/>
              <a:t> </a:t>
            </a:r>
            <a:r>
              <a:rPr lang="en-US" sz="2800" dirty="0" err="1"/>
              <a:t>во</a:t>
            </a:r>
            <a:r>
              <a:rPr lang="en-US" sz="2800" dirty="0"/>
              <a:t> </a:t>
            </a:r>
            <a:r>
              <a:rPr lang="en-US" sz="2800" dirty="0" err="1"/>
              <a:t>напад</a:t>
            </a:r>
            <a:r>
              <a:rPr lang="en-US" sz="2800" dirty="0"/>
              <a:t> </a:t>
            </a:r>
            <a:r>
              <a:rPr lang="en-US" sz="2800" dirty="0" err="1"/>
              <a:t>со</a:t>
            </a:r>
            <a:r>
              <a:rPr lang="en-US" sz="2800" dirty="0"/>
              <a:t> </a:t>
            </a:r>
            <a:r>
              <a:rPr lang="en-US" sz="2800" dirty="0" err="1"/>
              <a:t>топка</a:t>
            </a:r>
            <a:r>
              <a:rPr lang="en-US" sz="2800" dirty="0"/>
              <a:t>, </a:t>
            </a:r>
            <a:endParaRPr lang="en-US" sz="2800" dirty="0" smtClean="0"/>
          </a:p>
          <a:p>
            <a:r>
              <a:rPr lang="en-US" sz="2800" dirty="0" smtClean="0"/>
              <a:t>а </a:t>
            </a:r>
            <a:r>
              <a:rPr lang="en-US" sz="2800" dirty="0" err="1"/>
              <a:t>истовремено</a:t>
            </a:r>
            <a:r>
              <a:rPr lang="en-US" sz="2800" dirty="0"/>
              <a:t> и </a:t>
            </a:r>
            <a:r>
              <a:rPr lang="en-US" sz="2800" dirty="0" err="1"/>
              <a:t>просторот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линијата</a:t>
            </a:r>
            <a:r>
              <a:rPr lang="en-US" sz="2800" dirty="0"/>
              <a:t> </a:t>
            </a:r>
            <a:r>
              <a:rPr lang="en-US" sz="2800" dirty="0" err="1"/>
              <a:t>од</a:t>
            </a:r>
            <a:r>
              <a:rPr lang="en-US" sz="2800" dirty="0"/>
              <a:t> 6 </a:t>
            </a:r>
            <a:r>
              <a:rPr lang="en-US" sz="2800" dirty="0" err="1"/>
              <a:t>метри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Високиот</a:t>
            </a:r>
            <a:r>
              <a:rPr lang="en-US" sz="2800" dirty="0" smtClean="0"/>
              <a:t> </a:t>
            </a:r>
            <a:r>
              <a:rPr lang="en-US" sz="2800" dirty="0" err="1"/>
              <a:t>степен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потребната</a:t>
            </a:r>
            <a:r>
              <a:rPr lang="en-US" sz="2800" dirty="0"/>
              <a:t> </a:t>
            </a:r>
            <a:r>
              <a:rPr lang="en-US" sz="2800" dirty="0" err="1" smtClean="0"/>
              <a:t>густина</a:t>
            </a:r>
            <a:r>
              <a:rPr lang="en-US" sz="2800" dirty="0" smtClean="0"/>
              <a:t> </a:t>
            </a:r>
            <a:r>
              <a:rPr lang="en-US" sz="2800" dirty="0" err="1"/>
              <a:t>во</a:t>
            </a:r>
            <a:r>
              <a:rPr lang="en-US" sz="2800" dirty="0"/>
              <a:t> </a:t>
            </a:r>
            <a:r>
              <a:rPr lang="en-US" sz="2800" dirty="0" err="1"/>
              <a:t>одбраната</a:t>
            </a:r>
            <a:r>
              <a:rPr lang="en-US" sz="2800" dirty="0"/>
              <a:t> </a:t>
            </a:r>
            <a:r>
              <a:rPr lang="en-US" sz="2800" dirty="0" err="1"/>
              <a:t>се</a:t>
            </a:r>
            <a:r>
              <a:rPr lang="en-US" sz="2800" dirty="0"/>
              <a:t> </a:t>
            </a:r>
            <a:r>
              <a:rPr lang="en-US" sz="2800" dirty="0" err="1"/>
              <a:t>остварува</a:t>
            </a:r>
            <a:r>
              <a:rPr lang="en-US" sz="2800" dirty="0"/>
              <a:t> </a:t>
            </a:r>
            <a:r>
              <a:rPr lang="en-US" sz="2800" dirty="0" err="1"/>
              <a:t>со</a:t>
            </a:r>
            <a:r>
              <a:rPr lang="en-US" sz="2800" dirty="0"/>
              <a:t> </a:t>
            </a:r>
            <a:r>
              <a:rPr lang="en-US" sz="2800" dirty="0" err="1" smtClean="0"/>
              <a:t>добрасоработка</a:t>
            </a:r>
            <a:r>
              <a:rPr lang="en-US" sz="2800" dirty="0" smtClean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играчите</a:t>
            </a:r>
            <a:r>
              <a:rPr lang="en-US" sz="2800" dirty="0"/>
              <a:t> </a:t>
            </a:r>
            <a:r>
              <a:rPr lang="en-US" sz="2800" dirty="0" err="1"/>
              <a:t>од</a:t>
            </a:r>
            <a:r>
              <a:rPr lang="en-US" sz="2800" dirty="0"/>
              <a:t> </a:t>
            </a:r>
            <a:r>
              <a:rPr lang="en-US" sz="2800" dirty="0" err="1"/>
              <a:t>предна</a:t>
            </a:r>
            <a:r>
              <a:rPr lang="en-US" sz="2800" dirty="0"/>
              <a:t> и </a:t>
            </a:r>
            <a:r>
              <a:rPr lang="en-US" sz="2800" dirty="0" err="1"/>
              <a:t>задна</a:t>
            </a:r>
            <a:r>
              <a:rPr lang="en-US" sz="2800" dirty="0"/>
              <a:t> </a:t>
            </a:r>
            <a:r>
              <a:rPr lang="en-US" sz="2800" dirty="0" err="1"/>
              <a:t>линија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428605"/>
            <a:ext cx="828680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4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24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еластичност</a:t>
            </a:r>
            <a:r>
              <a:rPr lang="en-US" sz="24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во</a:t>
            </a:r>
            <a:r>
              <a:rPr lang="en-US" sz="24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одбрана</a:t>
            </a:r>
            <a:r>
              <a:rPr lang="en-US" sz="24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sz="2400" dirty="0" err="1"/>
              <a:t>Во</a:t>
            </a:r>
            <a:r>
              <a:rPr lang="en-US" sz="2400" dirty="0"/>
              <a:t> </a:t>
            </a:r>
            <a:r>
              <a:rPr lang="en-US" sz="2400" dirty="0" err="1"/>
              <a:t>современиот</a:t>
            </a:r>
            <a:r>
              <a:rPr lang="en-US" sz="2400" dirty="0"/>
              <a:t> </a:t>
            </a:r>
            <a:r>
              <a:rPr lang="en-US" sz="2400" dirty="0" err="1"/>
              <a:t>ракомет</a:t>
            </a:r>
            <a:r>
              <a:rPr lang="en-US" sz="2400" dirty="0"/>
              <a:t> </a:t>
            </a:r>
            <a:r>
              <a:rPr lang="en-US" sz="2400" dirty="0" err="1"/>
              <a:t>принципот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еластичност</a:t>
            </a:r>
            <a:r>
              <a:rPr lang="en-US" sz="2400" dirty="0"/>
              <a:t> </a:t>
            </a:r>
            <a:r>
              <a:rPr lang="en-US" sz="2400" dirty="0" err="1"/>
              <a:t>претставува</a:t>
            </a:r>
            <a:r>
              <a:rPr lang="en-US" sz="2400" dirty="0"/>
              <a:t> </a:t>
            </a:r>
            <a:r>
              <a:rPr lang="en-US" sz="2400" dirty="0" err="1"/>
              <a:t>значаен</a:t>
            </a:r>
            <a:r>
              <a:rPr lang="en-US" sz="2400" dirty="0"/>
              <a:t> </a:t>
            </a:r>
            <a:r>
              <a:rPr lang="en-US" sz="2400" dirty="0" err="1"/>
              <a:t>фактор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успешна</a:t>
            </a:r>
            <a:r>
              <a:rPr lang="en-US" sz="2400" dirty="0"/>
              <a:t> </a:t>
            </a:r>
            <a:r>
              <a:rPr lang="en-US" sz="2400" dirty="0" err="1"/>
              <a:t>колективна</a:t>
            </a:r>
            <a:r>
              <a:rPr lang="en-US" sz="2400" dirty="0"/>
              <a:t> </a:t>
            </a:r>
            <a:r>
              <a:rPr lang="en-US" sz="2400" dirty="0" err="1"/>
              <a:t>одбрана</a:t>
            </a:r>
            <a:r>
              <a:rPr lang="en-US" sz="2400" dirty="0"/>
              <a:t>. </a:t>
            </a:r>
            <a:r>
              <a:rPr lang="en-US" sz="2400" dirty="0" err="1"/>
              <a:t>Подвижноста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играчите</a:t>
            </a:r>
            <a:r>
              <a:rPr lang="en-US" sz="2400" dirty="0"/>
              <a:t> и </a:t>
            </a:r>
            <a:r>
              <a:rPr lang="en-US" sz="2400" dirty="0" err="1"/>
              <a:t>нивната</a:t>
            </a:r>
            <a:r>
              <a:rPr lang="en-US" sz="2400" dirty="0"/>
              <a:t> </a:t>
            </a:r>
            <a:r>
              <a:rPr lang="en-US" sz="2400" dirty="0" err="1"/>
              <a:t>добра</a:t>
            </a:r>
            <a:r>
              <a:rPr lang="en-US" sz="2400" dirty="0"/>
              <a:t> </a:t>
            </a:r>
            <a:r>
              <a:rPr lang="en-US" sz="2400" dirty="0" err="1"/>
              <a:t>соработка</a:t>
            </a:r>
            <a:r>
              <a:rPr lang="en-US" sz="2400" dirty="0"/>
              <a:t> </a:t>
            </a:r>
            <a:r>
              <a:rPr lang="en-US" sz="2400" dirty="0" err="1"/>
              <a:t>претставува</a:t>
            </a:r>
            <a:r>
              <a:rPr lang="en-US" sz="2400" dirty="0"/>
              <a:t> </a:t>
            </a:r>
            <a:r>
              <a:rPr lang="en-US" sz="2400" dirty="0" err="1"/>
              <a:t>услов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добра</a:t>
            </a:r>
            <a:r>
              <a:rPr lang="en-US" sz="2400" dirty="0"/>
              <a:t> </a:t>
            </a:r>
            <a:r>
              <a:rPr lang="en-US" sz="2400" dirty="0" err="1"/>
              <a:t>подвижност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одбраната</a:t>
            </a:r>
            <a:r>
              <a:rPr lang="en-US" sz="2400" dirty="0"/>
              <a:t>. </a:t>
            </a:r>
            <a:r>
              <a:rPr lang="en-US" sz="2400" dirty="0" err="1"/>
              <a:t>Високите</a:t>
            </a:r>
            <a:r>
              <a:rPr lang="en-US" sz="2400" dirty="0"/>
              <a:t> и </a:t>
            </a:r>
            <a:r>
              <a:rPr lang="en-US" sz="2400" dirty="0" err="1"/>
              <a:t>слабо</a:t>
            </a:r>
            <a:r>
              <a:rPr lang="en-US" sz="2400" dirty="0"/>
              <a:t> </a:t>
            </a:r>
            <a:r>
              <a:rPr lang="en-US" sz="2400" dirty="0" err="1"/>
              <a:t>подвижни</a:t>
            </a:r>
            <a:r>
              <a:rPr lang="en-US" sz="2400" dirty="0"/>
              <a:t> </a:t>
            </a:r>
            <a:r>
              <a:rPr lang="en-US" sz="2400" dirty="0" err="1"/>
              <a:t>играчи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во</a:t>
            </a:r>
            <a:r>
              <a:rPr lang="en-US" sz="2400" dirty="0"/>
              <a:t> </a:t>
            </a:r>
            <a:r>
              <a:rPr lang="en-US" sz="2400" dirty="0" err="1"/>
              <a:t>можност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ја</a:t>
            </a:r>
            <a:r>
              <a:rPr lang="en-US" sz="2400" dirty="0"/>
              <a:t> </a:t>
            </a:r>
            <a:r>
              <a:rPr lang="en-US" sz="2400" dirty="0" err="1"/>
              <a:t>обезбедат</a:t>
            </a:r>
            <a:r>
              <a:rPr lang="en-US" sz="2400" dirty="0"/>
              <a:t> </a:t>
            </a:r>
            <a:r>
              <a:rPr lang="en-US" sz="2400" dirty="0" err="1"/>
              <a:t>потребната</a:t>
            </a:r>
            <a:r>
              <a:rPr lang="en-US" sz="2400" dirty="0"/>
              <a:t> </a:t>
            </a:r>
            <a:r>
              <a:rPr lang="en-US" sz="2400" dirty="0" err="1"/>
              <a:t>еластичност</a:t>
            </a:r>
            <a:r>
              <a:rPr lang="en-US" sz="2400" dirty="0"/>
              <a:t> </a:t>
            </a:r>
            <a:r>
              <a:rPr lang="en-US" sz="2400" dirty="0" err="1"/>
              <a:t>во</a:t>
            </a:r>
            <a:r>
              <a:rPr lang="en-US" sz="2400" dirty="0"/>
              <a:t> </a:t>
            </a:r>
            <a:r>
              <a:rPr lang="en-US" sz="2400" dirty="0" err="1"/>
              <a:t>одбраната</a:t>
            </a:r>
            <a:r>
              <a:rPr lang="en-US" sz="2400" dirty="0"/>
              <a:t>. </a:t>
            </a:r>
            <a:r>
              <a:rPr lang="en-US" sz="2400" dirty="0" err="1"/>
              <a:t>Брзиот</a:t>
            </a:r>
            <a:r>
              <a:rPr lang="en-US" sz="2400" dirty="0"/>
              <a:t> и </a:t>
            </a:r>
            <a:r>
              <a:rPr lang="en-US" sz="2400" dirty="0" err="1"/>
              <a:t>добро</a:t>
            </a:r>
            <a:r>
              <a:rPr lang="en-US" sz="2400" dirty="0"/>
              <a:t> </a:t>
            </a:r>
            <a:r>
              <a:rPr lang="en-US" sz="2400" dirty="0" err="1"/>
              <a:t>организиран</a:t>
            </a:r>
            <a:r>
              <a:rPr lang="en-US" sz="2400" dirty="0"/>
              <a:t> </a:t>
            </a:r>
            <a:r>
              <a:rPr lang="en-US" sz="2400" dirty="0" err="1"/>
              <a:t>напад</a:t>
            </a:r>
            <a:r>
              <a:rPr lang="en-US" sz="2400" dirty="0"/>
              <a:t> </a:t>
            </a:r>
            <a:r>
              <a:rPr lang="en-US" sz="2400" dirty="0" err="1"/>
              <a:t>ги</a:t>
            </a:r>
            <a:r>
              <a:rPr lang="en-US" sz="2400" dirty="0"/>
              <a:t> </a:t>
            </a:r>
            <a:r>
              <a:rPr lang="en-US" sz="2400" dirty="0" err="1"/>
              <a:t>принудува</a:t>
            </a:r>
            <a:r>
              <a:rPr lang="en-US" sz="2400" dirty="0"/>
              <a:t> </a:t>
            </a:r>
            <a:r>
              <a:rPr lang="en-US" sz="2400" dirty="0" err="1"/>
              <a:t>играчите</a:t>
            </a:r>
            <a:r>
              <a:rPr lang="en-US" sz="2400" dirty="0"/>
              <a:t> </a:t>
            </a:r>
            <a:r>
              <a:rPr lang="en-US" sz="2400" dirty="0" err="1"/>
              <a:t>во</a:t>
            </a:r>
            <a:r>
              <a:rPr lang="en-US" sz="2400" dirty="0"/>
              <a:t> </a:t>
            </a:r>
            <a:r>
              <a:rPr lang="en-US" sz="2400" dirty="0" err="1"/>
              <a:t>одбрана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движат</a:t>
            </a:r>
            <a:r>
              <a:rPr lang="en-US" sz="2400" dirty="0"/>
              <a:t> </a:t>
            </a:r>
            <a:r>
              <a:rPr lang="en-US" sz="2400" dirty="0" err="1"/>
              <a:t>повеќе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можат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го</a:t>
            </a:r>
            <a:r>
              <a:rPr lang="en-US" sz="2400" dirty="0"/>
              <a:t> </a:t>
            </a:r>
            <a:r>
              <a:rPr lang="en-US" sz="2400" dirty="0" err="1"/>
              <a:t>стигнат</a:t>
            </a:r>
            <a:r>
              <a:rPr lang="en-US" sz="2400" dirty="0"/>
              <a:t> и </a:t>
            </a:r>
            <a:r>
              <a:rPr lang="en-US" sz="2400" dirty="0" err="1"/>
              <a:t>спречат</a:t>
            </a:r>
            <a:r>
              <a:rPr lang="en-US" sz="2400" dirty="0"/>
              <a:t> </a:t>
            </a:r>
            <a:r>
              <a:rPr lang="en-US" sz="2400" dirty="0" err="1"/>
              <a:t>противничкиот</a:t>
            </a:r>
            <a:r>
              <a:rPr lang="en-US" sz="2400" dirty="0"/>
              <a:t> </a:t>
            </a:r>
            <a:r>
              <a:rPr lang="en-US" sz="2400" dirty="0" err="1"/>
              <a:t>напад</a:t>
            </a:r>
            <a:r>
              <a:rPr lang="en-US" sz="2400" dirty="0"/>
              <a:t>. </a:t>
            </a:r>
            <a:r>
              <a:rPr lang="en-US" sz="2400" dirty="0" err="1"/>
              <a:t>Овој</a:t>
            </a:r>
            <a:r>
              <a:rPr lang="en-US" sz="2400" dirty="0"/>
              <a:t> </a:t>
            </a:r>
            <a:r>
              <a:rPr lang="en-US" sz="2400" dirty="0" err="1"/>
              <a:t>принцип</a:t>
            </a:r>
            <a:r>
              <a:rPr lang="en-US" sz="2400" dirty="0"/>
              <a:t> </a:t>
            </a:r>
            <a:r>
              <a:rPr lang="en-US" sz="2400" dirty="0" err="1"/>
              <a:t>доаѓа</a:t>
            </a:r>
            <a:r>
              <a:rPr lang="en-US" sz="2400" dirty="0"/>
              <a:t> </a:t>
            </a:r>
            <a:r>
              <a:rPr lang="en-US" sz="2400" dirty="0" err="1"/>
              <a:t>до</a:t>
            </a:r>
            <a:r>
              <a:rPr lang="en-US" sz="2400" dirty="0"/>
              <a:t> </a:t>
            </a:r>
            <a:r>
              <a:rPr lang="en-US" sz="2400" dirty="0" err="1"/>
              <a:t>израз</a:t>
            </a:r>
            <a:r>
              <a:rPr lang="en-US" sz="2400" dirty="0"/>
              <a:t> </a:t>
            </a:r>
            <a:r>
              <a:rPr lang="en-US" sz="2400" dirty="0" err="1"/>
              <a:t>доколку</a:t>
            </a:r>
            <a:r>
              <a:rPr lang="en-US" sz="2400" dirty="0"/>
              <a:t> </a:t>
            </a:r>
            <a:r>
              <a:rPr lang="en-US" sz="2400" dirty="0" err="1"/>
              <a:t>нападот</a:t>
            </a:r>
            <a:r>
              <a:rPr lang="en-US" sz="2400" dirty="0"/>
              <a:t> е </a:t>
            </a:r>
            <a:r>
              <a:rPr lang="en-US" sz="2400" dirty="0" err="1"/>
              <a:t>поорганизиран</a:t>
            </a:r>
            <a:r>
              <a:rPr lang="en-US" sz="2400" dirty="0"/>
              <a:t> и </a:t>
            </a:r>
            <a:r>
              <a:rPr lang="en-US" sz="2400" dirty="0" err="1"/>
              <a:t>доколку</a:t>
            </a:r>
            <a:r>
              <a:rPr lang="en-US" sz="2400" dirty="0"/>
              <a:t> </a:t>
            </a:r>
            <a:r>
              <a:rPr lang="en-US" sz="2400" dirty="0" err="1"/>
              <a:t>топката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движи</a:t>
            </a:r>
            <a:r>
              <a:rPr lang="en-US" sz="2400" dirty="0"/>
              <a:t> </a:t>
            </a:r>
            <a:r>
              <a:rPr lang="en-US" sz="2400" dirty="0" err="1"/>
              <a:t>со</a:t>
            </a:r>
            <a:r>
              <a:rPr lang="en-US" sz="2400" dirty="0"/>
              <a:t> </a:t>
            </a:r>
            <a:r>
              <a:rPr lang="en-US" sz="2400" dirty="0" err="1"/>
              <a:t>максимална</a:t>
            </a:r>
            <a:r>
              <a:rPr lang="en-US" sz="2400" dirty="0"/>
              <a:t> </a:t>
            </a:r>
            <a:r>
              <a:rPr lang="en-US" sz="2400" dirty="0" err="1"/>
              <a:t>брзина</a:t>
            </a:r>
            <a:r>
              <a:rPr lang="en-US" sz="2400" dirty="0"/>
              <a:t> </a:t>
            </a:r>
            <a:r>
              <a:rPr lang="en-US" sz="2400" dirty="0" err="1"/>
              <a:t>при</a:t>
            </a:r>
            <a:r>
              <a:rPr lang="en-US" sz="2400" dirty="0"/>
              <a:t> </a:t>
            </a:r>
            <a:r>
              <a:rPr lang="en-US" sz="2400" dirty="0" err="1"/>
              <a:t>подавањето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428604"/>
            <a:ext cx="850112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Принцип</a:t>
            </a:r>
            <a:r>
              <a:rPr lang="en-US" sz="24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24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правовременост</a:t>
            </a:r>
            <a:r>
              <a:rPr lang="en-US" sz="2400" b="1" dirty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2400" b="1" dirty="0" err="1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економичност</a:t>
            </a:r>
            <a:r>
              <a:rPr lang="en-US" sz="24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400" dirty="0" err="1"/>
              <a:t>Ваквиот</a:t>
            </a:r>
            <a:r>
              <a:rPr lang="en-US" sz="2400" dirty="0"/>
              <a:t> </a:t>
            </a:r>
            <a:r>
              <a:rPr lang="en-US" sz="2400" dirty="0" err="1"/>
              <a:t>принцип</a:t>
            </a:r>
            <a:r>
              <a:rPr lang="en-US" sz="2400" dirty="0"/>
              <a:t> </a:t>
            </a:r>
            <a:r>
              <a:rPr lang="en-US" sz="2400" dirty="0" err="1"/>
              <a:t>пред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гледа</a:t>
            </a:r>
            <a:r>
              <a:rPr lang="en-US" sz="2400" dirty="0"/>
              <a:t> </a:t>
            </a:r>
            <a:r>
              <a:rPr lang="en-US" sz="2400" dirty="0" err="1"/>
              <a:t>во</a:t>
            </a:r>
            <a:r>
              <a:rPr lang="en-US" sz="2400" dirty="0"/>
              <a:t> </a:t>
            </a:r>
            <a:r>
              <a:rPr lang="en-US" sz="2400" dirty="0" err="1"/>
              <a:t>прилагодливоста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одбраната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противничкиот</a:t>
            </a:r>
            <a:r>
              <a:rPr lang="en-US" sz="2400" dirty="0"/>
              <a:t> </a:t>
            </a:r>
            <a:r>
              <a:rPr lang="en-US" sz="2400" dirty="0" err="1"/>
              <a:t>напад</a:t>
            </a:r>
            <a:r>
              <a:rPr lang="en-US" sz="2400" dirty="0"/>
              <a:t>. </a:t>
            </a:r>
            <a:r>
              <a:rPr lang="en-US" sz="2400" dirty="0" err="1"/>
              <a:t>Играчите</a:t>
            </a:r>
            <a:r>
              <a:rPr lang="en-US" sz="2400" dirty="0"/>
              <a:t> </a:t>
            </a:r>
            <a:r>
              <a:rPr lang="en-US" sz="2400" dirty="0" err="1"/>
              <a:t>во</a:t>
            </a:r>
            <a:r>
              <a:rPr lang="en-US" sz="2400" dirty="0"/>
              <a:t> </a:t>
            </a:r>
            <a:r>
              <a:rPr lang="en-US" sz="2400" dirty="0" err="1"/>
              <a:t>одбрана</a:t>
            </a:r>
            <a:r>
              <a:rPr lang="en-US" sz="2400" dirty="0"/>
              <a:t> </a:t>
            </a:r>
            <a:r>
              <a:rPr lang="en-US" sz="2400" dirty="0" err="1"/>
              <a:t>треба</a:t>
            </a:r>
            <a:r>
              <a:rPr lang="en-US" sz="2400" dirty="0"/>
              <a:t> </a:t>
            </a:r>
            <a:r>
              <a:rPr lang="en-US" sz="2400" dirty="0" err="1"/>
              <a:t>секогаш</a:t>
            </a:r>
            <a:r>
              <a:rPr lang="en-US" sz="2400" dirty="0"/>
              <a:t> </a:t>
            </a:r>
            <a:r>
              <a:rPr lang="en-US" sz="2400" dirty="0" err="1"/>
              <a:t>правовремено</a:t>
            </a:r>
            <a:r>
              <a:rPr lang="en-US" sz="2400" dirty="0"/>
              <a:t> и </a:t>
            </a:r>
            <a:r>
              <a:rPr lang="en-US" sz="2400" dirty="0" err="1"/>
              <a:t>адекватно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одговорат</a:t>
            </a:r>
            <a:r>
              <a:rPr lang="en-US" sz="2400" dirty="0"/>
              <a:t> </a:t>
            </a:r>
            <a:r>
              <a:rPr lang="en-US" sz="2400" dirty="0" err="1"/>
              <a:t>со</a:t>
            </a:r>
            <a:r>
              <a:rPr lang="en-US" sz="2400" dirty="0"/>
              <a:t> </a:t>
            </a:r>
            <a:r>
              <a:rPr lang="en-US" sz="2400" dirty="0" err="1"/>
              <a:t>својата</a:t>
            </a:r>
            <a:r>
              <a:rPr lang="en-US" sz="2400" dirty="0"/>
              <a:t> </a:t>
            </a:r>
            <a:r>
              <a:rPr lang="en-US" sz="2400" dirty="0" err="1"/>
              <a:t>одбрана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подвижноста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играчите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противничкиот</a:t>
            </a:r>
            <a:r>
              <a:rPr lang="en-US" sz="2400" dirty="0"/>
              <a:t> </a:t>
            </a:r>
            <a:r>
              <a:rPr lang="en-US" sz="2400" dirty="0" err="1"/>
              <a:t>напад</a:t>
            </a:r>
            <a:r>
              <a:rPr lang="en-US" sz="2400" dirty="0"/>
              <a:t>. </a:t>
            </a:r>
            <a:r>
              <a:rPr lang="en-US" sz="2400" dirty="0" err="1"/>
              <a:t>Одговорот</a:t>
            </a:r>
            <a:r>
              <a:rPr lang="en-US" sz="2400" dirty="0"/>
              <a:t>, </a:t>
            </a:r>
            <a:r>
              <a:rPr lang="en-US" sz="2400" dirty="0" err="1"/>
              <a:t>односно</a:t>
            </a:r>
            <a:r>
              <a:rPr lang="en-US" sz="2400" dirty="0"/>
              <a:t> </a:t>
            </a:r>
            <a:r>
              <a:rPr lang="en-US" sz="2400" dirty="0" err="1"/>
              <a:t>реакцијата</a:t>
            </a:r>
            <a:r>
              <a:rPr lang="en-US" sz="2400" dirty="0"/>
              <a:t> </a:t>
            </a:r>
            <a:r>
              <a:rPr lang="en-US" sz="2400" dirty="0" err="1"/>
              <a:t>изразена</a:t>
            </a:r>
            <a:r>
              <a:rPr lang="en-US" sz="2400" dirty="0"/>
              <a:t> </a:t>
            </a:r>
            <a:r>
              <a:rPr lang="en-US" sz="2400" dirty="0" err="1"/>
              <a:t>со</a:t>
            </a:r>
            <a:r>
              <a:rPr lang="en-US" sz="2400" dirty="0"/>
              <a:t> </a:t>
            </a:r>
            <a:r>
              <a:rPr lang="en-US" sz="2400" dirty="0" err="1"/>
              <a:t>движењата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поединци</a:t>
            </a:r>
            <a:r>
              <a:rPr lang="en-US" sz="2400" dirty="0"/>
              <a:t>, </a:t>
            </a:r>
            <a:r>
              <a:rPr lang="en-US" sz="2400" dirty="0" err="1"/>
              <a:t>групи</a:t>
            </a:r>
            <a:r>
              <a:rPr lang="en-US" sz="2400" dirty="0"/>
              <a:t>,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целиот</a:t>
            </a:r>
            <a:r>
              <a:rPr lang="en-US" sz="2400" dirty="0"/>
              <a:t> </a:t>
            </a:r>
            <a:r>
              <a:rPr lang="en-US" sz="2400" dirty="0" err="1"/>
              <a:t>тим</a:t>
            </a:r>
            <a:r>
              <a:rPr lang="en-US" sz="2400" dirty="0"/>
              <a:t>, </a:t>
            </a:r>
            <a:r>
              <a:rPr lang="en-US" sz="2400" dirty="0" err="1"/>
              <a:t>треба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изврши</a:t>
            </a:r>
            <a:r>
              <a:rPr lang="en-US" sz="2400" dirty="0"/>
              <a:t> </a:t>
            </a:r>
            <a:r>
              <a:rPr lang="en-US" sz="2400" dirty="0" err="1"/>
              <a:t>навреме</a:t>
            </a:r>
            <a:r>
              <a:rPr lang="en-US" sz="2400" dirty="0"/>
              <a:t>, </a:t>
            </a:r>
            <a:r>
              <a:rPr lang="en-US" sz="2400" dirty="0" err="1"/>
              <a:t>без</a:t>
            </a:r>
            <a:r>
              <a:rPr lang="en-US" sz="2400" dirty="0"/>
              <a:t> </a:t>
            </a:r>
            <a:r>
              <a:rPr lang="en-US" sz="2400" dirty="0" err="1"/>
              <a:t>задоцнување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предвремено</a:t>
            </a:r>
            <a:r>
              <a:rPr lang="en-US" sz="2400" dirty="0"/>
              <a:t>, </a:t>
            </a:r>
            <a:r>
              <a:rPr lang="en-US" sz="2400" dirty="0" err="1"/>
              <a:t>односно</a:t>
            </a:r>
            <a:r>
              <a:rPr lang="en-US" sz="2400" dirty="0"/>
              <a:t> </a:t>
            </a:r>
            <a:r>
              <a:rPr lang="en-US" sz="2400" dirty="0" err="1"/>
              <a:t>сите</a:t>
            </a:r>
            <a:r>
              <a:rPr lang="en-US" sz="2400" dirty="0"/>
              <a:t> </a:t>
            </a:r>
            <a:r>
              <a:rPr lang="en-US" sz="2400" dirty="0" err="1"/>
              <a:t>движења</a:t>
            </a:r>
            <a:r>
              <a:rPr lang="en-US" sz="2400" dirty="0"/>
              <a:t> </a:t>
            </a:r>
            <a:r>
              <a:rPr lang="en-US" sz="2400" dirty="0" err="1"/>
              <a:t>треба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бидат</a:t>
            </a:r>
            <a:r>
              <a:rPr lang="en-US" sz="2400" dirty="0"/>
              <a:t> </a:t>
            </a:r>
            <a:r>
              <a:rPr lang="en-US" sz="2400" dirty="0" err="1"/>
              <a:t>рационални</a:t>
            </a:r>
            <a:r>
              <a:rPr lang="en-US" sz="2400" dirty="0"/>
              <a:t>. </a:t>
            </a:r>
            <a:r>
              <a:rPr lang="en-US" sz="2400" dirty="0" err="1"/>
              <a:t>Непотребните</a:t>
            </a:r>
            <a:r>
              <a:rPr lang="en-US" sz="2400" dirty="0"/>
              <a:t> и </a:t>
            </a:r>
            <a:r>
              <a:rPr lang="en-US" sz="2400" dirty="0" err="1"/>
              <a:t>пребрзи</a:t>
            </a:r>
            <a:r>
              <a:rPr lang="en-US" sz="2400" dirty="0"/>
              <a:t> </a:t>
            </a:r>
            <a:r>
              <a:rPr lang="en-US" sz="2400" dirty="0" err="1"/>
              <a:t>вишок</a:t>
            </a:r>
            <a:r>
              <a:rPr lang="en-US" sz="2400" dirty="0"/>
              <a:t> </a:t>
            </a:r>
            <a:r>
              <a:rPr lang="en-US" sz="2400" dirty="0" err="1"/>
              <a:t>потези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нееокномични</a:t>
            </a:r>
            <a:r>
              <a:rPr lang="en-US" sz="2400" dirty="0"/>
              <a:t> и </a:t>
            </a:r>
            <a:r>
              <a:rPr lang="en-US" sz="2400" dirty="0" err="1"/>
              <a:t>заморни</a:t>
            </a:r>
            <a:r>
              <a:rPr lang="en-US" sz="2400" dirty="0"/>
              <a:t>.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пример</a:t>
            </a:r>
            <a:r>
              <a:rPr lang="en-US" sz="2400" dirty="0"/>
              <a:t> </a:t>
            </a:r>
            <a:r>
              <a:rPr lang="en-US" sz="2400" dirty="0" err="1"/>
              <a:t>кога</a:t>
            </a:r>
            <a:r>
              <a:rPr lang="en-US" sz="2400" dirty="0"/>
              <a:t> </a:t>
            </a:r>
            <a:r>
              <a:rPr lang="en-US" sz="2400" dirty="0" err="1"/>
              <a:t>противничкиот</a:t>
            </a:r>
            <a:r>
              <a:rPr lang="en-US" sz="2400" dirty="0"/>
              <a:t> </a:t>
            </a:r>
            <a:r>
              <a:rPr lang="en-US" sz="2400" dirty="0" err="1"/>
              <a:t>напаѓач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спрема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активен</a:t>
            </a:r>
            <a:r>
              <a:rPr lang="en-US" sz="2400" dirty="0"/>
              <a:t> </a:t>
            </a:r>
            <a:r>
              <a:rPr lang="en-US" sz="2400" dirty="0" err="1"/>
              <a:t>напад</a:t>
            </a:r>
            <a:r>
              <a:rPr lang="en-US" sz="2400" dirty="0"/>
              <a:t> (</a:t>
            </a:r>
            <a:r>
              <a:rPr lang="en-US" sz="2400" dirty="0" err="1"/>
              <a:t>позициона</a:t>
            </a:r>
            <a:r>
              <a:rPr lang="en-US" sz="2400" dirty="0"/>
              <a:t> </a:t>
            </a:r>
            <a:r>
              <a:rPr lang="en-US" sz="2400" dirty="0" err="1"/>
              <a:t>игра</a:t>
            </a:r>
            <a:r>
              <a:rPr lang="en-US" sz="2400" dirty="0"/>
              <a:t>), </a:t>
            </a:r>
            <a:r>
              <a:rPr lang="en-US" sz="2400" dirty="0" err="1"/>
              <a:t>во</a:t>
            </a:r>
            <a:r>
              <a:rPr lang="en-US" sz="2400" dirty="0"/>
              <a:t> </a:t>
            </a:r>
            <a:r>
              <a:rPr lang="en-US" sz="2400" dirty="0" err="1"/>
              <a:t>принцип</a:t>
            </a:r>
            <a:r>
              <a:rPr lang="en-US" sz="2400" dirty="0"/>
              <a:t> </a:t>
            </a:r>
            <a:r>
              <a:rPr lang="en-US" sz="2400" dirty="0" err="1"/>
              <a:t>играчите</a:t>
            </a:r>
            <a:r>
              <a:rPr lang="en-US" sz="2400" dirty="0"/>
              <a:t> </a:t>
            </a:r>
            <a:r>
              <a:rPr lang="en-US" sz="2400" dirty="0" err="1"/>
              <a:t>во</a:t>
            </a:r>
            <a:r>
              <a:rPr lang="en-US" sz="2400" dirty="0"/>
              <a:t> </a:t>
            </a:r>
            <a:r>
              <a:rPr lang="en-US" sz="2400" dirty="0" err="1"/>
              <a:t>одбрана</a:t>
            </a:r>
            <a:r>
              <a:rPr lang="en-US" sz="2400" dirty="0"/>
              <a:t> </a:t>
            </a:r>
            <a:r>
              <a:rPr lang="en-US" sz="2400" dirty="0" err="1"/>
              <a:t>треба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одмараат</a:t>
            </a:r>
            <a:r>
              <a:rPr lang="en-US" sz="2400" dirty="0"/>
              <a:t>, а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непотребно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заморуваат</a:t>
            </a:r>
            <a:r>
              <a:rPr lang="en-US" sz="2400" dirty="0"/>
              <a:t>.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исполнат</a:t>
            </a:r>
            <a:r>
              <a:rPr lang="en-US" sz="2400" dirty="0"/>
              <a:t> </a:t>
            </a:r>
            <a:r>
              <a:rPr lang="en-US" sz="2400" dirty="0" err="1"/>
              <a:t>во</a:t>
            </a:r>
            <a:r>
              <a:rPr lang="en-US" sz="2400" dirty="0"/>
              <a:t> </a:t>
            </a:r>
            <a:r>
              <a:rPr lang="en-US" sz="2400" dirty="0" err="1"/>
              <a:t>целост</a:t>
            </a:r>
            <a:r>
              <a:rPr lang="en-US" sz="2400" dirty="0"/>
              <a:t> </a:t>
            </a:r>
            <a:r>
              <a:rPr lang="en-US" sz="2400" dirty="0" err="1"/>
              <a:t>горенаведените</a:t>
            </a:r>
            <a:r>
              <a:rPr lang="en-US" sz="2400" dirty="0"/>
              <a:t> </a:t>
            </a:r>
            <a:r>
              <a:rPr lang="en-US" sz="2400" dirty="0" err="1"/>
              <a:t>задачи</a:t>
            </a:r>
            <a:r>
              <a:rPr lang="en-US" sz="2400" dirty="0"/>
              <a:t> е </a:t>
            </a:r>
            <a:r>
              <a:rPr lang="en-US" sz="2400" dirty="0" err="1"/>
              <a:t>доста</a:t>
            </a:r>
            <a:r>
              <a:rPr lang="en-US" sz="2400" dirty="0"/>
              <a:t> </a:t>
            </a:r>
            <a:r>
              <a:rPr lang="en-US" sz="2400" dirty="0" err="1"/>
              <a:t>тешко</a:t>
            </a:r>
            <a:r>
              <a:rPr lang="en-US" sz="2400" dirty="0"/>
              <a:t>, </a:t>
            </a:r>
            <a:r>
              <a:rPr lang="en-US" sz="2400" dirty="0" err="1"/>
              <a:t>така</a:t>
            </a:r>
            <a:r>
              <a:rPr lang="en-US" sz="2400" dirty="0"/>
              <a:t> </a:t>
            </a:r>
            <a:r>
              <a:rPr lang="en-US" sz="2400" dirty="0" err="1"/>
              <a:t>што</a:t>
            </a:r>
            <a:r>
              <a:rPr lang="en-US" sz="2400" dirty="0"/>
              <a:t> </a:t>
            </a:r>
            <a:r>
              <a:rPr lang="en-US" sz="2400" dirty="0" err="1"/>
              <a:t>подобри</a:t>
            </a:r>
            <a:r>
              <a:rPr lang="en-US" sz="2400" dirty="0"/>
              <a:t> </a:t>
            </a:r>
            <a:r>
              <a:rPr lang="en-US" sz="2400" dirty="0" err="1"/>
              <a:t>решенија</a:t>
            </a:r>
            <a:r>
              <a:rPr lang="en-US" sz="2400" dirty="0"/>
              <a:t> </a:t>
            </a:r>
            <a:r>
              <a:rPr lang="en-US" sz="2400" dirty="0" err="1"/>
              <a:t>би</a:t>
            </a:r>
            <a:r>
              <a:rPr lang="en-US" sz="2400" dirty="0"/>
              <a:t> </a:t>
            </a:r>
            <a:r>
              <a:rPr lang="en-US" sz="2400" dirty="0" err="1"/>
              <a:t>дала</a:t>
            </a:r>
            <a:r>
              <a:rPr lang="en-US" sz="2400" dirty="0"/>
              <a:t> </a:t>
            </a:r>
            <a:r>
              <a:rPr lang="en-US" sz="2400" dirty="0" err="1"/>
              <a:t>екипата</a:t>
            </a:r>
            <a:r>
              <a:rPr lang="en-US" sz="2400" dirty="0"/>
              <a:t> </a:t>
            </a:r>
            <a:r>
              <a:rPr lang="en-US" sz="2400" dirty="0" err="1"/>
              <a:t>која</a:t>
            </a:r>
            <a:r>
              <a:rPr lang="en-US" sz="2400" dirty="0"/>
              <a:t> </a:t>
            </a:r>
            <a:r>
              <a:rPr lang="en-US" sz="2400" dirty="0" err="1"/>
              <a:t>што</a:t>
            </a:r>
            <a:r>
              <a:rPr lang="en-US" sz="2400" dirty="0"/>
              <a:t> </a:t>
            </a:r>
            <a:r>
              <a:rPr lang="en-US" sz="2400" dirty="0" err="1"/>
              <a:t>во</a:t>
            </a:r>
            <a:r>
              <a:rPr lang="en-US" sz="2400" dirty="0"/>
              <a:t> </a:t>
            </a:r>
            <a:r>
              <a:rPr lang="en-US" sz="2400" dirty="0" err="1"/>
              <a:t>својот</a:t>
            </a:r>
            <a:r>
              <a:rPr lang="en-US" sz="2400" dirty="0"/>
              <a:t> </a:t>
            </a:r>
            <a:r>
              <a:rPr lang="en-US" sz="2400" dirty="0" err="1"/>
              <a:t>состав</a:t>
            </a:r>
            <a:r>
              <a:rPr lang="en-US" sz="2400" dirty="0"/>
              <a:t> </a:t>
            </a:r>
            <a:r>
              <a:rPr lang="en-US" sz="2400" dirty="0" err="1"/>
              <a:t>има</a:t>
            </a:r>
            <a:r>
              <a:rPr lang="en-US" sz="2400" dirty="0"/>
              <a:t> </a:t>
            </a:r>
            <a:r>
              <a:rPr lang="en-US" sz="2400" dirty="0" err="1"/>
              <a:t>добри</a:t>
            </a:r>
            <a:r>
              <a:rPr lang="en-US" sz="2400" dirty="0"/>
              <a:t> </a:t>
            </a:r>
            <a:r>
              <a:rPr lang="en-US" sz="2400" dirty="0" err="1"/>
              <a:t>технички</a:t>
            </a:r>
            <a:r>
              <a:rPr lang="en-US" sz="2400" dirty="0"/>
              <a:t>, </a:t>
            </a:r>
            <a:r>
              <a:rPr lang="en-US" sz="2400" dirty="0" err="1"/>
              <a:t>физички</a:t>
            </a:r>
            <a:r>
              <a:rPr lang="en-US" sz="2400" dirty="0"/>
              <a:t> и </a:t>
            </a:r>
            <a:r>
              <a:rPr lang="en-US" sz="2400" dirty="0" err="1"/>
              <a:t>психички</a:t>
            </a:r>
            <a:r>
              <a:rPr lang="en-US" sz="2400" dirty="0"/>
              <a:t> </a:t>
            </a:r>
            <a:r>
              <a:rPr lang="en-US" sz="2400" dirty="0" err="1"/>
              <a:t>по</a:t>
            </a:r>
            <a:r>
              <a:rPr lang="en-US" sz="2400" dirty="0"/>
              <a:t> </a:t>
            </a:r>
            <a:r>
              <a:rPr lang="en-US" sz="2400" dirty="0" err="1"/>
              <a:t>подготвени</a:t>
            </a:r>
            <a:r>
              <a:rPr lang="en-US" sz="2400" dirty="0"/>
              <a:t> </a:t>
            </a:r>
            <a:r>
              <a:rPr lang="en-US" sz="2400" dirty="0" err="1"/>
              <a:t>поединци</a:t>
            </a:r>
            <a:r>
              <a:rPr lang="en-US" sz="2400" dirty="0"/>
              <a:t>.</a:t>
            </a:r>
          </a:p>
          <a:p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631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Marija</dc:creator>
  <cp:lastModifiedBy>Marija</cp:lastModifiedBy>
  <cp:revision>35</cp:revision>
  <dcterms:created xsi:type="dcterms:W3CDTF">2020-03-17T15:59:09Z</dcterms:created>
  <dcterms:modified xsi:type="dcterms:W3CDTF">2020-03-17T19:59:40Z</dcterms:modified>
</cp:coreProperties>
</file>