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291" r:id="rId5"/>
    <p:sldId id="290" r:id="rId6"/>
    <p:sldId id="292" r:id="rId7"/>
    <p:sldId id="294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5161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6E43A-24EF-4E4B-BC09-81244A32A32E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F750-1DA1-4776-9795-3B7C45E4E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142976" y="428604"/>
            <a:ext cx="7215238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mk-MK" sz="32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mk-MK" sz="32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ТЕМА   РАКОМЕТ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mk-MK" sz="2800" dirty="0">
              <a:solidFill>
                <a:srgbClr val="9966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mk-MK" sz="2800" b="0" i="0" u="none" strike="noStrike" cap="none" normalizeH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9966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I-IV</a:t>
            </a:r>
            <a:r>
              <a:rPr kumimoji="0" lang="mk-MK" sz="2800" b="0" i="0" u="none" strike="noStrike" cap="none" normalizeH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ГОДИНА </a:t>
            </a: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1" y="2357430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k-MK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Водење </a:t>
            </a:r>
            <a:r>
              <a:rPr lang="mk-MK" sz="2800" b="1" dirty="0" smtClean="0">
                <a:solidFill>
                  <a:srgbClr val="9966FF"/>
                </a:solidFill>
                <a:latin typeface="Arial" pitchFamily="34" charset="0"/>
                <a:cs typeface="Arial" pitchFamily="34" charset="0"/>
              </a:rPr>
              <a:t>и додавање на топка со промена на правец</a:t>
            </a:r>
            <a:endParaRPr lang="en-US" sz="2800" dirty="0">
              <a:solidFill>
                <a:srgbClr val="9966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Водењенатопка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 промена на правец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еден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ученик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успешно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усоврши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водењето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рамките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ракометната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ученикот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треба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поседува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следните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барања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mk-M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1" name="Picture 72" descr="images (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714884"/>
            <a:ext cx="1963737" cy="1128712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285860"/>
            <a:ext cx="876239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исклучителна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физичка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подготвеност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добра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нозете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рацете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добра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реакција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основни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движења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Секогаш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водењето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треба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внимава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затворање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просторот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премин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затворње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просторот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премин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играчите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движење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ланчана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реакција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Водењенатопкасопроменанаправец</a:t>
            </a:r>
            <a:endParaRPr kumimoji="0" lang="mk-MK" sz="2400" b="1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движење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играчот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што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потиснува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дланката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тлото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Кај</a:t>
            </a:r>
            <a:r>
              <a:rPr kumimoji="0" lang="mk-M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водењето</a:t>
            </a:r>
            <a:r>
              <a:rPr kumimoji="0" lang="mk-M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разликуваме</a:t>
            </a:r>
            <a:r>
              <a:rPr kumimoji="0" lang="mk-M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</a:t>
            </a:r>
            <a:r>
              <a:rPr kumimoji="0" lang="mk-M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етапи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почеток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време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крај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Контролата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движењ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обезбедува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правилно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потиснување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нејзино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заштитување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телото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однос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противникот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Dell\Downloads\images (2).jp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00430" y="3929066"/>
            <a:ext cx="3109831" cy="21431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Според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начинот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mk-MK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разликуваме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mk-MK" sz="2800" b="1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одење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лева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десна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според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бројот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отскокнувања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ниско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високо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поред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висината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отскокот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поред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правецот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mk-M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k-MK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одење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напред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назад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дносот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играчот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покрај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себе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себе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Водењето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биде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праволиниски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криволиниски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цак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</a:t>
            </a:r>
            <a:endParaRPr kumimoji="0" lang="mk-M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одење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вртење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90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степени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mk-M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mk-MK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опка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трчање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наназад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endParaRPr kumimoji="0" lang="mk-M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водење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топка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скокање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00823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Методика на обучување на водењето на топка со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промена на правец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3" name="Picture 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929198"/>
            <a:ext cx="2571768" cy="1745882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857232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1.Водење на топка со правилно потиснување и заштитување на топката со телото во однос на противникот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2.Ниско водење на топката на раздалеченост од 20-30 метри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3.Средно и високо водење на топката на различна раздалеченост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4.Водење напред, назад и настрана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5.Водење на топка пред себе и покрај себе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6.Водење на топка со менување на правецот на движење “цик – цак”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7.Водење на топка со трчање наназад ( при самата обука се користи водење на топка со лева и со десна рака)</a:t>
            </a:r>
            <a:endParaRPr kumimoji="0" lang="mk-M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5" name="Picture 74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880109"/>
            <a:ext cx="3143272" cy="2307977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714347" y="457200"/>
            <a:ext cx="7715305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8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Грешки:</a:t>
            </a: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-недоволно потиснување на топката 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k-MK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удирање со дланката по топката,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-високо водење во близина на противничкиот играч,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-слаба контрола на играта во однос на просторот,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-недоволна сегментирана брзина на рацете,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-слаба брзина на реакција и недоволна агилност.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kineziologija.mk/wp-content/uploads/2018/10/New-Picture-7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143116"/>
            <a:ext cx="289559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282" y="714356"/>
            <a:ext cx="821537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 </a:t>
            </a: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БЛАГОДАРИМЕ </a:t>
            </a:r>
            <a:r>
              <a:rPr kumimoji="0" lang="mk-MK" sz="2800" b="0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ВНИМАНИЕТО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9966FF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mk-MK" sz="28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mk-MK" sz="2800" dirty="0" smtClean="0"/>
          </a:p>
          <a:p>
            <a:r>
              <a:rPr lang="mk-MK" sz="2800" dirty="0" smtClean="0">
                <a:solidFill>
                  <a:srgbClr val="9966FF"/>
                </a:solidFill>
              </a:rPr>
              <a:t>Подготвиле:</a:t>
            </a:r>
            <a:endParaRPr lang="en-US" sz="2800" dirty="0" smtClean="0">
              <a:solidFill>
                <a:srgbClr val="9966FF"/>
              </a:solidFill>
            </a:endParaRPr>
          </a:p>
          <a:p>
            <a:r>
              <a:rPr lang="mk-MK" sz="2800" dirty="0" smtClean="0">
                <a:solidFill>
                  <a:srgbClr val="9966FF"/>
                </a:solidFill>
              </a:rPr>
              <a:t>Активот по Спорт и спортски активност</a:t>
            </a:r>
            <a:endParaRPr lang="en-US" sz="2800" dirty="0" smtClean="0">
              <a:solidFill>
                <a:srgbClr val="9966FF"/>
              </a:solidFill>
            </a:endParaRPr>
          </a:p>
          <a:p>
            <a:r>
              <a:rPr lang="mk-MK" sz="2800" dirty="0" smtClean="0">
                <a:solidFill>
                  <a:srgbClr val="9966FF"/>
                </a:solidFill>
              </a:rPr>
              <a:t>Марија Котевска</a:t>
            </a:r>
          </a:p>
          <a:p>
            <a:r>
              <a:rPr lang="mk-MK" sz="2800" dirty="0" smtClean="0">
                <a:solidFill>
                  <a:srgbClr val="9966FF"/>
                </a:solidFill>
              </a:rPr>
              <a:t>Зоран Коруновски</a:t>
            </a:r>
          </a:p>
          <a:p>
            <a:r>
              <a:rPr lang="mk-MK" sz="2800" dirty="0" smtClean="0">
                <a:solidFill>
                  <a:srgbClr val="9966FF"/>
                </a:solidFill>
              </a:rPr>
              <a:t>Јован Христовски</a:t>
            </a:r>
            <a:endParaRPr lang="en-US" sz="2800" dirty="0" smtClean="0">
              <a:solidFill>
                <a:srgbClr val="9966FF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423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Marija</dc:creator>
  <cp:lastModifiedBy>Marija</cp:lastModifiedBy>
  <cp:revision>49</cp:revision>
  <dcterms:created xsi:type="dcterms:W3CDTF">2020-03-17T15:59:09Z</dcterms:created>
  <dcterms:modified xsi:type="dcterms:W3CDTF">2020-03-18T14:56:54Z</dcterms:modified>
</cp:coreProperties>
</file>