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5161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142976" y="428604"/>
            <a:ext cx="7215238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mk-MK" sz="32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mk-MK" sz="32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ТЕМА   РАКОМЕТ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mk-MK" sz="2800" dirty="0">
              <a:solidFill>
                <a:srgbClr val="9966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mk-MK" sz="2800" b="0" i="0" u="none" strike="noStrike" cap="none" normalizeH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9966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I-IV</a:t>
            </a:r>
            <a:r>
              <a:rPr kumimoji="0" lang="mk-MK" sz="2800" b="0" i="0" u="none" strike="noStrike" cap="none" normalizeH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ГОДИНА </a:t>
            </a: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kineziologija.mk/wp-content/uploads/2018/10/New-Picture-7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143116"/>
            <a:ext cx="289559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282" y="714356"/>
            <a:ext cx="821537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800" b="0" i="0" u="none" strike="noStrike" cap="none" normalizeH="0" baseline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 </a:t>
            </a:r>
            <a:r>
              <a:rPr kumimoji="0" lang="mk-MK" sz="2800" b="0" i="0" u="none" strike="noStrike" cap="none" normalizeH="0" baseline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БЛАГОДАРИМЕ </a:t>
            </a: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ВНИМАНИЕТО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mk-MK" sz="28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mk-MK" sz="2800" dirty="0" smtClean="0"/>
          </a:p>
          <a:p>
            <a:r>
              <a:rPr lang="mk-MK" sz="2800" dirty="0" smtClean="0">
                <a:solidFill>
                  <a:srgbClr val="9966FF"/>
                </a:solidFill>
              </a:rPr>
              <a:t>Подготвиле:</a:t>
            </a:r>
            <a:endParaRPr lang="en-US" sz="2800" dirty="0" smtClean="0">
              <a:solidFill>
                <a:srgbClr val="9966FF"/>
              </a:solidFill>
            </a:endParaRPr>
          </a:p>
          <a:p>
            <a:r>
              <a:rPr lang="mk-MK" sz="2800" dirty="0" smtClean="0">
                <a:solidFill>
                  <a:srgbClr val="9966FF"/>
                </a:solidFill>
              </a:rPr>
              <a:t>Активот по Спорт и спортски активност</a:t>
            </a:r>
            <a:endParaRPr lang="en-US" sz="2800" dirty="0" smtClean="0">
              <a:solidFill>
                <a:srgbClr val="9966FF"/>
              </a:solidFill>
            </a:endParaRPr>
          </a:p>
          <a:p>
            <a:r>
              <a:rPr lang="mk-MK" sz="2800" dirty="0" smtClean="0">
                <a:solidFill>
                  <a:srgbClr val="9966FF"/>
                </a:solidFill>
              </a:rPr>
              <a:t>Марија Котевска</a:t>
            </a:r>
          </a:p>
          <a:p>
            <a:r>
              <a:rPr lang="mk-MK" sz="2800" dirty="0" smtClean="0">
                <a:solidFill>
                  <a:srgbClr val="9966FF"/>
                </a:solidFill>
              </a:rPr>
              <a:t>Зоран Коруновски</a:t>
            </a:r>
          </a:p>
          <a:p>
            <a:r>
              <a:rPr lang="mk-MK" sz="2800" dirty="0" smtClean="0">
                <a:solidFill>
                  <a:srgbClr val="9966FF"/>
                </a:solidFill>
              </a:rPr>
              <a:t>Јован Христовски</a:t>
            </a:r>
            <a:endParaRPr lang="en-US" sz="2800" dirty="0" smtClean="0">
              <a:solidFill>
                <a:srgbClr val="9966FF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2428868"/>
            <a:ext cx="67935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k-MK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ВОДЕЊЕ 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ДОДАВАЊЕ 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mk-MK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ТОПКА </a:t>
            </a:r>
            <a:endParaRPr lang="en-US" sz="2800" dirty="0">
              <a:solidFill>
                <a:srgbClr val="9966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14348" y="357166"/>
            <a:ext cx="400052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Водење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5214950"/>
            <a:ext cx="1631950" cy="85725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571612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еден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ученик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успешно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усоврши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водењето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рамките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ракометната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ученикот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треба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поседува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следните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барања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исклучителна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физичка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подготвеност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добра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нозете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рацете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добра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реакција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движења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Секогаш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водењето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треба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внимава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затворање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просторот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премин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затворње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просторот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премин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играчите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движење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ланчана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реакција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00033" y="1000108"/>
            <a:ext cx="7429553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Водење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</a:t>
            </a:r>
            <a:endParaRPr kumimoji="0" lang="mk-MK" sz="2800" b="1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движење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играчот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потиснува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дланката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тлото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Кај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водењето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разликуваме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етапи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почеток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време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крајнаводењето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Контролата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движењто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обезбедува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правилно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потиснување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нејзино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заштитување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телото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противникот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428604"/>
            <a:ext cx="871543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Според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начинот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водење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разликуваме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одење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десна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водење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според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бројот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отскокнувања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ниско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високо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водење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поред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висината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отскокот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поред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правецот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одење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напред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назад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страна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1071546"/>
            <a:ext cx="82153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k-MK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О</a:t>
            </a:r>
            <a:r>
              <a:rPr lang="en-US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дносот</a:t>
            </a:r>
            <a:r>
              <a:rPr lang="en-U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lang="en-U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топката</a:t>
            </a:r>
            <a:r>
              <a:rPr lang="en-U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и </a:t>
            </a:r>
            <a:r>
              <a:rPr lang="en-US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играчот</a:t>
            </a:r>
            <a:r>
              <a:rPr lang="en-U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– </a:t>
            </a:r>
            <a:r>
              <a:rPr lang="en-US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покрај</a:t>
            </a:r>
            <a:r>
              <a:rPr lang="en-U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себе</a:t>
            </a:r>
            <a:r>
              <a:rPr lang="en-U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и </a:t>
            </a:r>
            <a:r>
              <a:rPr lang="en-US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пред</a:t>
            </a:r>
            <a:r>
              <a:rPr lang="en-U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себе</a:t>
            </a:r>
            <a:endParaRPr lang="mk-MK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Водењето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топка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може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биде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праволиниски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криволиниски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цик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цак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водење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натопка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со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вртење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90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степени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водење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топка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со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трчање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наназад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водење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топка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со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скокање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857752" y="3500438"/>
            <a:ext cx="3275659" cy="2143140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" y="0"/>
            <a:ext cx="8929718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Методика на обучување на водењето на топка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1.Водење на топка со правилно потиснување 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заштитување на топката со телото во однос на противникот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2.Ниско водење на топката на раздалеченост од 20-30 метри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3.Средно и високо водење на топката на различна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раздалеченост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4.Водење напред, назад и настрана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5.Водење на топка пред себе и покрај себе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6.Водење на топка со менување на правецот на движење “цик – цак”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7.Водење на топка со трчање наназад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при самата обука се користи водење на топка со лева и со десна рака)</a:t>
            </a:r>
            <a:endParaRPr kumimoji="0" lang="mk-M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500042"/>
            <a:ext cx="871540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Грешки:</a:t>
            </a: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mk-MK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едоволно потиснување на топката , удирање со дланката по топката, високо водење во близина на противничкиот играч, слаба контрола на играта во однос на просторот, недоволна сегментирана брзина на рацете, слаба брзина на реакција и недоволна агилност.</a:t>
            </a:r>
            <a:endParaRPr kumimoji="0" lang="mk-M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786314" y="3500438"/>
            <a:ext cx="3500462" cy="2500330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Dell\Downloads\7.gif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285852" y="1000108"/>
            <a:ext cx="6715172" cy="47149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404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Marija</dc:creator>
  <cp:lastModifiedBy>Marija</cp:lastModifiedBy>
  <cp:revision>44</cp:revision>
  <dcterms:created xsi:type="dcterms:W3CDTF">2020-03-17T15:59:09Z</dcterms:created>
  <dcterms:modified xsi:type="dcterms:W3CDTF">2020-03-18T14:38:17Z</dcterms:modified>
</cp:coreProperties>
</file>