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sldIdLst>
    <p:sldId id="287" r:id="rId2"/>
    <p:sldId id="288" r:id="rId3"/>
    <p:sldId id="289" r:id="rId4"/>
    <p:sldId id="290" r:id="rId5"/>
    <p:sldId id="291" r:id="rId6"/>
    <p:sldId id="292" r:id="rId7"/>
    <p:sldId id="293" r:id="rId8"/>
    <p:sldId id="294" r:id="rId9"/>
    <p:sldId id="28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5161" autoAdjust="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6E43A-24EF-4E4B-BC09-81244A32A32E}" type="datetimeFigureOut">
              <a:rPr lang="en-US" smtClean="0"/>
              <a:pPr/>
              <a:t>3/22/2020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7F750-1DA1-4776-9795-3B7C45E4E6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6E43A-24EF-4E4B-BC09-81244A32A32E}" type="datetimeFigureOut">
              <a:rPr lang="en-US" smtClean="0"/>
              <a:pPr/>
              <a:t>3/22/2020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7F750-1DA1-4776-9795-3B7C45E4E6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6E43A-24EF-4E4B-BC09-81244A32A32E}" type="datetimeFigureOut">
              <a:rPr lang="en-US" smtClean="0"/>
              <a:pPr/>
              <a:t>3/22/2020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7F750-1DA1-4776-9795-3B7C45E4E6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6E43A-24EF-4E4B-BC09-81244A32A32E}" type="datetimeFigureOut">
              <a:rPr lang="en-US" smtClean="0"/>
              <a:pPr/>
              <a:t>3/22/2020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7F750-1DA1-4776-9795-3B7C45E4E6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6E43A-24EF-4E4B-BC09-81244A32A32E}" type="datetimeFigureOut">
              <a:rPr lang="en-US" smtClean="0"/>
              <a:pPr/>
              <a:t>3/22/2020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7F750-1DA1-4776-9795-3B7C45E4E6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6E43A-24EF-4E4B-BC09-81244A32A32E}" type="datetimeFigureOut">
              <a:rPr lang="en-US" smtClean="0"/>
              <a:pPr/>
              <a:t>3/22/2020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7F750-1DA1-4776-9795-3B7C45E4E6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6E43A-24EF-4E4B-BC09-81244A32A32E}" type="datetimeFigureOut">
              <a:rPr lang="en-US" smtClean="0"/>
              <a:pPr/>
              <a:t>3/22/2020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7F750-1DA1-4776-9795-3B7C45E4E6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6E43A-24EF-4E4B-BC09-81244A32A32E}" type="datetimeFigureOut">
              <a:rPr lang="en-US" smtClean="0"/>
              <a:pPr/>
              <a:t>3/22/2020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7F750-1DA1-4776-9795-3B7C45E4E6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6E43A-24EF-4E4B-BC09-81244A32A32E}" type="datetimeFigureOut">
              <a:rPr lang="en-US" smtClean="0"/>
              <a:pPr/>
              <a:t>3/22/2020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7F750-1DA1-4776-9795-3B7C45E4E6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6E43A-24EF-4E4B-BC09-81244A32A32E}" type="datetimeFigureOut">
              <a:rPr lang="en-US" smtClean="0"/>
              <a:pPr/>
              <a:t>3/22/2020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7F750-1DA1-4776-9795-3B7C45E4E6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6E43A-24EF-4E4B-BC09-81244A32A32E}" type="datetimeFigureOut">
              <a:rPr lang="en-US" smtClean="0"/>
              <a:pPr/>
              <a:t>3/22/2020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7F750-1DA1-4776-9795-3B7C45E4E6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96E43A-24EF-4E4B-BC09-81244A32A32E}" type="datetimeFigureOut">
              <a:rPr lang="en-US" smtClean="0"/>
              <a:pPr/>
              <a:t>3/22/2020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A7F750-1DA1-4776-9795-3B7C45E4E6D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1"/>
          <p:cNvSpPr>
            <a:spLocks noChangeArrowheads="1"/>
          </p:cNvSpPr>
          <p:nvPr/>
        </p:nvSpPr>
        <p:spPr bwMode="auto">
          <a:xfrm>
            <a:off x="1142976" y="428604"/>
            <a:ext cx="7215238" cy="49552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0" lang="mk-MK" sz="3200" b="0" i="0" u="none" strike="noStrike" cap="none" normalizeH="0" baseline="0" dirty="0" smtClean="0">
              <a:ln>
                <a:noFill/>
              </a:ln>
              <a:solidFill>
                <a:srgbClr val="9966FF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mk-MK" sz="3200" b="0" i="0" u="none" strike="noStrike" cap="none" normalizeH="0" baseline="0" dirty="0" smtClean="0">
                <a:ln>
                  <a:noFill/>
                </a:ln>
                <a:solidFill>
                  <a:srgbClr val="9966FF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ТЕМА   РАКОМЕТ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rgbClr val="9966FF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800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0" lang="mk-MK" sz="2800" b="0" i="0" u="none" strike="noStrike" cap="none" normalizeH="0" baseline="0" dirty="0" smtClean="0">
              <a:ln>
                <a:noFill/>
              </a:ln>
              <a:solidFill>
                <a:srgbClr val="9966FF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mk-MK" sz="2800" dirty="0">
              <a:solidFill>
                <a:srgbClr val="9966FF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9966FF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mk-MK" sz="2800" b="0" i="0" u="none" strike="noStrike" cap="none" normalizeH="0" baseline="0" dirty="0" smtClean="0">
                <a:ln>
                  <a:noFill/>
                </a:ln>
                <a:solidFill>
                  <a:srgbClr val="9966FF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ЗА</a:t>
            </a:r>
            <a:r>
              <a:rPr kumimoji="0" lang="mk-MK" sz="2800" b="0" i="0" u="none" strike="noStrike" cap="none" normalizeH="0" dirty="0" smtClean="0">
                <a:ln>
                  <a:noFill/>
                </a:ln>
                <a:solidFill>
                  <a:srgbClr val="9966FF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rgbClr val="9966FF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I-IV</a:t>
            </a:r>
            <a:r>
              <a:rPr kumimoji="0" lang="mk-MK" sz="2800" b="0" i="0" u="none" strike="noStrike" cap="none" normalizeH="0" dirty="0" smtClean="0">
                <a:ln>
                  <a:noFill/>
                </a:ln>
                <a:solidFill>
                  <a:srgbClr val="9966FF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ГОДИНА </a:t>
            </a:r>
            <a:r>
              <a:rPr kumimoji="0" lang="mk-MK" sz="2800" b="0" i="0" u="none" strike="noStrike" cap="none" normalizeH="0" baseline="0" dirty="0" smtClean="0">
                <a:ln>
                  <a:noFill/>
                </a:ln>
                <a:solidFill>
                  <a:srgbClr val="9966FF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</a:t>
            </a:r>
            <a:endParaRPr kumimoji="0" lang="mk-MK" sz="2800" b="0" i="0" u="none" strike="noStrike" cap="none" normalizeH="0" baseline="0" dirty="0" smtClean="0">
              <a:ln>
                <a:noFill/>
              </a:ln>
              <a:solidFill>
                <a:srgbClr val="9966FF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800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5721" y="2357430"/>
            <a:ext cx="850112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mk-MK" sz="3200" b="1" dirty="0" smtClean="0">
                <a:solidFill>
                  <a:srgbClr val="9966FF"/>
                </a:solidFill>
              </a:rPr>
              <a:t> </a:t>
            </a:r>
          </a:p>
          <a:p>
            <a:pPr algn="ctr"/>
            <a:r>
              <a:rPr lang="ru-RU" sz="3200" dirty="0" smtClean="0">
                <a:solidFill>
                  <a:srgbClr val="9966FF"/>
                </a:solidFill>
                <a:latin typeface="Arial" pitchFamily="34" charset="0"/>
                <a:cs typeface="Arial" pitchFamily="34" charset="0"/>
              </a:rPr>
              <a:t>Зонска одбрана во ракомет 3-2-1</a:t>
            </a:r>
          </a:p>
          <a:p>
            <a:pPr algn="ctr"/>
            <a:endParaRPr lang="en-US" sz="3200" dirty="0">
              <a:solidFill>
                <a:srgbClr val="9966FF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00034" y="571480"/>
            <a:ext cx="8143932" cy="4216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9966FF"/>
                </a:solidFill>
                <a:latin typeface="Arial" pitchFamily="34" charset="0"/>
                <a:cs typeface="Arial" pitchFamily="34" charset="0"/>
              </a:rPr>
              <a:t>3-2-1 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одбраната е сигурно најзабавниот одбранбен систем , но исто така бара голема кондициона подготовка , бидејќи дефанзивецот не смее само да внимава на својот противник  , но исто така треба да биде спремен да му помогне на својот соиграч да го покрие својот противник .</a:t>
            </a:r>
            <a:br>
              <a:rPr lang="ru-RU" sz="2400" dirty="0" smtClean="0">
                <a:latin typeface="Arial" pitchFamily="34" charset="0"/>
                <a:cs typeface="Arial" pitchFamily="34" charset="0"/>
              </a:rPr>
            </a:br>
            <a:r>
              <a:rPr lang="ru-RU" sz="2400" dirty="0" smtClean="0">
                <a:latin typeface="Arial" pitchFamily="34" charset="0"/>
                <a:cs typeface="Arial" pitchFamily="34" charset="0"/>
              </a:rPr>
              <a:t>За време на многу офанзивната одбрана напаѓачите се под пресинг цело време , кој што може да го уништи нивниот вообичаен начин на играње и да ги натера противниците да брзаат или да форсираат долги подавања , кои што даваат можност за контра напади .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2" descr="3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14876" y="4857760"/>
            <a:ext cx="2857500" cy="1666875"/>
          </a:xfrm>
          <a:prstGeom prst="rect">
            <a:avLst/>
          </a:prstGeom>
          <a:noFill/>
        </p:spPr>
      </p:pic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28596" y="428604"/>
            <a:ext cx="807249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Но: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Одбраната мора многу да внимава бидејќи има многу простор зад нивната одбрана .Затоа може да се случи недостиг на комуникација во одбраната и напаѓачот може да се прикраде и да постигне погодок .Посебно е опасно ако бекот или крилото примат топка и да истрчаат позади централната одбрана и да ја нападнат централната зона . Таму се наоѓа само еден одбранбен играч кој што мора да го чува пикерот .Тој треба да одбере дали да го чува пикерот или да го чува бекот/крилото . Ако го чува бекот/крилото , пикерот ќе биде слободен – ако го чува пикерот , бекот/крилото ќе биде слободно .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57158" y="571480"/>
            <a:ext cx="814393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Голема дилема . Посебно децата ја сакаат оваа одбрана , поради тоа што е доста забавна . Тие сакаат да бидат онаму каде што е топката , и им се чини дека е природно да играат некаков вид на  3-2-1 одбрана , но овој систем бара огромна дисциплина , и е доста ризичен систем за младите играчи .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4282" y="642918"/>
            <a:ext cx="8715436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9966FF"/>
                </a:solidFill>
              </a:rPr>
              <a:t>Видови на одбраната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3-2-1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може да се игра офанзивно или дефанзивно 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,но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покрај овие има и други начини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,имено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 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традиционално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, иницијативно и антиципативно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.Под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традиционална одбрана правилото е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,дека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одбранбениот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играч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го покрива напаѓачот движејќи се по одредена траекторија .</a:t>
            </a:r>
            <a:br>
              <a:rPr lang="ru-RU" sz="2400" dirty="0" smtClean="0">
                <a:latin typeface="Arial" pitchFamily="34" charset="0"/>
                <a:cs typeface="Arial" pitchFamily="34" charset="0"/>
              </a:rPr>
            </a:br>
            <a:r>
              <a:rPr lang="ru-RU" sz="2400" dirty="0" smtClean="0">
                <a:latin typeface="Arial" pitchFamily="34" charset="0"/>
                <a:cs typeface="Arial" pitchFamily="34" charset="0"/>
              </a:rPr>
              <a:t>Под иницијативна одбрана се подразбира тоа дека одбранбениот играч мора да проба да го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принуди напаѓачот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во подалечна локација – на пример да го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истуркаме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нанадвор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.Со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наведување на дефанзивецот дека е спремен да чува во внатрешноста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,напаѓачот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ќе види можност да напаѓа од надворешноста , она на кое што одбраната е спремна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.</a:t>
            </a:r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00034" y="642918"/>
            <a:ext cx="778674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Иницијативната одбрана може да биде добро искористена кога напаѓачкиот бек пробува или бековите пробуваат да ја добијат средината во обид да шутираат цело време – кога крилата се лоши шутери или ако сакаат да напаѓаат на таа страна , каде што противниците не се така добри . Под антиципативната одбрана се работи за покривање на траекторијата на топката во обид да се украде или да се создаде пресинг ситуација за играчот , кој што ја има топката . Еве 2 најдобри начини да се украде топката : 1. кога топката е фрлена од крилата кон центарот на теренот. 2. кога топката ја додаваме на крилата.</a:t>
            </a:r>
            <a:endParaRPr lang="en-US" sz="2400" dirty="0"/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14348" y="928670"/>
            <a:ext cx="785818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Првата можност произлегува кога крилото е длабоко поставено и сака да ја врати топката на бекот . Тука одбраната може да испадне и да ја пресече топката . Втората варијанта произлегува кога напаѓачкиот бек влегува во зоната и сака да ја подаде топката на крилото . Ако одбранбеното крило е спремно , постои можност да ја пресече топката .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2" descr="rakome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57884" y="4714884"/>
            <a:ext cx="2928958" cy="1951419"/>
          </a:xfrm>
          <a:prstGeom prst="rect">
            <a:avLst/>
          </a:prstGeom>
          <a:noFill/>
        </p:spPr>
      </p:pic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http://kineziologija.mk/wp-content/uploads/2018/10/New-Picture-7.pn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14744" y="2143116"/>
            <a:ext cx="2895599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61" name="Rectangle 1"/>
          <p:cNvSpPr>
            <a:spLocks noChangeArrowheads="1"/>
          </p:cNvSpPr>
          <p:nvPr/>
        </p:nvSpPr>
        <p:spPr bwMode="auto">
          <a:xfrm>
            <a:off x="214282" y="714356"/>
            <a:ext cx="8215370" cy="64633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100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mk-MK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mk-MK" sz="2800" b="0" i="0" u="none" strike="noStrike" cap="none" normalizeH="0" baseline="0" dirty="0" smtClean="0">
                <a:ln>
                  <a:noFill/>
                </a:ln>
                <a:solidFill>
                  <a:srgbClr val="9966FF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ВИ БЛАГОДАРИМЕ НА ВНИМАНИЕТО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9966FF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mk-MK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mk-MK" sz="2800" dirty="0"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mk-MK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endParaRPr lang="mk-MK" sz="2800" dirty="0" smtClean="0"/>
          </a:p>
          <a:p>
            <a:r>
              <a:rPr lang="mk-MK" sz="2800" dirty="0" smtClean="0">
                <a:solidFill>
                  <a:srgbClr val="9966FF"/>
                </a:solidFill>
              </a:rPr>
              <a:t>Подготвиле:</a:t>
            </a:r>
            <a:endParaRPr lang="en-US" sz="2800" dirty="0" smtClean="0">
              <a:solidFill>
                <a:srgbClr val="9966FF"/>
              </a:solidFill>
            </a:endParaRPr>
          </a:p>
          <a:p>
            <a:r>
              <a:rPr lang="mk-MK" sz="2800" dirty="0" smtClean="0">
                <a:solidFill>
                  <a:srgbClr val="9966FF"/>
                </a:solidFill>
              </a:rPr>
              <a:t>Активот по Спорт и спортски активност</a:t>
            </a:r>
            <a:endParaRPr lang="en-US" sz="2800" dirty="0" smtClean="0">
              <a:solidFill>
                <a:srgbClr val="9966FF"/>
              </a:solidFill>
            </a:endParaRPr>
          </a:p>
          <a:p>
            <a:r>
              <a:rPr lang="mk-MK" sz="2800" dirty="0" smtClean="0">
                <a:solidFill>
                  <a:srgbClr val="9966FF"/>
                </a:solidFill>
              </a:rPr>
              <a:t>Марија Котевска</a:t>
            </a:r>
          </a:p>
          <a:p>
            <a:r>
              <a:rPr lang="mk-MK" sz="2800" dirty="0" smtClean="0">
                <a:solidFill>
                  <a:srgbClr val="9966FF"/>
                </a:solidFill>
              </a:rPr>
              <a:t>Зоран Коруновски</a:t>
            </a:r>
          </a:p>
          <a:p>
            <a:r>
              <a:rPr lang="mk-MK" sz="2800" dirty="0" smtClean="0">
                <a:solidFill>
                  <a:srgbClr val="9966FF"/>
                </a:solidFill>
              </a:rPr>
              <a:t>Јован Христовски</a:t>
            </a:r>
            <a:endParaRPr lang="en-US" sz="2800" dirty="0" smtClean="0">
              <a:solidFill>
                <a:srgbClr val="9966FF"/>
              </a:solidFill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339</TotalTime>
  <Words>349</Words>
  <Application>Microsoft Office PowerPoint</Application>
  <PresentationFormat>On-screen Show (4:3)</PresentationFormat>
  <Paragraphs>31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>by adguard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Marija</dc:creator>
  <cp:lastModifiedBy>Marija</cp:lastModifiedBy>
  <cp:revision>59</cp:revision>
  <dcterms:created xsi:type="dcterms:W3CDTF">2020-03-17T15:59:09Z</dcterms:created>
  <dcterms:modified xsi:type="dcterms:W3CDTF">2020-03-22T20:42:43Z</dcterms:modified>
</cp:coreProperties>
</file>