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7" r:id="rId15"/>
    <p:sldId id="283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5161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142976" y="428604"/>
            <a:ext cx="7215238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mk-MK" sz="32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mk-MK" sz="32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ТЕМА   РАКОМЕТ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9966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Принципи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mk-MK" sz="2800" b="1" dirty="0" smtClean="0">
                <a:solidFill>
                  <a:srgbClr val="9966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 </a:t>
            </a:r>
            <a:r>
              <a:rPr lang="en-US" sz="2800" b="1" dirty="0" err="1" smtClean="0">
                <a:solidFill>
                  <a:srgbClr val="9966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нападот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9966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во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9966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ракометната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9966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игра</a:t>
            </a:r>
            <a:endParaRPr lang="en-US" sz="2800" b="1" dirty="0" smtClean="0">
              <a:solidFill>
                <a:srgbClr val="9966FF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mk-MK" sz="2800" dirty="0">
              <a:solidFill>
                <a:srgbClr val="9966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mk-MK" sz="2800" b="0" i="0" u="none" strike="noStrike" cap="none" normalizeH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9966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I-IV</a:t>
            </a:r>
            <a:r>
              <a:rPr kumimoji="0" lang="mk-MK" sz="2800" b="0" i="0" u="none" strike="noStrike" cap="none" normalizeH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mk-MK" sz="2800" b="0" i="0" u="none" strike="noStrike" cap="none" normalizeH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ГОДИНА </a:t>
            </a: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kineziologija.mk/wp-content/uploads/2018/10/New-Picture-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500570"/>
            <a:ext cx="29813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14282" y="285729"/>
            <a:ext cx="871543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создавање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вишок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играч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во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err="1">
                <a:latin typeface="Arial" pitchFamily="34" charset="0"/>
                <a:cs typeface="Arial" pitchFamily="34" charset="0"/>
              </a:rPr>
              <a:t>Овој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припаѓа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групи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најзначајни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начела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огранизација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формирана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одбрана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Добро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спроведените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фази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активен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доведува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ситуации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кога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еден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играчите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е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вишок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Тој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вишок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обично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остварува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крилните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позиции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меѓутоа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може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оствари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надворешните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позиции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или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кај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пивотот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Вишок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играч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остварува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брза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сигурна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течна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синхронизирана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Треба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напомене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дека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степенот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ефикасност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вакви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организирани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е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доста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висок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85729"/>
            <a:ext cx="81439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брз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премин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од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одбрана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во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dirty="0" smtClean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sz="2400" dirty="0" err="1">
                <a:latin typeface="Arial" pitchFamily="34" charset="0"/>
                <a:cs typeface="Arial" pitchFamily="34" charset="0"/>
              </a:rPr>
              <a:t>Применувањето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овој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е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важен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затоа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што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често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ваквата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доведува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поволен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резултат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Екипата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која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што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била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одбрана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после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одземањето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топката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без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прекин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тргнува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начин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кој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што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подготвувала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Секоја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екипа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без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разлика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ситуацијата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теренот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треба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непрекинато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напаѓа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кон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голот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противникот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добро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огранизиран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контра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кој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што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има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највисок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степен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ефикасност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428604"/>
            <a:ext cx="778674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800" b="1" i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800" b="1" i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контранапад</a:t>
            </a:r>
            <a:r>
              <a:rPr lang="en-US" sz="2800" b="1" i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800" b="1" i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продолжен</a:t>
            </a:r>
            <a:r>
              <a:rPr lang="en-US" sz="2800" b="1" i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контранапад</a:t>
            </a:r>
            <a:endParaRPr lang="en-US" sz="2800" b="1" i="1" dirty="0" smtClean="0">
              <a:solidFill>
                <a:srgbClr val="9966FF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/>
              <a:t>Принципот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продолжен</a:t>
            </a:r>
            <a:r>
              <a:rPr lang="en-US" sz="2400" dirty="0"/>
              <a:t> </a:t>
            </a:r>
            <a:r>
              <a:rPr lang="en-US" sz="2400" dirty="0" err="1"/>
              <a:t>контранапад</a:t>
            </a:r>
            <a:r>
              <a:rPr lang="en-US" sz="2400" dirty="0"/>
              <a:t> </a:t>
            </a:r>
            <a:r>
              <a:rPr lang="en-US" sz="2400" dirty="0" err="1"/>
              <a:t>може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објасни</a:t>
            </a:r>
            <a:r>
              <a:rPr lang="en-US" sz="2400" dirty="0"/>
              <a:t> и </a:t>
            </a:r>
            <a:r>
              <a:rPr lang="en-US" sz="2400" dirty="0" err="1"/>
              <a:t>како</a:t>
            </a:r>
            <a:r>
              <a:rPr lang="en-US" sz="2400" dirty="0"/>
              <a:t> </a:t>
            </a:r>
            <a:r>
              <a:rPr lang="en-US" sz="2400" dirty="0" err="1"/>
              <a:t>акција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време</a:t>
            </a:r>
            <a:r>
              <a:rPr lang="en-US" sz="2400" dirty="0"/>
              <a:t> </a:t>
            </a:r>
            <a:r>
              <a:rPr lang="en-US" sz="2400" dirty="0" err="1"/>
              <a:t>додека</a:t>
            </a:r>
            <a:r>
              <a:rPr lang="en-US" sz="2400" dirty="0"/>
              <a:t> </a:t>
            </a:r>
            <a:r>
              <a:rPr lang="en-US" sz="2400" dirty="0" err="1"/>
              <a:t>некои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одбранбените</a:t>
            </a:r>
            <a:r>
              <a:rPr lang="en-US" sz="2400" dirty="0"/>
              <a:t> </a:t>
            </a:r>
            <a:r>
              <a:rPr lang="en-US" sz="2400" dirty="0" err="1"/>
              <a:t>играчи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направил</a:t>
            </a:r>
            <a:r>
              <a:rPr lang="en-US" sz="2400" dirty="0"/>
              <a:t> </a:t>
            </a:r>
            <a:r>
              <a:rPr lang="en-US" sz="2400" dirty="0" err="1"/>
              <a:t>прекршок</a:t>
            </a:r>
            <a:r>
              <a:rPr lang="en-US" sz="2400" dirty="0"/>
              <a:t>. </a:t>
            </a:r>
            <a:r>
              <a:rPr lang="en-US" sz="2400" dirty="0" err="1"/>
              <a:t>Продолжен</a:t>
            </a:r>
            <a:r>
              <a:rPr lang="en-US" sz="2400" dirty="0"/>
              <a:t> </a:t>
            </a:r>
            <a:r>
              <a:rPr lang="en-US" sz="2400" dirty="0" err="1"/>
              <a:t>контранапад</a:t>
            </a:r>
            <a:r>
              <a:rPr lang="en-US" sz="2400" dirty="0"/>
              <a:t> </a:t>
            </a:r>
            <a:r>
              <a:rPr lang="en-US" sz="2400" dirty="0" err="1"/>
              <a:t>многу</a:t>
            </a:r>
            <a:r>
              <a:rPr lang="en-US" sz="2400" dirty="0"/>
              <a:t> </a:t>
            </a:r>
            <a:r>
              <a:rPr lang="en-US" sz="2400" dirty="0" err="1"/>
              <a:t>често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прави</a:t>
            </a:r>
            <a:r>
              <a:rPr lang="en-US" sz="2400" dirty="0"/>
              <a:t> </a:t>
            </a:r>
            <a:r>
              <a:rPr lang="en-US" sz="2400" dirty="0" err="1"/>
              <a:t>импровизирано</a:t>
            </a:r>
            <a:r>
              <a:rPr lang="en-US" sz="2400" dirty="0"/>
              <a:t>, </a:t>
            </a:r>
            <a:r>
              <a:rPr lang="en-US" sz="2400" dirty="0" err="1"/>
              <a:t>зависно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ситуацијата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теренот</a:t>
            </a:r>
            <a:r>
              <a:rPr lang="en-US" sz="2400" dirty="0"/>
              <a:t>, </a:t>
            </a:r>
            <a:r>
              <a:rPr lang="en-US" sz="2400" dirty="0" err="1"/>
              <a:t>меѓутоа</a:t>
            </a:r>
            <a:r>
              <a:rPr lang="en-US" sz="2400" dirty="0"/>
              <a:t> </a:t>
            </a:r>
            <a:r>
              <a:rPr lang="en-US" sz="2400" dirty="0" err="1"/>
              <a:t>уиграните</a:t>
            </a:r>
            <a:r>
              <a:rPr lang="en-US" sz="2400" dirty="0"/>
              <a:t> </a:t>
            </a:r>
            <a:r>
              <a:rPr lang="en-US" sz="2400" dirty="0" err="1"/>
              <a:t>кратки</a:t>
            </a:r>
            <a:r>
              <a:rPr lang="en-US" sz="2400" dirty="0"/>
              <a:t> </a:t>
            </a:r>
            <a:r>
              <a:rPr lang="en-US" sz="2400" dirty="0" err="1"/>
              <a:t>комбинации</a:t>
            </a:r>
            <a:r>
              <a:rPr lang="en-US" sz="2400" dirty="0"/>
              <a:t> </a:t>
            </a:r>
            <a:r>
              <a:rPr lang="en-US" sz="2400" dirty="0" err="1"/>
              <a:t>понекогаш</a:t>
            </a:r>
            <a:r>
              <a:rPr lang="en-US" sz="2400" dirty="0"/>
              <a:t> </a:t>
            </a:r>
            <a:r>
              <a:rPr lang="en-US" sz="2400" dirty="0" err="1"/>
              <a:t>можат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бидат</a:t>
            </a:r>
            <a:r>
              <a:rPr lang="en-US" sz="2400" dirty="0"/>
              <a:t> </a:t>
            </a:r>
            <a:r>
              <a:rPr lang="en-US" sz="2400" dirty="0" err="1"/>
              <a:t>многу</a:t>
            </a:r>
            <a:r>
              <a:rPr lang="en-US" sz="2400" dirty="0"/>
              <a:t> </a:t>
            </a:r>
            <a:r>
              <a:rPr lang="en-US" sz="2400" dirty="0" err="1"/>
              <a:t>корисни</a:t>
            </a:r>
            <a:r>
              <a:rPr lang="en-US" sz="2400" dirty="0"/>
              <a:t>. </a:t>
            </a:r>
            <a:r>
              <a:rPr lang="en-US" sz="2400" dirty="0" err="1"/>
              <a:t>Принципите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контранапад</a:t>
            </a:r>
            <a:r>
              <a:rPr lang="en-US" sz="2400" dirty="0"/>
              <a:t> </a:t>
            </a:r>
            <a:r>
              <a:rPr lang="en-US" sz="2400" dirty="0" err="1"/>
              <a:t>мора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почитуваат</a:t>
            </a:r>
            <a:r>
              <a:rPr lang="en-US" sz="2400" dirty="0"/>
              <a:t> и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применуваат</a:t>
            </a:r>
            <a:r>
              <a:rPr lang="en-US" sz="2400" dirty="0"/>
              <a:t> </a:t>
            </a:r>
            <a:r>
              <a:rPr lang="en-US" sz="2400" dirty="0" err="1"/>
              <a:t>бидејќи</a:t>
            </a:r>
            <a:r>
              <a:rPr lang="en-US" sz="2400" dirty="0"/>
              <a:t> </a:t>
            </a:r>
            <a:r>
              <a:rPr lang="en-US" sz="2400" dirty="0" err="1"/>
              <a:t>процентот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реализирани</a:t>
            </a:r>
            <a:r>
              <a:rPr lang="en-US" sz="2400" dirty="0"/>
              <a:t> </a:t>
            </a:r>
            <a:r>
              <a:rPr lang="en-US" sz="2400" dirty="0" err="1"/>
              <a:t>напади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неформирана</a:t>
            </a:r>
            <a:r>
              <a:rPr lang="en-US" sz="2400" dirty="0"/>
              <a:t> </a:t>
            </a:r>
            <a:r>
              <a:rPr lang="en-US" sz="2400" dirty="0" err="1"/>
              <a:t>одбрана</a:t>
            </a:r>
            <a:r>
              <a:rPr lang="en-US" sz="2400" dirty="0"/>
              <a:t> е </a:t>
            </a:r>
            <a:r>
              <a:rPr lang="en-US" sz="2400" dirty="0" err="1"/>
              <a:t>многу</a:t>
            </a:r>
            <a:r>
              <a:rPr lang="en-US" sz="2400" dirty="0"/>
              <a:t> </a:t>
            </a:r>
            <a:r>
              <a:rPr lang="en-US" sz="2400" dirty="0" err="1"/>
              <a:t>голем</a:t>
            </a:r>
            <a:r>
              <a:rPr lang="en-US" sz="2400" dirty="0"/>
              <a:t>, </a:t>
            </a:r>
            <a:r>
              <a:rPr lang="en-US" sz="2400" dirty="0" err="1"/>
              <a:t>затоа</a:t>
            </a:r>
            <a:r>
              <a:rPr lang="en-US" sz="2400" dirty="0"/>
              <a:t> </a:t>
            </a:r>
            <a:r>
              <a:rPr lang="en-US" sz="2400" dirty="0" err="1"/>
              <a:t>што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играчите</a:t>
            </a:r>
            <a:r>
              <a:rPr lang="en-US" sz="2400" dirty="0"/>
              <a:t> </a:t>
            </a: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одбрана</a:t>
            </a:r>
            <a:r>
              <a:rPr lang="en-US" sz="2400" dirty="0"/>
              <a:t> </a:t>
            </a:r>
            <a:r>
              <a:rPr lang="en-US" sz="2400" dirty="0" err="1"/>
              <a:t>им</a:t>
            </a:r>
            <a:r>
              <a:rPr lang="en-US" sz="2400" dirty="0"/>
              <a:t> е </a:t>
            </a:r>
            <a:r>
              <a:rPr lang="en-US" sz="2400" dirty="0" err="1"/>
              <a:t>многу</a:t>
            </a:r>
            <a:r>
              <a:rPr lang="en-US" sz="2400" dirty="0"/>
              <a:t> </a:t>
            </a:r>
            <a:r>
              <a:rPr lang="en-US" sz="2400" dirty="0" err="1"/>
              <a:t>тешко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ги</a:t>
            </a:r>
            <a:r>
              <a:rPr lang="en-US" sz="2400" dirty="0"/>
              <a:t> </a:t>
            </a:r>
            <a:r>
              <a:rPr lang="en-US" sz="2400" dirty="0" err="1"/>
              <a:t>спречат</a:t>
            </a:r>
            <a:r>
              <a:rPr lang="en-US" sz="2400" dirty="0"/>
              <a:t> </a:t>
            </a:r>
            <a:r>
              <a:rPr lang="en-US" sz="2400" dirty="0" err="1"/>
              <a:t>играчите</a:t>
            </a:r>
            <a:r>
              <a:rPr lang="en-US" sz="2400" dirty="0"/>
              <a:t> </a:t>
            </a:r>
            <a:r>
              <a:rPr lang="en-US" sz="2400" dirty="0" err="1"/>
              <a:t>кои</a:t>
            </a:r>
            <a:r>
              <a:rPr lang="en-US" sz="2400" dirty="0"/>
              <a:t> </a:t>
            </a:r>
            <a:r>
              <a:rPr lang="en-US" sz="2400" dirty="0" err="1"/>
              <a:t>што</a:t>
            </a:r>
            <a:r>
              <a:rPr lang="en-US" sz="2400" dirty="0"/>
              <a:t> </a:t>
            </a:r>
            <a:r>
              <a:rPr lang="en-US" sz="2400" dirty="0" err="1"/>
              <a:t>одат</a:t>
            </a:r>
            <a:r>
              <a:rPr lang="en-US" sz="2400" dirty="0"/>
              <a:t> </a:t>
            </a: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контранапад</a:t>
            </a:r>
            <a:r>
              <a:rPr lang="en-US" sz="2400" dirty="0"/>
              <a:t>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500042"/>
            <a:ext cx="828680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Основни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значења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правила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што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мораат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применуваат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контранападот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Секој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напад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започнува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контранапад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тоа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постојат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услови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тоа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играта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станува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подинамична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поинтересна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Секој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играч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нападот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учествува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организацијата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реализацијата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контранападот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продолжен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контранапад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повеќе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шанси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создавање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вишок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играч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треба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додава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слободните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играчи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најблиску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противничкиот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гол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треба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додава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дијагонално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потоа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следува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промена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правец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доколку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играчот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е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слободен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противникот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7158" y="428605"/>
            <a:ext cx="8572560" cy="6185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Додавањето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треба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биде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правовремено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технички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тактички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исправно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тоа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значи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биде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доволно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брзо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точно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може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играчот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ја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успорува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движењето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прифаќањето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Водење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треба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применува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доколку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е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неопходно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затоа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овозможува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одбранбените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играчи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консолидираат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Доколку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контранападот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истовремено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одат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повеќе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играчи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важно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е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задоволи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принципот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ширина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контранапад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продолжен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контранапад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треба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користи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промена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местата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вкрстување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блокирање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поготово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доколку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бројот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противнички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играчи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е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поголем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смее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дозволи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противничкиот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играч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запре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нападот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прекршок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Заклучок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изнесено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сега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можат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ивлечат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одредени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вредности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многу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важни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спортскиот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тренинг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ракометотДоколку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познати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основните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физиолошки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тогаш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доаѓа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неправилна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понекогаш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штетна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работа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губи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смислата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физиолошките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тренажниот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процес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затоа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постои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насоченост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континуираност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прогресивност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цикличност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тренингот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себе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допринесува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неправилен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развој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играчите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Познавањето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дидактичките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наставни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педагошки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доведува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правилен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развој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напредок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играчите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Високите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резултати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ракометот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можни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располагање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технички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тактички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физички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психички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подготвени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играчи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покрај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теоретски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практично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добро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обучени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применување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основните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ракометот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kineziologija.mk/wp-content/uploads/2018/10/New-Picture-7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285992"/>
            <a:ext cx="289559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282" y="714356"/>
            <a:ext cx="821537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 БЛАГОДАРАМ НА ВНИМАНИЕТО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mk-MK" sz="28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mk-MK" sz="2800" dirty="0" smtClean="0"/>
          </a:p>
          <a:p>
            <a:r>
              <a:rPr lang="mk-MK" sz="2800" dirty="0" smtClean="0">
                <a:solidFill>
                  <a:srgbClr val="9966FF"/>
                </a:solidFill>
              </a:rPr>
              <a:t>Подготвиле:</a:t>
            </a:r>
            <a:endParaRPr lang="en-US" sz="2800" dirty="0">
              <a:solidFill>
                <a:srgbClr val="9966FF"/>
              </a:solidFill>
            </a:endParaRPr>
          </a:p>
          <a:p>
            <a:r>
              <a:rPr lang="mk-MK" sz="2800" dirty="0" smtClean="0">
                <a:solidFill>
                  <a:srgbClr val="9966FF"/>
                </a:solidFill>
              </a:rPr>
              <a:t>Активот </a:t>
            </a:r>
            <a:r>
              <a:rPr lang="mk-MK" sz="2800" dirty="0" smtClean="0">
                <a:solidFill>
                  <a:srgbClr val="9966FF"/>
                </a:solidFill>
              </a:rPr>
              <a:t>по </a:t>
            </a:r>
            <a:r>
              <a:rPr lang="mk-MK" sz="2800" dirty="0">
                <a:solidFill>
                  <a:srgbClr val="9966FF"/>
                </a:solidFill>
              </a:rPr>
              <a:t>Спорт и спортски активност</a:t>
            </a:r>
            <a:endParaRPr lang="en-US" sz="2800" dirty="0">
              <a:solidFill>
                <a:srgbClr val="9966FF"/>
              </a:solidFill>
            </a:endParaRPr>
          </a:p>
          <a:p>
            <a:r>
              <a:rPr lang="mk-MK" sz="2800" dirty="0">
                <a:solidFill>
                  <a:srgbClr val="9966FF"/>
                </a:solidFill>
              </a:rPr>
              <a:t>Марија </a:t>
            </a:r>
            <a:r>
              <a:rPr lang="mk-MK" sz="2800" dirty="0" smtClean="0">
                <a:solidFill>
                  <a:srgbClr val="9966FF"/>
                </a:solidFill>
              </a:rPr>
              <a:t>Котевска</a:t>
            </a:r>
          </a:p>
          <a:p>
            <a:r>
              <a:rPr lang="mk-MK" sz="2800" dirty="0" smtClean="0">
                <a:solidFill>
                  <a:srgbClr val="9966FF"/>
                </a:solidFill>
              </a:rPr>
              <a:t>Зоран Коруновски</a:t>
            </a:r>
          </a:p>
          <a:p>
            <a:r>
              <a:rPr lang="mk-MK" sz="2800" dirty="0" smtClean="0">
                <a:solidFill>
                  <a:srgbClr val="9966FF"/>
                </a:solidFill>
              </a:rPr>
              <a:t>Јован Христовски</a:t>
            </a:r>
            <a:endParaRPr lang="en-US" sz="2800" dirty="0">
              <a:solidFill>
                <a:srgbClr val="9966FF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85728"/>
            <a:ext cx="850112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Основни</a:t>
            </a:r>
            <a:r>
              <a:rPr lang="en-US" sz="2800" b="1" i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принципи</a:t>
            </a:r>
            <a:r>
              <a:rPr lang="en-US" sz="2800" b="1" i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во</a:t>
            </a:r>
            <a:r>
              <a:rPr lang="en-US" sz="2800" b="1" i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800" b="1" i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во</a:t>
            </a:r>
            <a:r>
              <a:rPr lang="en-US" sz="2800" b="1" i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ракометот</a:t>
            </a:r>
            <a:endParaRPr lang="en-US" sz="2800" b="1" i="1" dirty="0" smtClean="0">
              <a:solidFill>
                <a:srgbClr val="9966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/>
              <a:t/>
            </a:r>
            <a:br>
              <a:rPr lang="en-US" dirty="0"/>
            </a:br>
            <a:r>
              <a:rPr lang="en-US" sz="2800" dirty="0" err="1">
                <a:latin typeface="Arial" pitchFamily="34" charset="0"/>
                <a:cs typeface="Arial" pitchFamily="34" charset="0"/>
              </a:rPr>
              <a:t>При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реализација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нападот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треба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располага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со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технички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тактички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спремни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играчи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кои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што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треба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придржуваат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до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одредени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правила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доколку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сакаме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имаме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висок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процент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успешно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реализирани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напади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800" dirty="0" err="1">
                <a:latin typeface="Arial" pitchFamily="34" charset="0"/>
                <a:cs typeface="Arial" pitchFamily="34" charset="0"/>
              </a:rPr>
              <a:t>Принципите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можат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поделат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две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групи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зависно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од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тоа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дали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одбраната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е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формирана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или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не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формирана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одбрана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контранапад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продолжен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контранапад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500042"/>
            <a:ext cx="8501122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Принцип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напад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формирана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одбрана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ширина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напад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длабочина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напад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брзо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движење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топка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движење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играчите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промена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ритам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темпо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постојани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траења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напад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создавање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вишок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играч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брз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премин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одбрана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напад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85728"/>
            <a:ext cx="864399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ширина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во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sz="2400" dirty="0" err="1">
                <a:latin typeface="Arial" pitchFamily="34" charset="0"/>
                <a:cs typeface="Arial" pitchFamily="34" charset="0"/>
              </a:rPr>
              <a:t>Под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овој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подразбира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распоредот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играчите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фазата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биде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таков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покрие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целата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ширина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а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посебно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местата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кои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што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имаат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одредени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степени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предност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ефикасност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однос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противникот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ширина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го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остваруваат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играчите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предната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линија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посебно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крилата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и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левите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десните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бекови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Правилниот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распоред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играчите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покриен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целиот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простор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ширината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овозможува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поголема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можност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надигрување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целост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задоволи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овој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ширината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важно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е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располагање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има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способни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играчи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позиции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опасни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гол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kineziologija.mk/wp-content/uploads/2018/10/New-Picture-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714884"/>
            <a:ext cx="237172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85720" y="285728"/>
            <a:ext cx="871543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длабочина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во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Ваквиот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остварува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правилен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распоред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играчите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овој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случај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длабочина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играчите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една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екипа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бидат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успешни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фазата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организирана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одбрана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неопходно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е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ја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покријат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целата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зона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шут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гол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Тоа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значи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дека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играчите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треба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наоѓаат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12-15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метри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оддалечени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гол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Овој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обезбедува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успешна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реализација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далечина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подобра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соработка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средната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линија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крила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пивот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Овде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е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многу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важен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факторот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движењата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играчите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било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или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без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топка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428604"/>
            <a:ext cx="81439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брзо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движење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топка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sz="2400" dirty="0" err="1">
                <a:latin typeface="Arial" pitchFamily="34" charset="0"/>
                <a:cs typeface="Arial" pitchFamily="34" charset="0"/>
              </a:rPr>
              <a:t>Примената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брзо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движење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топка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е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важен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екипата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групната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Динамичноста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фазата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може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постигне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само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ако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топката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брзо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прецизно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пренесува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меѓу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играчите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целосна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примена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овој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потребно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е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топката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додава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играч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кој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што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е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најдобра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позиција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без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задржување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непотребни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потези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непотребни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финтирања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Сето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покажува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дека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играчите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треба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поседуваат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широк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репертоар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техничко-тактички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елементи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додавањето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топката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1285860"/>
            <a:ext cx="821537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32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32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движење</a:t>
            </a:r>
            <a:r>
              <a:rPr lang="en-US" sz="32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32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играчите</a:t>
            </a:r>
            <a:r>
              <a:rPr lang="en-US" sz="32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/>
              <a:t/>
            </a:r>
            <a:br>
              <a:rPr lang="en-US" dirty="0"/>
            </a:br>
            <a:r>
              <a:rPr lang="en-US" sz="2400" dirty="0" err="1">
                <a:latin typeface="Arial" pitchFamily="34" charset="0"/>
                <a:cs typeface="Arial" pitchFamily="34" charset="0"/>
              </a:rPr>
              <a:t>Овој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претставува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основа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добра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успешна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организација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Применувањето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овој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укажува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константното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движење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играчите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или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без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топка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вкрстувања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блокирање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деблокирање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втрчување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основа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овој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заснова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брзи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движења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после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брз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старт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а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тоа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најдобро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изведува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брзи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рационални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движења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нозете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97346"/>
            <a:ext cx="85725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промена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ритам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темпо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во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игра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err="1">
                <a:latin typeface="Arial" pitchFamily="34" charset="0"/>
                <a:cs typeface="Arial" pitchFamily="34" charset="0"/>
              </a:rPr>
              <a:t>Овој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има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одредена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важност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ефикасноста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Промената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ритамот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темпото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може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го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оствари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еден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повеќе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или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цела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екипа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целина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Тоа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овозможува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изведување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одредени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тактичко-технички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елементи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различни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комбинации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водење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топка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финта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влез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шут.При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органзација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групен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првиот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дел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движење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го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прави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еден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или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играчи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забавено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последната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или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завршна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фаза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биде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брза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точна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успешна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успешна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реализација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овој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многу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е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важна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севкупната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техничко-тактичка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подготвеност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играчи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висок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степен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воиграност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големата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моќ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предвидување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чувство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соиграчите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кои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што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ја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поседуваат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топката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85729"/>
            <a:ext cx="850112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постојани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траења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во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напад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 err="1"/>
              <a:t>Принципот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оптимални</a:t>
            </a:r>
            <a:r>
              <a:rPr lang="en-US" sz="2800" dirty="0"/>
              <a:t> </a:t>
            </a:r>
            <a:r>
              <a:rPr lang="en-US" sz="2800" dirty="0" err="1"/>
              <a:t>траења</a:t>
            </a:r>
            <a:r>
              <a:rPr lang="en-US" sz="2800" dirty="0"/>
              <a:t> </a:t>
            </a:r>
            <a:r>
              <a:rPr lang="en-US" sz="2800" dirty="0" err="1"/>
              <a:t>ги</a:t>
            </a:r>
            <a:r>
              <a:rPr lang="en-US" sz="2800" dirty="0"/>
              <a:t> </a:t>
            </a:r>
            <a:r>
              <a:rPr lang="en-US" sz="2800" dirty="0" err="1"/>
              <a:t>опфаќа</a:t>
            </a:r>
            <a:r>
              <a:rPr lang="en-US" sz="2800" dirty="0"/>
              <a:t> </a:t>
            </a:r>
            <a:r>
              <a:rPr lang="en-US" sz="2800" dirty="0" err="1"/>
              <a:t>современите</a:t>
            </a:r>
            <a:r>
              <a:rPr lang="en-US" sz="2800" dirty="0"/>
              <a:t> </a:t>
            </a:r>
            <a:r>
              <a:rPr lang="en-US" sz="2800" dirty="0" err="1"/>
              <a:t>правила</a:t>
            </a:r>
            <a:r>
              <a:rPr lang="en-US" sz="2800" dirty="0"/>
              <a:t> </a:t>
            </a:r>
            <a:r>
              <a:rPr lang="en-US" sz="2800" dirty="0" err="1"/>
              <a:t>во</a:t>
            </a:r>
            <a:r>
              <a:rPr lang="en-US" sz="2800" dirty="0"/>
              <a:t> </a:t>
            </a:r>
            <a:r>
              <a:rPr lang="en-US" sz="2800" dirty="0" err="1"/>
              <a:t>ракометот</a:t>
            </a:r>
            <a:r>
              <a:rPr lang="en-US" sz="2800" dirty="0"/>
              <a:t>. </a:t>
            </a:r>
            <a:r>
              <a:rPr lang="en-US" sz="2800" dirty="0" err="1"/>
              <a:t>Должината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долгите</a:t>
            </a:r>
            <a:r>
              <a:rPr lang="en-US" sz="2800" dirty="0"/>
              <a:t> </a:t>
            </a:r>
            <a:r>
              <a:rPr lang="en-US" sz="2800" dirty="0" err="1"/>
              <a:t>напади</a:t>
            </a:r>
            <a:r>
              <a:rPr lang="en-US" sz="2800" dirty="0"/>
              <a:t> </a:t>
            </a:r>
            <a:r>
              <a:rPr lang="en-US" sz="2800" dirty="0" err="1"/>
              <a:t>зависи</a:t>
            </a:r>
            <a:r>
              <a:rPr lang="en-US" sz="2800" dirty="0"/>
              <a:t> </a:t>
            </a:r>
            <a:r>
              <a:rPr lang="en-US" sz="2800" dirty="0" err="1"/>
              <a:t>од</a:t>
            </a:r>
            <a:r>
              <a:rPr lang="en-US" sz="2800" dirty="0"/>
              <a:t> </a:t>
            </a:r>
            <a:r>
              <a:rPr lang="en-US" sz="2800" dirty="0" err="1"/>
              <a:t>повеќе</a:t>
            </a:r>
            <a:r>
              <a:rPr lang="en-US" sz="2800" dirty="0"/>
              <a:t> </a:t>
            </a:r>
            <a:r>
              <a:rPr lang="en-US" sz="2800" dirty="0" err="1"/>
              <a:t>причини</a:t>
            </a:r>
            <a:r>
              <a:rPr lang="en-US" sz="2800" dirty="0"/>
              <a:t> (</a:t>
            </a:r>
            <a:r>
              <a:rPr lang="en-US" sz="2800" dirty="0" err="1"/>
              <a:t>брза</a:t>
            </a:r>
            <a:r>
              <a:rPr lang="en-US" sz="2800" dirty="0"/>
              <a:t> </a:t>
            </a:r>
            <a:r>
              <a:rPr lang="en-US" sz="2800" dirty="0" err="1"/>
              <a:t>организација</a:t>
            </a:r>
            <a:r>
              <a:rPr lang="en-US" sz="2800" dirty="0"/>
              <a:t> </a:t>
            </a:r>
            <a:r>
              <a:rPr lang="en-US" sz="2800" dirty="0" err="1"/>
              <a:t>во</a:t>
            </a:r>
            <a:r>
              <a:rPr lang="en-US" sz="2800" dirty="0"/>
              <a:t> </a:t>
            </a:r>
            <a:r>
              <a:rPr lang="en-US" sz="2800" dirty="0" err="1"/>
              <a:t>напад</a:t>
            </a:r>
            <a:r>
              <a:rPr lang="en-US" sz="2800" dirty="0"/>
              <a:t>, </a:t>
            </a:r>
            <a:r>
              <a:rPr lang="en-US" sz="2800" dirty="0" err="1"/>
              <a:t>промена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играчите</a:t>
            </a:r>
            <a:r>
              <a:rPr lang="en-US" sz="2800" dirty="0"/>
              <a:t>, </a:t>
            </a:r>
            <a:r>
              <a:rPr lang="en-US" sz="2800" dirty="0" err="1"/>
              <a:t>моменталниот</a:t>
            </a:r>
            <a:r>
              <a:rPr lang="en-US" sz="2800" dirty="0"/>
              <a:t> </a:t>
            </a:r>
            <a:r>
              <a:rPr lang="en-US" sz="2800" dirty="0" err="1"/>
              <a:t>резултат</a:t>
            </a:r>
            <a:r>
              <a:rPr lang="en-US" sz="2800" dirty="0"/>
              <a:t> и </a:t>
            </a:r>
            <a:r>
              <a:rPr lang="en-US" sz="2800" dirty="0" err="1"/>
              <a:t>др</a:t>
            </a:r>
            <a:r>
              <a:rPr lang="en-US" sz="2800" dirty="0"/>
              <a:t>). </a:t>
            </a:r>
            <a:r>
              <a:rPr lang="en-US" sz="2800" dirty="0" err="1"/>
              <a:t>Меѓутоа</a:t>
            </a:r>
            <a:r>
              <a:rPr lang="en-US" sz="2800" dirty="0"/>
              <a:t>, </a:t>
            </a:r>
            <a:r>
              <a:rPr lang="en-US" sz="2800" dirty="0" err="1"/>
              <a:t>основен</a:t>
            </a:r>
            <a:r>
              <a:rPr lang="en-US" sz="2800" dirty="0"/>
              <a:t> </a:t>
            </a:r>
            <a:r>
              <a:rPr lang="en-US" sz="2800" dirty="0" err="1"/>
              <a:t>услов</a:t>
            </a:r>
            <a:r>
              <a:rPr lang="en-US" sz="2800" dirty="0"/>
              <a:t> </a:t>
            </a:r>
            <a:r>
              <a:rPr lang="en-US" sz="2800" dirty="0" err="1"/>
              <a:t>за</a:t>
            </a:r>
            <a:r>
              <a:rPr lang="en-US" sz="2800" dirty="0"/>
              <a:t> </a:t>
            </a:r>
            <a:r>
              <a:rPr lang="en-US" sz="2800" dirty="0" err="1"/>
              <a:t>реализација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овој</a:t>
            </a:r>
            <a:r>
              <a:rPr lang="en-US" sz="2800" dirty="0"/>
              <a:t> </a:t>
            </a:r>
            <a:r>
              <a:rPr lang="en-US" sz="2800" dirty="0" err="1"/>
              <a:t>принцип</a:t>
            </a:r>
            <a:r>
              <a:rPr lang="en-US" sz="2800" dirty="0"/>
              <a:t> е </a:t>
            </a:r>
            <a:r>
              <a:rPr lang="en-US" sz="2800" dirty="0" err="1"/>
              <a:t>техничко-тактичката</a:t>
            </a:r>
            <a:r>
              <a:rPr lang="en-US" sz="2800" dirty="0"/>
              <a:t> </a:t>
            </a:r>
            <a:r>
              <a:rPr lang="en-US" sz="2800" dirty="0" err="1"/>
              <a:t>подготвеност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двата</a:t>
            </a:r>
            <a:r>
              <a:rPr lang="en-US" sz="2800" dirty="0"/>
              <a:t> </a:t>
            </a:r>
            <a:r>
              <a:rPr lang="en-US" sz="2800" dirty="0" err="1"/>
              <a:t>тима</a:t>
            </a:r>
            <a:r>
              <a:rPr lang="en-US" sz="2800" dirty="0"/>
              <a:t>. </a:t>
            </a:r>
            <a:r>
              <a:rPr lang="en-US" sz="2800" dirty="0" err="1"/>
              <a:t>Доколку</a:t>
            </a:r>
            <a:r>
              <a:rPr lang="en-US" sz="2800" dirty="0"/>
              <a:t> </a:t>
            </a:r>
            <a:r>
              <a:rPr lang="en-US" sz="2800" dirty="0" err="1"/>
              <a:t>одбраната</a:t>
            </a:r>
            <a:r>
              <a:rPr lang="en-US" sz="2800" dirty="0"/>
              <a:t> </a:t>
            </a:r>
            <a:r>
              <a:rPr lang="en-US" sz="2800" dirty="0" err="1"/>
              <a:t>функционира</a:t>
            </a:r>
            <a:r>
              <a:rPr lang="en-US" sz="2800" dirty="0"/>
              <a:t> </a:t>
            </a:r>
            <a:r>
              <a:rPr lang="en-US" sz="2800" dirty="0" err="1"/>
              <a:t>беспрекорно</a:t>
            </a:r>
            <a:r>
              <a:rPr lang="en-US" sz="2800" dirty="0"/>
              <a:t> и </a:t>
            </a:r>
            <a:r>
              <a:rPr lang="en-US" sz="2800" dirty="0" err="1"/>
              <a:t>без</a:t>
            </a:r>
            <a:r>
              <a:rPr lang="en-US" sz="2800" dirty="0"/>
              <a:t> </a:t>
            </a:r>
            <a:r>
              <a:rPr lang="en-US" sz="2800" dirty="0" err="1"/>
              <a:t>фаули</a:t>
            </a:r>
            <a:r>
              <a:rPr lang="en-US" sz="2800" dirty="0"/>
              <a:t>, </a:t>
            </a:r>
            <a:r>
              <a:rPr lang="en-US" sz="2800" dirty="0" err="1"/>
              <a:t>тогаш</a:t>
            </a:r>
            <a:r>
              <a:rPr lang="en-US" sz="2800" dirty="0"/>
              <a:t> </a:t>
            </a:r>
            <a:r>
              <a:rPr lang="en-US" sz="2800" dirty="0" err="1"/>
              <a:t>играчите</a:t>
            </a:r>
            <a:r>
              <a:rPr lang="en-US" sz="2800" dirty="0"/>
              <a:t> </a:t>
            </a:r>
            <a:r>
              <a:rPr lang="en-US" sz="2800" dirty="0" err="1"/>
              <a:t>во</a:t>
            </a:r>
            <a:r>
              <a:rPr lang="en-US" sz="2800" dirty="0"/>
              <a:t> </a:t>
            </a:r>
            <a:r>
              <a:rPr lang="en-US" sz="2800" dirty="0" err="1"/>
              <a:t>напад</a:t>
            </a:r>
            <a:r>
              <a:rPr lang="en-US" sz="2800" dirty="0"/>
              <a:t> </a:t>
            </a:r>
            <a:r>
              <a:rPr lang="en-US" sz="2800" dirty="0" err="1"/>
              <a:t>доаѓаат</a:t>
            </a:r>
            <a:r>
              <a:rPr lang="en-US" sz="2800" dirty="0"/>
              <a:t> </a:t>
            </a:r>
            <a:r>
              <a:rPr lang="en-US" sz="2800" dirty="0" err="1"/>
              <a:t>во</a:t>
            </a:r>
            <a:r>
              <a:rPr lang="en-US" sz="2800" dirty="0"/>
              <a:t> </a:t>
            </a:r>
            <a:r>
              <a:rPr lang="en-US" sz="2800" dirty="0" err="1"/>
              <a:t>ситуација</a:t>
            </a:r>
            <a:r>
              <a:rPr lang="en-US" sz="2800" dirty="0"/>
              <a:t> </a:t>
            </a:r>
            <a:r>
              <a:rPr lang="en-US" sz="2800" dirty="0" err="1"/>
              <a:t>да</a:t>
            </a:r>
            <a:r>
              <a:rPr lang="en-US" sz="2800" dirty="0"/>
              <a:t> </a:t>
            </a:r>
            <a:r>
              <a:rPr lang="en-US" sz="2800" dirty="0" err="1"/>
              <a:t>им</a:t>
            </a:r>
            <a:r>
              <a:rPr lang="en-US" sz="2800" dirty="0"/>
              <a:t> </a:t>
            </a:r>
            <a:r>
              <a:rPr lang="en-US" sz="2800" dirty="0" err="1"/>
              <a:t>биде</a:t>
            </a:r>
            <a:r>
              <a:rPr lang="en-US" sz="2800" dirty="0"/>
              <a:t> </a:t>
            </a:r>
            <a:r>
              <a:rPr lang="en-US" sz="2800" dirty="0" err="1"/>
              <a:t>одземена</a:t>
            </a:r>
            <a:r>
              <a:rPr lang="en-US" sz="2800" dirty="0"/>
              <a:t> </a:t>
            </a:r>
            <a:r>
              <a:rPr lang="en-US" sz="2800" dirty="0" err="1"/>
              <a:t>топката</a:t>
            </a:r>
            <a:r>
              <a:rPr lang="en-US" sz="2800" dirty="0"/>
              <a:t> </a:t>
            </a:r>
            <a:r>
              <a:rPr lang="en-US" sz="2800" dirty="0" err="1"/>
              <a:t>поради</a:t>
            </a:r>
            <a:r>
              <a:rPr lang="en-US" sz="2800" dirty="0"/>
              <a:t> </a:t>
            </a:r>
            <a:r>
              <a:rPr lang="en-US" sz="2800" dirty="0" err="1"/>
              <a:t>пасивна</a:t>
            </a:r>
            <a:r>
              <a:rPr lang="en-US" sz="2800" dirty="0"/>
              <a:t> </a:t>
            </a:r>
            <a:r>
              <a:rPr lang="en-US" sz="2800" dirty="0" err="1"/>
              <a:t>игра</a:t>
            </a:r>
            <a:r>
              <a:rPr lang="en-US" sz="2800" dirty="0"/>
              <a:t>, </a:t>
            </a:r>
            <a:r>
              <a:rPr lang="en-US" sz="2800" dirty="0" err="1"/>
              <a:t>или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другата</a:t>
            </a:r>
            <a:r>
              <a:rPr lang="en-US" sz="2800" dirty="0"/>
              <a:t> </a:t>
            </a:r>
            <a:r>
              <a:rPr lang="en-US" sz="2800" dirty="0" err="1"/>
              <a:t>страна</a:t>
            </a:r>
            <a:r>
              <a:rPr lang="en-US" sz="2800" dirty="0"/>
              <a:t>, </a:t>
            </a:r>
            <a:r>
              <a:rPr lang="en-US" sz="2800" dirty="0" err="1"/>
              <a:t>доколку</a:t>
            </a:r>
            <a:r>
              <a:rPr lang="en-US" sz="2800" dirty="0"/>
              <a:t> </a:t>
            </a:r>
            <a:r>
              <a:rPr lang="en-US" sz="2800" dirty="0" err="1"/>
              <a:t>играчите</a:t>
            </a:r>
            <a:r>
              <a:rPr lang="en-US" sz="2800" dirty="0"/>
              <a:t> </a:t>
            </a:r>
            <a:r>
              <a:rPr lang="en-US" sz="2800" dirty="0" err="1"/>
              <a:t>во</a:t>
            </a:r>
            <a:r>
              <a:rPr lang="en-US" sz="2800" dirty="0"/>
              <a:t> </a:t>
            </a:r>
            <a:r>
              <a:rPr lang="en-US" sz="2800" dirty="0" err="1"/>
              <a:t>напад</a:t>
            </a:r>
            <a:r>
              <a:rPr lang="en-US" sz="2800" dirty="0"/>
              <a:t> </a:t>
            </a:r>
            <a:r>
              <a:rPr lang="en-US" sz="2800" dirty="0" err="1"/>
              <a:t>почесто</a:t>
            </a:r>
            <a:r>
              <a:rPr lang="en-US" sz="2800" dirty="0"/>
              <a:t> </a:t>
            </a:r>
            <a:r>
              <a:rPr lang="en-US" sz="2800" dirty="0" err="1"/>
              <a:t>со</a:t>
            </a:r>
            <a:r>
              <a:rPr lang="en-US" sz="2800" dirty="0"/>
              <a:t> </a:t>
            </a:r>
            <a:r>
              <a:rPr lang="en-US" sz="2800" dirty="0" err="1"/>
              <a:t>своите</a:t>
            </a:r>
            <a:r>
              <a:rPr lang="en-US" sz="2800" dirty="0"/>
              <a:t> </a:t>
            </a:r>
            <a:r>
              <a:rPr lang="en-US" sz="2800" dirty="0" err="1"/>
              <a:t>акции</a:t>
            </a:r>
            <a:r>
              <a:rPr lang="en-US" sz="2800" dirty="0"/>
              <a:t> </a:t>
            </a:r>
            <a:r>
              <a:rPr lang="en-US" sz="2800" dirty="0" err="1"/>
              <a:t>изнудуваат</a:t>
            </a:r>
            <a:r>
              <a:rPr lang="en-US" sz="2800" dirty="0"/>
              <a:t> </a:t>
            </a:r>
            <a:r>
              <a:rPr lang="en-US" sz="2800" dirty="0" err="1"/>
              <a:t>прекшоци</a:t>
            </a:r>
            <a:r>
              <a:rPr lang="en-US" sz="2800" dirty="0"/>
              <a:t>, </a:t>
            </a:r>
            <a:r>
              <a:rPr lang="en-US" sz="2800" dirty="0" err="1"/>
              <a:t>често</a:t>
            </a:r>
            <a:r>
              <a:rPr lang="en-US" sz="2800" dirty="0"/>
              <a:t> </a:t>
            </a:r>
            <a:r>
              <a:rPr lang="en-US" sz="2800" dirty="0" err="1"/>
              <a:t>влегуваат</a:t>
            </a:r>
            <a:r>
              <a:rPr lang="en-US" sz="2800" dirty="0"/>
              <a:t> </a:t>
            </a:r>
            <a:r>
              <a:rPr lang="en-US" sz="2800" dirty="0" err="1"/>
              <a:t>во</a:t>
            </a:r>
            <a:r>
              <a:rPr lang="en-US" sz="2800" dirty="0"/>
              <a:t> </a:t>
            </a:r>
            <a:r>
              <a:rPr lang="en-US" sz="2800" dirty="0" err="1"/>
              <a:t>шанса</a:t>
            </a:r>
            <a:r>
              <a:rPr lang="en-US" sz="2800" dirty="0"/>
              <a:t>, </a:t>
            </a:r>
            <a:r>
              <a:rPr lang="en-US" sz="2800" dirty="0" err="1"/>
              <a:t>тогаш</a:t>
            </a:r>
            <a:r>
              <a:rPr lang="en-US" sz="2800" dirty="0"/>
              <a:t> </a:t>
            </a:r>
            <a:r>
              <a:rPr lang="en-US" sz="2800" dirty="0" err="1"/>
              <a:t>нападот</a:t>
            </a:r>
            <a:r>
              <a:rPr lang="en-US" sz="2800" dirty="0"/>
              <a:t> </a:t>
            </a:r>
            <a:r>
              <a:rPr lang="en-US" sz="2800" dirty="0" err="1"/>
              <a:t>може</a:t>
            </a:r>
            <a:r>
              <a:rPr lang="en-US" sz="2800" dirty="0"/>
              <a:t> </a:t>
            </a:r>
            <a:r>
              <a:rPr lang="en-US" sz="2800" dirty="0" err="1"/>
              <a:t>да</a:t>
            </a:r>
            <a:r>
              <a:rPr lang="en-US" sz="2800" dirty="0"/>
              <a:t> </a:t>
            </a:r>
            <a:r>
              <a:rPr lang="en-US" sz="2800" dirty="0" err="1"/>
              <a:t>трае</a:t>
            </a:r>
            <a:r>
              <a:rPr lang="en-US" sz="2800" dirty="0"/>
              <a:t> и </a:t>
            </a:r>
            <a:r>
              <a:rPr lang="en-US" sz="2800" dirty="0" err="1"/>
              <a:t>подолго</a:t>
            </a:r>
            <a:r>
              <a:rPr lang="en-US" sz="2800" dirty="0"/>
              <a:t>.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456</Words>
  <Application>Microsoft Office PowerPoint</Application>
  <PresentationFormat>On-screen Show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Marija</dc:creator>
  <cp:lastModifiedBy>Marija</cp:lastModifiedBy>
  <cp:revision>36</cp:revision>
  <dcterms:created xsi:type="dcterms:W3CDTF">2020-03-17T15:59:09Z</dcterms:created>
  <dcterms:modified xsi:type="dcterms:W3CDTF">2020-03-17T19:57:51Z</dcterms:modified>
</cp:coreProperties>
</file>