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32" r:id="rId4"/>
  </p:sldMasterIdLst>
  <p:notesMasterIdLst>
    <p:notesMasterId r:id="rId22"/>
  </p:notesMasterIdLst>
  <p:sldIdLst>
    <p:sldId id="261" r:id="rId5"/>
    <p:sldId id="259" r:id="rId6"/>
    <p:sldId id="260" r:id="rId7"/>
    <p:sldId id="263" r:id="rId8"/>
    <p:sldId id="264" r:id="rId9"/>
    <p:sldId id="267" r:id="rId10"/>
    <p:sldId id="266" r:id="rId11"/>
    <p:sldId id="265" r:id="rId12"/>
    <p:sldId id="268" r:id="rId13"/>
    <p:sldId id="270" r:id="rId14"/>
    <p:sldId id="269" r:id="rId15"/>
    <p:sldId id="271" r:id="rId16"/>
    <p:sldId id="272" r:id="rId17"/>
    <p:sldId id="279" r:id="rId18"/>
    <p:sldId id="282" r:id="rId19"/>
    <p:sldId id="290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43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F6A0-CFB4-48C8-99F5-8C6315A81236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590AB-86F0-4532-ABD6-710D682F7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7C487-9925-41DE-B8CF-5B9754FE3B1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2FB274-A431-476F-8FF4-1B9DCCC905A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9E6C6-F736-40E9-8FBD-77B088BEF36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DF8F7B-4A46-47A7-A364-874C85FD1A1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0FD604-61EE-4F15-969A-F83A4886D25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A3442-E8B7-46C8-982C-48E60FEBA51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647D26-38B0-4F22-9CE5-613748CA622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98C77-6C0F-4BBB-A299-14B80A46827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E40F21-A4B1-4F79-87EB-D3D7E0DBB7E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C91E5D-3FA3-4B08-B0A8-EA5FD751167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6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05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8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26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16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5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25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48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09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09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2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93572-8017-4783-BC5A-853E22C0FDB7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A77E-56E6-4502-B163-DFCD9E117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2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http://rocksfromspace.open.ac.uk/images/uranus.jpg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08720"/>
            <a:ext cx="741682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q-AL" sz="8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Aktiviteti 1</a:t>
            </a:r>
          </a:p>
          <a:p>
            <a:pPr algn="ctr"/>
            <a:r>
              <a:rPr lang="sq-AL" sz="8000" b="1" cap="none" spc="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Loja:</a:t>
            </a:r>
          </a:p>
          <a:p>
            <a:pPr algn="ctr"/>
            <a:r>
              <a:rPr lang="sq-AL" sz="8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Zbulojmë fotografinë»</a:t>
            </a:r>
            <a:endParaRPr lang="en-US" sz="80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2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24800" cy="1143000"/>
          </a:xfrm>
        </p:spPr>
        <p:txBody>
          <a:bodyPr/>
          <a:lstStyle/>
          <a:p>
            <a:pPr algn="ctr" eaLnBrk="1" hangingPunct="1"/>
            <a:r>
              <a:rPr lang="en-GB" sz="2400" dirty="0" smtClean="0">
                <a:latin typeface="Comic Sans MS" pitchFamily="66" charset="0"/>
              </a:rPr>
              <a:t>Jupiter</a:t>
            </a:r>
            <a:r>
              <a:rPr lang="sq-AL" sz="2400" dirty="0" smtClean="0">
                <a:latin typeface="Comic Sans MS" pitchFamily="66" charset="0"/>
              </a:rPr>
              <a:t>i</a:t>
            </a:r>
            <a:r>
              <a:rPr lang="sq-AL" sz="2400" dirty="0">
                <a:latin typeface="Comic Sans MS" pitchFamily="66" charset="0"/>
              </a:rPr>
              <a:t/>
            </a:r>
            <a:br>
              <a:rPr lang="sq-AL" sz="2400" dirty="0">
                <a:latin typeface="Comic Sans MS" pitchFamily="66" charset="0"/>
              </a:rPr>
            </a:b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sq-AL" sz="2400" dirty="0" smtClean="0">
                <a:latin typeface="Comic Sans MS" pitchFamily="66" charset="0"/>
              </a:rPr>
              <a:t>Është planeti më i madh në sistemin tonë diellor</a:t>
            </a:r>
            <a:r>
              <a:rPr lang="en-GB" sz="2400" dirty="0" smtClean="0">
                <a:latin typeface="Comic Sans MS" pitchFamily="66" charset="0"/>
              </a:rPr>
              <a:t>.</a:t>
            </a:r>
            <a:r>
              <a:rPr lang="sq-AL" sz="2400" dirty="0" smtClean="0">
                <a:latin typeface="Comic Sans MS" pitchFamily="66" charset="0"/>
              </a:rPr>
              <a:t> Të gjithë planetët e tjerë mund të vendosen në brendinË e tij.</a:t>
            </a:r>
            <a:endParaRPr lang="en-GB" sz="2400" dirty="0" smtClean="0">
              <a:latin typeface="Comic Sans MS" pitchFamily="66" charset="0"/>
            </a:endParaRPr>
          </a:p>
        </p:txBody>
      </p:sp>
      <p:pic>
        <p:nvPicPr>
          <p:cNvPr id="10243" name="Content Placeholder 7" descr="jupiter.bmp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420888"/>
            <a:ext cx="3671888" cy="4149725"/>
          </a:xfrm>
          <a:prstGeom prst="rect">
            <a:avLst/>
          </a:prstGeom>
        </p:spPr>
      </p:pic>
      <p:pic>
        <p:nvPicPr>
          <p:cNvPr id="10244" name="Content Placeholder 6" descr="moons of jupiter.bmp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2348880"/>
            <a:ext cx="3024187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Saturn</a:t>
            </a:r>
            <a:r>
              <a:rPr lang="sq-AL" dirty="0" smtClean="0">
                <a:latin typeface="Comic Sans MS" pitchFamily="66" charset="0"/>
              </a:rPr>
              <a:t>i</a:t>
            </a:r>
            <a:r>
              <a:rPr lang="sq-AL" dirty="0">
                <a:latin typeface="Comic Sans MS" pitchFamily="66" charset="0"/>
              </a:rPr>
              <a:t/>
            </a:r>
            <a:br>
              <a:rPr lang="sq-AL" dirty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 </a:t>
            </a:r>
            <a:r>
              <a:rPr lang="sq-AL" dirty="0" smtClean="0">
                <a:latin typeface="Comic Sans MS" pitchFamily="66" charset="0"/>
              </a:rPr>
              <a:t>NË TË Ka pluhur dhe ka unazë rreth tij. </a:t>
            </a:r>
            <a:endParaRPr lang="en-GB" dirty="0" smtClean="0">
              <a:latin typeface="Comic Sans MS" pitchFamily="66" charset="0"/>
            </a:endParaRPr>
          </a:p>
        </p:txBody>
      </p:sp>
      <p:pic>
        <p:nvPicPr>
          <p:cNvPr id="9219" name="Content Placeholder 3" descr="saturn-3d-space-tour-screensaver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2800" dirty="0" err="1" smtClean="0">
                <a:latin typeface="Comic Sans MS" pitchFamily="66" charset="0"/>
              </a:rPr>
              <a:t>Uran</a:t>
            </a:r>
            <a:r>
              <a:rPr lang="sq-AL" sz="2800" dirty="0" smtClean="0">
                <a:latin typeface="Comic Sans MS" pitchFamily="66" charset="0"/>
              </a:rPr>
              <a:t>i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sq-AL" sz="2800" dirty="0" smtClean="0">
                <a:latin typeface="Comic Sans MS" pitchFamily="66" charset="0"/>
              </a:rPr>
              <a:t/>
            </a:r>
            <a:br>
              <a:rPr lang="sq-AL" sz="2800" dirty="0" smtClean="0">
                <a:latin typeface="Comic Sans MS" pitchFamily="66" charset="0"/>
              </a:rPr>
            </a:br>
            <a:r>
              <a:rPr lang="sq-AL" sz="2800" dirty="0" smtClean="0">
                <a:latin typeface="Comic Sans MS" pitchFamily="66" charset="0"/>
              </a:rPr>
              <a:t>është planet i largët nga Toka dhe i pari ëshë zbuluar nga njeriu. </a:t>
            </a:r>
            <a:endParaRPr lang="en-GB" sz="2800" dirty="0" smtClean="0">
              <a:latin typeface="Comic Sans MS" pitchFamily="66" charset="0"/>
            </a:endParaRPr>
          </a:p>
        </p:txBody>
      </p:sp>
      <p:pic>
        <p:nvPicPr>
          <p:cNvPr id="11268" name="Content Placeholder 5" descr="Uranus1_1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20888"/>
            <a:ext cx="4038600" cy="3951287"/>
          </a:xfrm>
          <a:prstGeom prst="rect">
            <a:avLst/>
          </a:prstGeom>
        </p:spPr>
      </p:pic>
      <p:pic>
        <p:nvPicPr>
          <p:cNvPr id="5122" name="Picture 2" descr="Uranus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latin typeface="Comic Sans MS" pitchFamily="66" charset="0"/>
              </a:rPr>
              <a:t>Neptun</a:t>
            </a:r>
            <a:r>
              <a:rPr lang="sq-AL" dirty="0" smtClean="0">
                <a:latin typeface="Comic Sans MS" pitchFamily="66" charset="0"/>
              </a:rPr>
              <a:t>i </a:t>
            </a:r>
            <a:br>
              <a:rPr lang="sq-AL" dirty="0" smtClean="0">
                <a:latin typeface="Comic Sans MS" pitchFamily="66" charset="0"/>
              </a:rPr>
            </a:br>
            <a:r>
              <a:rPr lang="sq-AL" dirty="0" smtClean="0">
                <a:latin typeface="Comic Sans MS" pitchFamily="66" charset="0"/>
              </a:rPr>
              <a:t>është planeti i tetë me  Rradhë në sistemin diellor. </a:t>
            </a:r>
            <a:endParaRPr lang="en-GB" dirty="0" smtClean="0">
              <a:latin typeface="Comic Sans MS" pitchFamily="66" charset="0"/>
            </a:endParaRPr>
          </a:p>
        </p:txBody>
      </p:sp>
      <p:pic>
        <p:nvPicPr>
          <p:cNvPr id="12291" name="Content Placeholder 6" descr="neptune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558925"/>
            <a:ext cx="4391025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78" y="-258386"/>
            <a:ext cx="10232202" cy="747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31640" y="4797152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q-AL" dirty="0" smtClean="0"/>
              <a:t>MERKURI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19672" y="3361494"/>
            <a:ext cx="1420362" cy="729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 dirty="0" smtClean="0"/>
          </a:p>
          <a:p>
            <a:r>
              <a:rPr lang="sq-AL" dirty="0" smtClean="0"/>
              <a:t>AFËRDITA</a:t>
            </a:r>
          </a:p>
          <a:p>
            <a:r>
              <a:rPr lang="sq-AL" dirty="0" smtClean="0"/>
              <a:t>(VENERA)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727176" y="4024770"/>
            <a:ext cx="8448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 dirty="0" smtClean="0"/>
          </a:p>
          <a:p>
            <a:r>
              <a:rPr lang="sq-AL" dirty="0" smtClean="0"/>
              <a:t>TOKA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16640" y="2520074"/>
            <a:ext cx="1065762" cy="513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q-AL" dirty="0" smtClean="0"/>
              <a:t>MARSI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36096" y="3104963"/>
            <a:ext cx="1224136" cy="513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q-AL" dirty="0" smtClean="0"/>
              <a:t>JUPITERI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75836" y="836712"/>
            <a:ext cx="1224136" cy="513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q-AL" dirty="0" smtClean="0"/>
              <a:t>SATURNI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19864" y="1584359"/>
            <a:ext cx="1224136" cy="513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q-AL" dirty="0" smtClean="0"/>
              <a:t>URANI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92280" y="116632"/>
            <a:ext cx="1224136" cy="513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q-AL" dirty="0" smtClean="0"/>
              <a:t>NEPTUNI</a:t>
            </a:r>
          </a:p>
        </p:txBody>
      </p:sp>
      <p:sp>
        <p:nvSpPr>
          <p:cNvPr id="3" name="Rectangle 2"/>
          <p:cNvSpPr/>
          <p:nvPr/>
        </p:nvSpPr>
        <p:spPr>
          <a:xfrm>
            <a:off x="-1241" y="373163"/>
            <a:ext cx="51748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Planet</a:t>
            </a:r>
            <a:r>
              <a:rPr lang="sq-A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ët e sistemit</a:t>
            </a:r>
          </a:p>
          <a:p>
            <a:pPr algn="ctr"/>
            <a:r>
              <a:rPr lang="sq-A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diellor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052736"/>
            <a:ext cx="741682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q-AL" sz="8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Aktiviteti </a:t>
            </a:r>
            <a:r>
              <a:rPr lang="en-US" sz="8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sq-AL" sz="8000" b="1" dirty="0" smtClean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sq-AL" sz="8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Puna në grupe</a:t>
            </a:r>
          </a:p>
          <a:p>
            <a:pPr algn="ctr"/>
            <a:r>
              <a:rPr lang="sq-AL" sz="6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Modelim i planeteve me plastelina</a:t>
            </a:r>
          </a:p>
        </p:txBody>
      </p:sp>
    </p:spTree>
    <p:extLst>
      <p:ext uri="{BB962C8B-B14F-4D97-AF65-F5344CB8AC3E}">
        <p14:creationId xmlns:p14="http://schemas.microsoft.com/office/powerpoint/2010/main" val="24926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324528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8024" y="5517232"/>
            <a:ext cx="4536504" cy="11232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11101351" cy="767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6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52120" y="3861048"/>
            <a:ext cx="936104" cy="1296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15816" y="3861048"/>
            <a:ext cx="504056" cy="1296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53962"/>
            <a:ext cx="626499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65740" y="907219"/>
            <a:ext cx="2736304" cy="6855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1125959" y="620688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q-AL" altLang="x-none" b="1" dirty="0" err="1"/>
              <a:t>S</a:t>
            </a:r>
            <a:r>
              <a:rPr lang="en-US" altLang="x-none" b="1" dirty="0" err="1" smtClean="0"/>
              <a:t>fer</a:t>
            </a:r>
            <a:r>
              <a:rPr lang="sq-AL" altLang="x-none" b="1" dirty="0" smtClean="0"/>
              <a:t>ës</a:t>
            </a:r>
            <a:endParaRPr lang="hr-HR" altLang="x-none" b="1" dirty="0"/>
          </a:p>
        </p:txBody>
      </p:sp>
      <p:sp>
        <p:nvSpPr>
          <p:cNvPr id="5" name="Rectangle 76"/>
          <p:cNvSpPr>
            <a:spLocks noChangeArrowheads="1"/>
          </p:cNvSpPr>
          <p:nvPr/>
        </p:nvSpPr>
        <p:spPr bwMode="auto">
          <a:xfrm>
            <a:off x="1080877" y="2581936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Jo ,Dielli</a:t>
            </a:r>
          </a:p>
          <a:p>
            <a:pPr algn="ctr"/>
            <a:r>
              <a:rPr lang="hr-HR" altLang="x-none" b="1" dirty="0"/>
              <a:t>n</a:t>
            </a:r>
            <a:r>
              <a:rPr lang="hr-HR" altLang="x-none" b="1" dirty="0" smtClean="0"/>
              <a:t>uk është</a:t>
            </a:r>
          </a:p>
          <a:p>
            <a:pPr algn="ctr"/>
            <a:r>
              <a:rPr lang="hr-HR" altLang="x-none" b="1" dirty="0" smtClean="0"/>
              <a:t>planet</a:t>
            </a:r>
          </a:p>
        </p:txBody>
      </p:sp>
      <p:sp>
        <p:nvSpPr>
          <p:cNvPr id="6" name="Rectangle 76"/>
          <p:cNvSpPr>
            <a:spLocks noChangeArrowheads="1"/>
          </p:cNvSpPr>
          <p:nvPr/>
        </p:nvSpPr>
        <p:spPr bwMode="auto">
          <a:xfrm>
            <a:off x="1080876" y="4526152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sytë</a:t>
            </a:r>
            <a:endParaRPr lang="hr-HR" altLang="x-none" b="1" dirty="0"/>
          </a:p>
        </p:txBody>
      </p:sp>
      <p:sp>
        <p:nvSpPr>
          <p:cNvPr id="7" name="Rectangle 76"/>
          <p:cNvSpPr>
            <a:spLocks noChangeArrowheads="1"/>
          </p:cNvSpPr>
          <p:nvPr/>
        </p:nvSpPr>
        <p:spPr bwMode="auto">
          <a:xfrm>
            <a:off x="3253839" y="597219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Dritë</a:t>
            </a:r>
          </a:p>
          <a:p>
            <a:pPr algn="ctr"/>
            <a:r>
              <a:rPr lang="hr-HR" altLang="x-none" b="1" dirty="0"/>
              <a:t>d</a:t>
            </a:r>
            <a:r>
              <a:rPr lang="hr-HR" altLang="x-none" b="1" dirty="0" smtClean="0"/>
              <a:t>he </a:t>
            </a:r>
          </a:p>
          <a:p>
            <a:pPr algn="ctr"/>
            <a:r>
              <a:rPr lang="hr-HR" altLang="x-none" b="1" dirty="0" smtClean="0"/>
              <a:t>ngrohtësi</a:t>
            </a:r>
            <a:endParaRPr lang="hr-HR" altLang="x-none" b="1" dirty="0"/>
          </a:p>
        </p:txBody>
      </p:sp>
      <p:sp>
        <p:nvSpPr>
          <p:cNvPr id="8" name="Rectangle 76"/>
          <p:cNvSpPr>
            <a:spLocks noChangeArrowheads="1"/>
          </p:cNvSpPr>
          <p:nvPr/>
        </p:nvSpPr>
        <p:spPr bwMode="auto">
          <a:xfrm>
            <a:off x="3221675" y="2581936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Tokës</a:t>
            </a:r>
            <a:endParaRPr lang="hr-HR" altLang="x-none" b="1" dirty="0"/>
          </a:p>
        </p:txBody>
      </p:sp>
      <p:sp>
        <p:nvSpPr>
          <p:cNvPr id="9" name="Rectangle 76"/>
          <p:cNvSpPr>
            <a:spLocks noChangeArrowheads="1"/>
          </p:cNvSpPr>
          <p:nvPr/>
        </p:nvSpPr>
        <p:spPr bwMode="auto">
          <a:xfrm>
            <a:off x="3159835" y="4547818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nxehtë</a:t>
            </a:r>
            <a:endParaRPr lang="hr-HR" altLang="x-none" b="1" dirty="0"/>
          </a:p>
        </p:txBody>
      </p:sp>
      <p:sp>
        <p:nvSpPr>
          <p:cNvPr id="10" name="Rectangle 76"/>
          <p:cNvSpPr>
            <a:spLocks noChangeArrowheads="1"/>
          </p:cNvSpPr>
          <p:nvPr/>
        </p:nvSpPr>
        <p:spPr bwMode="auto">
          <a:xfrm>
            <a:off x="5338702" y="688620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Të kuqe ,</a:t>
            </a:r>
          </a:p>
          <a:p>
            <a:pPr algn="ctr"/>
            <a:r>
              <a:rPr lang="hr-HR" altLang="x-none" b="1" dirty="0"/>
              <a:t>t</a:t>
            </a:r>
            <a:r>
              <a:rPr lang="hr-HR" altLang="x-none" b="1" dirty="0" smtClean="0"/>
              <a:t>ë verdhë</a:t>
            </a:r>
          </a:p>
          <a:p>
            <a:pPr algn="ctr"/>
            <a:r>
              <a:rPr lang="hr-HR" altLang="x-none" b="1" dirty="0"/>
              <a:t>d</a:t>
            </a:r>
            <a:r>
              <a:rPr lang="hr-HR" altLang="x-none" b="1" dirty="0" smtClean="0"/>
              <a:t>he </a:t>
            </a:r>
          </a:p>
          <a:p>
            <a:pPr algn="ctr"/>
            <a:r>
              <a:rPr lang="hr-HR" altLang="x-none" b="1" dirty="0"/>
              <a:t>t</a:t>
            </a:r>
            <a:r>
              <a:rPr lang="hr-HR" altLang="x-none" b="1" dirty="0" smtClean="0"/>
              <a:t>ë portokallit</a:t>
            </a:r>
            <a:endParaRPr lang="hr-HR" altLang="x-none" b="1" dirty="0"/>
          </a:p>
        </p:txBody>
      </p:sp>
      <p:sp>
        <p:nvSpPr>
          <p:cNvPr id="11" name="Rectangle 76"/>
          <p:cNvSpPr>
            <a:spLocks noChangeArrowheads="1"/>
          </p:cNvSpPr>
          <p:nvPr/>
        </p:nvSpPr>
        <p:spPr bwMode="auto">
          <a:xfrm>
            <a:off x="5295744" y="2581936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Jo ,Dielli</a:t>
            </a:r>
          </a:p>
          <a:p>
            <a:pPr algn="ctr"/>
            <a:r>
              <a:rPr lang="hr-HR" altLang="x-none" b="1" dirty="0" smtClean="0"/>
              <a:t>nuk lëviz </a:t>
            </a:r>
            <a:endParaRPr lang="hr-HR" altLang="x-none" b="1" dirty="0"/>
          </a:p>
        </p:txBody>
      </p:sp>
      <p:sp>
        <p:nvSpPr>
          <p:cNvPr id="12" name="Rectangle 76"/>
          <p:cNvSpPr>
            <a:spLocks noChangeArrowheads="1"/>
          </p:cNvSpPr>
          <p:nvPr/>
        </p:nvSpPr>
        <p:spPr bwMode="auto">
          <a:xfrm>
            <a:off x="5263506" y="4547818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Gazrave të nxehtë</a:t>
            </a:r>
            <a:endParaRPr lang="hr-HR" altLang="x-none" b="1" dirty="0"/>
          </a:p>
        </p:txBody>
      </p:sp>
      <p:sp>
        <p:nvSpPr>
          <p:cNvPr id="13" name="Rectangle 76"/>
          <p:cNvSpPr>
            <a:spLocks noChangeArrowheads="1"/>
          </p:cNvSpPr>
          <p:nvPr/>
        </p:nvSpPr>
        <p:spPr bwMode="auto">
          <a:xfrm>
            <a:off x="1099971" y="618516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q-AL" altLang="x-none" b="1" dirty="0" smtClean="0"/>
              <a:t>Çfarë forme </a:t>
            </a:r>
          </a:p>
          <a:p>
            <a:pPr algn="ctr"/>
            <a:r>
              <a:rPr lang="sq-AL" altLang="x-none" b="1" dirty="0" smtClean="0"/>
              <a:t>ka Dielli?</a:t>
            </a:r>
            <a:endParaRPr lang="hr-HR" altLang="x-none" b="1" dirty="0"/>
          </a:p>
        </p:txBody>
      </p:sp>
      <p:sp>
        <p:nvSpPr>
          <p:cNvPr id="14" name="Rectangle 76"/>
          <p:cNvSpPr>
            <a:spLocks noChangeArrowheads="1"/>
          </p:cNvSpPr>
          <p:nvPr/>
        </p:nvSpPr>
        <p:spPr bwMode="auto">
          <a:xfrm>
            <a:off x="3237143" y="612280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Çfarë i jep </a:t>
            </a:r>
          </a:p>
          <a:p>
            <a:pPr algn="ctr"/>
            <a:r>
              <a:rPr lang="hr-HR" altLang="x-none" b="1" dirty="0" smtClean="0"/>
              <a:t>Dielli Tokës?</a:t>
            </a:r>
            <a:endParaRPr lang="hr-HR" altLang="x-none" b="1" dirty="0"/>
          </a:p>
        </p:txBody>
      </p:sp>
      <p:sp>
        <p:nvSpPr>
          <p:cNvPr id="15" name="Rectangle 76"/>
          <p:cNvSpPr>
            <a:spLocks noChangeArrowheads="1"/>
          </p:cNvSpPr>
          <p:nvPr/>
        </p:nvSpPr>
        <p:spPr bwMode="auto">
          <a:xfrm>
            <a:off x="5337897" y="637720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Çfarë ngjyre</a:t>
            </a:r>
          </a:p>
          <a:p>
            <a:pPr algn="ctr"/>
            <a:r>
              <a:rPr lang="hr-HR" altLang="x-none" b="1" dirty="0"/>
              <a:t>k</a:t>
            </a:r>
            <a:r>
              <a:rPr lang="hr-HR" altLang="x-none" b="1" dirty="0" smtClean="0"/>
              <a:t>a Dielli?</a:t>
            </a:r>
            <a:endParaRPr lang="hr-HR" altLang="x-none" b="1" dirty="0"/>
          </a:p>
        </p:txBody>
      </p:sp>
      <p:sp>
        <p:nvSpPr>
          <p:cNvPr id="16" name="Rectangle 76"/>
          <p:cNvSpPr>
            <a:spLocks noChangeArrowheads="1"/>
          </p:cNvSpPr>
          <p:nvPr/>
        </p:nvSpPr>
        <p:spPr bwMode="auto">
          <a:xfrm>
            <a:off x="1133986" y="2564904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A është </a:t>
            </a:r>
          </a:p>
          <a:p>
            <a:pPr algn="ctr"/>
            <a:r>
              <a:rPr lang="hr-HR" altLang="x-none" b="1" dirty="0" smtClean="0"/>
              <a:t>Dielli</a:t>
            </a:r>
          </a:p>
          <a:p>
            <a:pPr algn="ctr"/>
            <a:r>
              <a:rPr lang="hr-HR" altLang="x-none" b="1" dirty="0"/>
              <a:t>p</a:t>
            </a:r>
            <a:r>
              <a:rPr lang="hr-HR" altLang="x-none" b="1" dirty="0" smtClean="0"/>
              <a:t>lanet?</a:t>
            </a:r>
            <a:endParaRPr lang="hr-HR" altLang="x-none" b="1" dirty="0"/>
          </a:p>
        </p:txBody>
      </p:sp>
      <p:sp>
        <p:nvSpPr>
          <p:cNvPr id="17" name="Rectangle 76"/>
          <p:cNvSpPr>
            <a:spLocks noChangeArrowheads="1"/>
          </p:cNvSpPr>
          <p:nvPr/>
        </p:nvSpPr>
        <p:spPr bwMode="auto">
          <a:xfrm>
            <a:off x="3237143" y="2581936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Dielli është</a:t>
            </a:r>
          </a:p>
          <a:p>
            <a:pPr algn="ctr"/>
            <a:r>
              <a:rPr lang="hr-HR" altLang="x-none" b="1" dirty="0" smtClean="0"/>
              <a:t>yll më i afërt i... </a:t>
            </a:r>
            <a:endParaRPr lang="hr-HR" altLang="x-none" b="1" dirty="0"/>
          </a:p>
        </p:txBody>
      </p:sp>
      <p:sp>
        <p:nvSpPr>
          <p:cNvPr id="18" name="Rectangle 76"/>
          <p:cNvSpPr>
            <a:spLocks noChangeArrowheads="1"/>
          </p:cNvSpPr>
          <p:nvPr/>
        </p:nvSpPr>
        <p:spPr bwMode="auto">
          <a:xfrm>
            <a:off x="5338702" y="2581936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A lëviz</a:t>
            </a:r>
          </a:p>
          <a:p>
            <a:pPr algn="ctr"/>
            <a:r>
              <a:rPr lang="hr-HR" altLang="x-none" b="1" dirty="0" smtClean="0"/>
              <a:t>Dielli?</a:t>
            </a:r>
            <a:endParaRPr lang="hr-HR" altLang="x-none" b="1" dirty="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1074972" y="4544666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Çfarë do të </a:t>
            </a:r>
          </a:p>
          <a:p>
            <a:pPr algn="ctr"/>
            <a:r>
              <a:rPr lang="hr-HR" altLang="x-none" b="1" dirty="0"/>
              <a:t>d</a:t>
            </a:r>
            <a:r>
              <a:rPr lang="hr-HR" altLang="x-none" b="1" dirty="0" smtClean="0"/>
              <a:t>ëmtojmë</a:t>
            </a:r>
          </a:p>
          <a:p>
            <a:pPr algn="ctr"/>
            <a:r>
              <a:rPr lang="hr-HR" altLang="x-none" b="1" dirty="0"/>
              <a:t>n</a:t>
            </a:r>
            <a:r>
              <a:rPr lang="hr-HR" altLang="x-none" b="1" dirty="0" smtClean="0"/>
              <a:t>ëse shikojmë</a:t>
            </a:r>
          </a:p>
          <a:p>
            <a:pPr algn="ctr"/>
            <a:r>
              <a:rPr lang="hr-HR" altLang="x-none" b="1" dirty="0"/>
              <a:t>d</a:t>
            </a:r>
            <a:r>
              <a:rPr lang="hr-HR" altLang="x-none" b="1" dirty="0" smtClean="0"/>
              <a:t>irekt kah Dielli?</a:t>
            </a:r>
          </a:p>
        </p:txBody>
      </p:sp>
      <p:sp>
        <p:nvSpPr>
          <p:cNvPr id="20" name="Rectangle 76"/>
          <p:cNvSpPr>
            <a:spLocks noChangeArrowheads="1"/>
          </p:cNvSpPr>
          <p:nvPr/>
        </p:nvSpPr>
        <p:spPr bwMode="auto">
          <a:xfrm>
            <a:off x="3132964" y="4526152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Dielli është</a:t>
            </a:r>
          </a:p>
          <a:p>
            <a:pPr algn="ctr"/>
            <a:r>
              <a:rPr lang="hr-HR" altLang="x-none" b="1" dirty="0"/>
              <a:t>s</a:t>
            </a:r>
            <a:r>
              <a:rPr lang="hr-HR" altLang="x-none" b="1" dirty="0" smtClean="0"/>
              <a:t>humë i ...</a:t>
            </a:r>
            <a:endParaRPr lang="hr-HR" altLang="x-none" b="1" dirty="0"/>
          </a:p>
        </p:txBody>
      </p:sp>
      <p:sp>
        <p:nvSpPr>
          <p:cNvPr id="21" name="Rectangle 76"/>
          <p:cNvSpPr>
            <a:spLocks noChangeArrowheads="1"/>
          </p:cNvSpPr>
          <p:nvPr/>
        </p:nvSpPr>
        <p:spPr bwMode="auto">
          <a:xfrm>
            <a:off x="5263505" y="4509120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Prej çka</a:t>
            </a:r>
          </a:p>
          <a:p>
            <a:pPr algn="ctr"/>
            <a:r>
              <a:rPr lang="hr-HR" altLang="x-none" b="1" dirty="0" smtClean="0"/>
              <a:t> përbëhet</a:t>
            </a:r>
          </a:p>
          <a:p>
            <a:pPr algn="ctr"/>
            <a:r>
              <a:rPr lang="hr-HR" altLang="x-none" b="1" dirty="0" smtClean="0"/>
              <a:t>Dielli?</a:t>
            </a:r>
            <a:endParaRPr lang="hr-HR" altLang="x-none" b="1" dirty="0"/>
          </a:p>
        </p:txBody>
      </p:sp>
      <p:sp>
        <p:nvSpPr>
          <p:cNvPr id="22" name="Rectangle 76"/>
          <p:cNvSpPr>
            <a:spLocks noChangeArrowheads="1"/>
          </p:cNvSpPr>
          <p:nvPr/>
        </p:nvSpPr>
        <p:spPr bwMode="auto">
          <a:xfrm>
            <a:off x="1099971" y="620688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q-AL" altLang="x-none" b="1" dirty="0" smtClean="0"/>
              <a:t>A1</a:t>
            </a:r>
          </a:p>
        </p:txBody>
      </p:sp>
      <p:sp>
        <p:nvSpPr>
          <p:cNvPr id="23" name="Rectangle 76"/>
          <p:cNvSpPr>
            <a:spLocks noChangeArrowheads="1"/>
          </p:cNvSpPr>
          <p:nvPr/>
        </p:nvSpPr>
        <p:spPr bwMode="auto">
          <a:xfrm>
            <a:off x="3175052" y="637720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A2</a:t>
            </a:r>
          </a:p>
        </p:txBody>
      </p:sp>
      <p:sp>
        <p:nvSpPr>
          <p:cNvPr id="24" name="Rectangle 76"/>
          <p:cNvSpPr>
            <a:spLocks noChangeArrowheads="1"/>
          </p:cNvSpPr>
          <p:nvPr/>
        </p:nvSpPr>
        <p:spPr bwMode="auto">
          <a:xfrm>
            <a:off x="5310638" y="688620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A3</a:t>
            </a:r>
          </a:p>
        </p:txBody>
      </p:sp>
      <p:sp>
        <p:nvSpPr>
          <p:cNvPr id="25" name="Rectangle 76"/>
          <p:cNvSpPr>
            <a:spLocks noChangeArrowheads="1"/>
          </p:cNvSpPr>
          <p:nvPr/>
        </p:nvSpPr>
        <p:spPr bwMode="auto">
          <a:xfrm>
            <a:off x="1102130" y="2564904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B1</a:t>
            </a:r>
            <a:endParaRPr lang="hr-HR" altLang="x-none" b="1" dirty="0"/>
          </a:p>
        </p:txBody>
      </p:sp>
      <p:sp>
        <p:nvSpPr>
          <p:cNvPr id="26" name="Rectangle 76"/>
          <p:cNvSpPr>
            <a:spLocks noChangeArrowheads="1"/>
          </p:cNvSpPr>
          <p:nvPr/>
        </p:nvSpPr>
        <p:spPr bwMode="auto">
          <a:xfrm>
            <a:off x="3213160" y="2581936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B2</a:t>
            </a:r>
            <a:endParaRPr lang="hr-HR" altLang="x-none" b="1" dirty="0"/>
          </a:p>
        </p:txBody>
      </p:sp>
      <p:sp>
        <p:nvSpPr>
          <p:cNvPr id="27" name="Rectangle 76"/>
          <p:cNvSpPr>
            <a:spLocks noChangeArrowheads="1"/>
          </p:cNvSpPr>
          <p:nvPr/>
        </p:nvSpPr>
        <p:spPr bwMode="auto">
          <a:xfrm>
            <a:off x="5295743" y="2581936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B3</a:t>
            </a:r>
            <a:endParaRPr lang="hr-HR" altLang="x-none" b="1" dirty="0"/>
          </a:p>
        </p:txBody>
      </p:sp>
      <p:sp>
        <p:nvSpPr>
          <p:cNvPr id="28" name="Rectangle 76"/>
          <p:cNvSpPr>
            <a:spLocks noChangeArrowheads="1"/>
          </p:cNvSpPr>
          <p:nvPr/>
        </p:nvSpPr>
        <p:spPr bwMode="auto">
          <a:xfrm>
            <a:off x="1074971" y="4544666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/>
              <a:t>C</a:t>
            </a:r>
            <a:r>
              <a:rPr lang="hr-HR" altLang="x-none" b="1" dirty="0" smtClean="0"/>
              <a:t>1</a:t>
            </a:r>
            <a:endParaRPr lang="hr-HR" altLang="x-none" b="1" dirty="0"/>
          </a:p>
        </p:txBody>
      </p:sp>
      <p:sp>
        <p:nvSpPr>
          <p:cNvPr id="29" name="Rectangle 76"/>
          <p:cNvSpPr>
            <a:spLocks noChangeArrowheads="1"/>
          </p:cNvSpPr>
          <p:nvPr/>
        </p:nvSpPr>
        <p:spPr bwMode="auto">
          <a:xfrm>
            <a:off x="3175051" y="4544666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C2</a:t>
            </a:r>
            <a:endParaRPr lang="hr-HR" altLang="x-none" b="1" dirty="0"/>
          </a:p>
        </p:txBody>
      </p:sp>
      <p:sp>
        <p:nvSpPr>
          <p:cNvPr id="30" name="Rectangle 76"/>
          <p:cNvSpPr>
            <a:spLocks noChangeArrowheads="1"/>
          </p:cNvSpPr>
          <p:nvPr/>
        </p:nvSpPr>
        <p:spPr bwMode="auto">
          <a:xfrm>
            <a:off x="5295742" y="4526152"/>
            <a:ext cx="2084863" cy="1944216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5CAE5C"/>
              </a:gs>
              <a:gs pos="100000">
                <a:srgbClr val="008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x-none" b="1" dirty="0" smtClean="0"/>
              <a:t>C3</a:t>
            </a:r>
            <a:endParaRPr lang="hr-HR" altLang="x-none" b="1" dirty="0"/>
          </a:p>
        </p:txBody>
      </p:sp>
    </p:spTree>
    <p:extLst>
      <p:ext uri="{BB962C8B-B14F-4D97-AF65-F5344CB8AC3E}">
        <p14:creationId xmlns:p14="http://schemas.microsoft.com/office/powerpoint/2010/main" val="218685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489" y="0"/>
            <a:ext cx="10958383" cy="1104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1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200" dirty="0" err="1" smtClean="0">
                <a:latin typeface="Comic Sans MS" pitchFamily="66" charset="0"/>
              </a:rPr>
              <a:t>Sistemi</a:t>
            </a:r>
            <a:r>
              <a:rPr lang="en-GB" sz="3200" dirty="0" smtClean="0">
                <a:latin typeface="Comic Sans MS" pitchFamily="66" charset="0"/>
              </a:rPr>
              <a:t> </a:t>
            </a:r>
            <a:r>
              <a:rPr lang="en-GB" sz="3200" dirty="0" err="1" smtClean="0">
                <a:latin typeface="Comic Sans MS" pitchFamily="66" charset="0"/>
              </a:rPr>
              <a:t>yn</a:t>
            </a:r>
            <a:r>
              <a:rPr lang="sq-AL" sz="3200" dirty="0" smtClean="0">
                <a:latin typeface="Comic Sans MS" pitchFamily="66" charset="0"/>
              </a:rPr>
              <a:t>ë diellor PËRBËHET PREJ DIELLIT DHE 8 PLANETEVE</a:t>
            </a:r>
            <a:endParaRPr lang="en-GB" sz="3200" dirty="0" smtClean="0">
              <a:latin typeface="Comic Sans MS" pitchFamily="66" charset="0"/>
            </a:endParaRPr>
          </a:p>
        </p:txBody>
      </p:sp>
      <p:pic>
        <p:nvPicPr>
          <p:cNvPr id="3075" name="Content Placeholder 3" descr="solar_system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833563"/>
            <a:ext cx="4968875" cy="44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q-AL" sz="2800" dirty="0" smtClean="0">
                <a:latin typeface="Comic Sans MS" pitchFamily="66" charset="0"/>
              </a:rPr>
              <a:t>Dielli është yllI JONË më i madhë I CILI PËRbëHET PREJ gazraVE të nxehtë</a:t>
            </a:r>
            <a:r>
              <a:rPr lang="en-GB" sz="28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4099" name="Content Placeholder 3" descr="sunNASA_800x837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9825" y="1600200"/>
            <a:ext cx="43243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24800" cy="1143000"/>
          </a:xfrm>
        </p:spPr>
        <p:txBody>
          <a:bodyPr/>
          <a:lstStyle/>
          <a:p>
            <a:pPr algn="ctr" eaLnBrk="1" hangingPunct="1"/>
            <a:r>
              <a:rPr lang="en-GB" sz="3200" dirty="0" err="1" smtClean="0">
                <a:latin typeface="Comic Sans MS" pitchFamily="66" charset="0"/>
              </a:rPr>
              <a:t>Mer</a:t>
            </a:r>
            <a:r>
              <a:rPr lang="sq-AL" sz="3200" dirty="0" smtClean="0">
                <a:latin typeface="Comic Sans MS" pitchFamily="66" charset="0"/>
              </a:rPr>
              <a:t>kuri</a:t>
            </a:r>
            <a:r>
              <a:rPr lang="sq-AL" sz="3200" dirty="0">
                <a:latin typeface="Comic Sans MS" pitchFamily="66" charset="0"/>
              </a:rPr>
              <a:t/>
            </a:r>
            <a:br>
              <a:rPr lang="sq-AL" sz="3200" dirty="0">
                <a:latin typeface="Comic Sans MS" pitchFamily="66" charset="0"/>
              </a:rPr>
            </a:br>
            <a:r>
              <a:rPr lang="sq-AL" sz="3200" dirty="0" smtClean="0">
                <a:latin typeface="Comic Sans MS" pitchFamily="66" charset="0"/>
              </a:rPr>
              <a:t>Planeti më i afërt me Diellin</a:t>
            </a:r>
            <a:r>
              <a:rPr lang="en-GB" sz="3200" dirty="0" smtClean="0">
                <a:latin typeface="Comic Sans MS" pitchFamily="66" charset="0"/>
              </a:rPr>
              <a:t>, </a:t>
            </a:r>
            <a:r>
              <a:rPr lang="sq-AL" sz="3200" dirty="0" smtClean="0">
                <a:latin typeface="Comic Sans MS" pitchFamily="66" charset="0"/>
              </a:rPr>
              <a:t>më i vogël se Toka dhe ëshTë planet shkëmbor</a:t>
            </a:r>
            <a:r>
              <a:rPr lang="en-GB" sz="32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7171" name="Content Placeholder 3" descr="mercury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176463"/>
            <a:ext cx="5903912" cy="44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4800" cy="1143000"/>
          </a:xfrm>
        </p:spPr>
        <p:txBody>
          <a:bodyPr/>
          <a:lstStyle/>
          <a:p>
            <a:pPr algn="ctr" eaLnBrk="1" hangingPunct="1"/>
            <a:r>
              <a:rPr lang="sq-AL" sz="2800" dirty="0" smtClean="0">
                <a:latin typeface="Comic Sans MS" pitchFamily="66" charset="0"/>
              </a:rPr>
              <a:t>Afërdita ( VENERA) </a:t>
            </a:r>
            <a:br>
              <a:rPr lang="sq-AL" sz="2800" dirty="0" smtClean="0">
                <a:latin typeface="Comic Sans MS" pitchFamily="66" charset="0"/>
              </a:rPr>
            </a:br>
            <a:r>
              <a:rPr lang="sq-AL" sz="2800" dirty="0" smtClean="0">
                <a:latin typeface="Comic Sans MS" pitchFamily="66" charset="0"/>
              </a:rPr>
              <a:t>PLANET I CILI ka më shumë vulkane se SA ndonjë planet tjetËr në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sq-AL" sz="2800" dirty="0" smtClean="0">
                <a:latin typeface="Comic Sans MS" pitchFamily="66" charset="0"/>
              </a:rPr>
              <a:t>sistemin tonë diellor. </a:t>
            </a:r>
            <a:endParaRPr lang="en-GB" sz="2800" dirty="0" smtClean="0">
              <a:latin typeface="Comic Sans MS" pitchFamily="66" charset="0"/>
            </a:endParaRPr>
          </a:p>
        </p:txBody>
      </p:sp>
      <p:pic>
        <p:nvPicPr>
          <p:cNvPr id="6147" name="Content Placeholder 3" descr="venus1-thumb-450x504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728788"/>
            <a:ext cx="4537075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q-AL" sz="3200" dirty="0" smtClean="0">
                <a:latin typeface="Comic Sans MS" pitchFamily="66" charset="0"/>
              </a:rPr>
              <a:t>PLANETIN Tokë  e quajmë planeti i jetës.</a:t>
            </a:r>
            <a:endParaRPr lang="en-GB" sz="3200" dirty="0" smtClean="0">
              <a:latin typeface="Comic Sans MS" pitchFamily="66" charset="0"/>
            </a:endParaRPr>
          </a:p>
        </p:txBody>
      </p:sp>
      <p:pic>
        <p:nvPicPr>
          <p:cNvPr id="5123" name="Content Placeholder 3" descr="earth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893888"/>
            <a:ext cx="4535488" cy="46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q-AL" sz="3600" dirty="0" smtClean="0">
                <a:latin typeface="Comic Sans MS" pitchFamily="66" charset="0"/>
              </a:rPr>
              <a:t>Marsi</a:t>
            </a:r>
            <a:r>
              <a:rPr lang="sq-AL" sz="3600" dirty="0">
                <a:latin typeface="Comic Sans MS" pitchFamily="66" charset="0"/>
              </a:rPr>
              <a:t/>
            </a:r>
            <a:br>
              <a:rPr lang="sq-AL" sz="3600" dirty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> </a:t>
            </a:r>
            <a:r>
              <a:rPr lang="sq-AL" sz="3600" dirty="0" smtClean="0">
                <a:latin typeface="Comic Sans MS" pitchFamily="66" charset="0"/>
              </a:rPr>
              <a:t>Quhet planeti i kuq, sepse  dheun E KA me ngjyrë të kuqe</a:t>
            </a:r>
            <a:r>
              <a:rPr lang="en-GB" sz="36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8195" name="Content Placeholder 3" descr="mars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893888"/>
            <a:ext cx="4824412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932</TotalTime>
  <Words>186</Words>
  <Application>Microsoft Office PowerPoint</Application>
  <PresentationFormat>On-screen Show (4:3)</PresentationFormat>
  <Paragraphs>87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Arial Narrow</vt:lpstr>
      <vt:lpstr>Calibri</vt:lpstr>
      <vt:lpstr>Comic Sans MS</vt:lpstr>
      <vt:lpstr>Consolas</vt:lpstr>
      <vt:lpstr>Corbel</vt:lpstr>
      <vt:lpstr>Garamond</vt:lpstr>
      <vt:lpstr>Wingdings</vt:lpstr>
      <vt:lpstr>Wingdings 2</vt:lpstr>
      <vt:lpstr>Wingdings 3</vt:lpstr>
      <vt:lpstr>1_Couture</vt:lpstr>
      <vt:lpstr>Horizon</vt:lpstr>
      <vt:lpstr>Metro</vt:lpstr>
      <vt:lpstr>Office Theme</vt:lpstr>
      <vt:lpstr>PowerPoint Presentation</vt:lpstr>
      <vt:lpstr>PowerPoint Presentation</vt:lpstr>
      <vt:lpstr>PowerPoint Presentation</vt:lpstr>
      <vt:lpstr>Sistemi ynë diellor PËRBËHET PREJ DIELLIT DHE 8 PLANETEVE</vt:lpstr>
      <vt:lpstr>Dielli është yllI JONË më i madhë I CILI PËRbëHET PREJ gazraVE të nxehtë.</vt:lpstr>
      <vt:lpstr>Merkuri Planeti më i afërt me Diellin, më i vogël se Toka dhe ëshTë planet shkëmbor.</vt:lpstr>
      <vt:lpstr>Afërdita ( VENERA)  PLANET I CILI ka më shumë vulkane se SA ndonjë planet tjetËr në sistemin tonë diellor. </vt:lpstr>
      <vt:lpstr>PLANETIN Tokë  e quajmë planeti i jetës.</vt:lpstr>
      <vt:lpstr>Marsi  Quhet planeti i kuq, sepse  dheun E KA me ngjyrë të kuqe.</vt:lpstr>
      <vt:lpstr>Jupiteri  Është planeti më i madh në sistemin tonë diellor. Të gjithë planetët e tjerë mund të vendosen në brendinË e tij.</vt:lpstr>
      <vt:lpstr>Saturni  NË TË Ka pluhur dhe ka unazë rreth tij. </vt:lpstr>
      <vt:lpstr>Urani  është planet i largët nga Toka dhe i pari ëshë zbuluar nga njeriu. </vt:lpstr>
      <vt:lpstr>Neptuni  është planeti i tetë me  Rradhë në sistemin diellor.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Mirsada</dc:creator>
  <cp:lastModifiedBy>USER</cp:lastModifiedBy>
  <cp:revision>9</cp:revision>
  <dcterms:created xsi:type="dcterms:W3CDTF">2015-03-30T22:13:52Z</dcterms:created>
  <dcterms:modified xsi:type="dcterms:W3CDTF">2020-03-18T12:25:32Z</dcterms:modified>
</cp:coreProperties>
</file>