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8744" autoAdjust="0"/>
  </p:normalViewPr>
  <p:slideViewPr>
    <p:cSldViewPr>
      <p:cViewPr varScale="1">
        <p:scale>
          <a:sx n="65" d="100"/>
          <a:sy n="65" d="100"/>
        </p:scale>
        <p:origin x="-79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72844-5A7E-4286-82D9-1D70E674DF15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7DC90-6FB1-4F2B-9AA3-0BAD69C35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7DC90-6FB1-4F2B-9AA3-0BAD69C357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B2F155-AC8D-4E8B-B3BA-B77AEF9B019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0C0710-2949-464E-8749-5B74380ED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iki/Legeni_i_njeriut" TargetMode="External"/><Relationship Id="rId3" Type="http://schemas.openxmlformats.org/officeDocument/2006/relationships/hyperlink" Target="https://sq.wikipedia.org/wiki/Ky%C3%A7et_e_njeriut" TargetMode="External"/><Relationship Id="rId7" Type="http://schemas.openxmlformats.org/officeDocument/2006/relationships/hyperlink" Target="https://sq.wikipedia.org/wiki/Gjymtyr%C3%ABt_e_sip%C3%ABrme_t%C3%AB_njeriut" TargetMode="External"/><Relationship Id="rId2" Type="http://schemas.openxmlformats.org/officeDocument/2006/relationships/hyperlink" Target="https://sq.wikipedia.org/wiki/Eshtr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iki/Kafazi_i_krah%C3%ABrorit_t%C3%AB_njeriut" TargetMode="External"/><Relationship Id="rId5" Type="http://schemas.openxmlformats.org/officeDocument/2006/relationships/hyperlink" Target="https://sq.wikipedia.org/wiki/Vertebra" TargetMode="External"/><Relationship Id="rId4" Type="http://schemas.openxmlformats.org/officeDocument/2006/relationships/hyperlink" Target="https://sq.wikipedia.org/wiki/Kafk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En%C3%ABt_e_gjaku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1447800"/>
            <a:ext cx="4572000" cy="1470025"/>
          </a:xfrm>
        </p:spPr>
        <p:txBody>
          <a:bodyPr/>
          <a:lstStyle/>
          <a:p>
            <a:r>
              <a:rPr lang="en-US" dirty="0" smtClean="0"/>
              <a:t>SISTEMI SKELETOR</a:t>
            </a:r>
            <a:endParaRPr lang="en-US" dirty="0"/>
          </a:p>
        </p:txBody>
      </p:sp>
      <p:pic>
        <p:nvPicPr>
          <p:cNvPr id="4" name="Picture 3" descr="skelet_bac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8622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5257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sq-AL" sz="2400" dirty="0" smtClean="0"/>
              <a:t>ËSIMDHËNËS</a:t>
            </a:r>
            <a:r>
              <a:rPr lang="en-US" sz="2400" dirty="0" smtClean="0"/>
              <a:t>: </a:t>
            </a:r>
            <a:r>
              <a:rPr lang="sq-AL" sz="2400" dirty="0" smtClean="0"/>
              <a:t>Lindita Jusufi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3505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i="1" dirty="0" smtClean="0"/>
              <a:t> </a:t>
            </a:r>
          </a:p>
          <a:p>
            <a:pPr marL="742950" indent="-742950">
              <a:buAutoNum type="alphaUcPeriod"/>
            </a:pPr>
            <a:r>
              <a:rPr lang="en-US" sz="4000" dirty="0" smtClean="0"/>
              <a:t>TE PALEVIZSHME JANE: </a:t>
            </a:r>
          </a:p>
          <a:p>
            <a:pPr marL="742950" indent="-742950"/>
            <a:r>
              <a:rPr lang="en-US" sz="4000" dirty="0" smtClean="0"/>
              <a:t> </a:t>
            </a:r>
            <a:r>
              <a:rPr lang="en-US" sz="4000" b="1" dirty="0" smtClean="0"/>
              <a:t>ASHTI U UREZES DHE SHPATULLA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703870"/>
          </a:xfrm>
        </p:spPr>
        <p:txBody>
          <a:bodyPr>
            <a:normAutofit fontScale="90000"/>
          </a:bodyPr>
          <a:lstStyle/>
          <a:p>
            <a:r>
              <a:rPr smtClean="0"/>
              <a:t>C. ESHTRAT E GJYMTYREVE TE EPERME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0"/>
            <a:ext cx="8763000" cy="66504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"/>
            <a:ext cx="8421687" cy="6096000"/>
          </a:xfrm>
        </p:spPr>
        <p:txBody>
          <a:bodyPr>
            <a:noAutofit/>
          </a:bodyPr>
          <a:lstStyle/>
          <a:p>
            <a:r>
              <a:rPr lang="en-US" b="1" dirty="0" smtClean="0"/>
              <a:t>B. TE LEVIZSHME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</a:t>
            </a:r>
            <a:r>
              <a:rPr lang="en-US" b="1" dirty="0" err="1" smtClean="0"/>
              <a:t>Ashti</a:t>
            </a:r>
            <a:r>
              <a:rPr lang="en-US" b="1" dirty="0" smtClean="0"/>
              <a:t> I </a:t>
            </a:r>
            <a:r>
              <a:rPr lang="en-US" b="1" dirty="0" err="1" smtClean="0"/>
              <a:t>krahut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Ashti</a:t>
            </a:r>
            <a:r>
              <a:rPr lang="en-US" b="1" dirty="0" smtClean="0"/>
              <a:t> I </a:t>
            </a:r>
            <a:r>
              <a:rPr lang="en-US" b="1" dirty="0" err="1" smtClean="0"/>
              <a:t>mesem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parakrahut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Ashti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jashtem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parakrahut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 </a:t>
            </a:r>
            <a:r>
              <a:rPr lang="en-US" b="1" dirty="0" err="1" smtClean="0"/>
              <a:t>Eshtrat</a:t>
            </a:r>
            <a:r>
              <a:rPr lang="en-US" b="1" dirty="0" smtClean="0"/>
              <a:t> e </a:t>
            </a:r>
            <a:r>
              <a:rPr lang="en-US" b="1" dirty="0" err="1" smtClean="0"/>
              <a:t>pellembes</a:t>
            </a:r>
            <a:r>
              <a:rPr lang="en-US" b="1" dirty="0" smtClean="0"/>
              <a:t> se </a:t>
            </a:r>
            <a:r>
              <a:rPr lang="en-US" b="1" dirty="0" err="1" smtClean="0"/>
              <a:t>dores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b="1" dirty="0" smtClean="0"/>
              <a:t>   </a:t>
            </a:r>
            <a:r>
              <a:rPr lang="en-US" b="1" dirty="0" err="1" smtClean="0"/>
              <a:t>karpale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metakarpale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keleti-i-ekstremiteteve-1-4-72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06px-Scheme_human_hand_bones-en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2057401"/>
          </a:xfrm>
        </p:spPr>
        <p:txBody>
          <a:bodyPr/>
          <a:lstStyle/>
          <a:p>
            <a:r>
              <a:rPr lang="en-US" dirty="0" smtClean="0"/>
              <a:t>D </a:t>
            </a:r>
            <a:r>
              <a:rPr lang="en-US" sz="3600" dirty="0" smtClean="0"/>
              <a:t>ESHTRAT E GJYMTYREVE TE POSHTME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915400" cy="35814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Eshtrat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gjymtyreve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poshtme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ndahen</a:t>
            </a:r>
            <a:r>
              <a:rPr lang="en-US" sz="3600" b="1" dirty="0" smtClean="0"/>
              <a:t> ne :</a:t>
            </a:r>
          </a:p>
          <a:p>
            <a:pPr marL="457200" indent="-457200">
              <a:buAutoNum type="arabicPeriod"/>
            </a:pPr>
            <a:r>
              <a:rPr lang="en-US" sz="5400" b="1" dirty="0" err="1" smtClean="0"/>
              <a:t>Legeni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dhe</a:t>
            </a:r>
            <a:endParaRPr lang="en-US" sz="5400" b="1" dirty="0" smtClean="0"/>
          </a:p>
          <a:p>
            <a:pPr marL="457200" indent="-457200">
              <a:buAutoNum type="arabicPeriod"/>
            </a:pPr>
            <a:r>
              <a:rPr lang="en-US" sz="5400" b="1" dirty="0" err="1" smtClean="0"/>
              <a:t>Eshtrat</a:t>
            </a:r>
            <a:r>
              <a:rPr lang="en-US" sz="5400" b="1" dirty="0" smtClean="0"/>
              <a:t> e </a:t>
            </a:r>
            <a:r>
              <a:rPr lang="en-US" sz="5400" b="1" dirty="0" err="1" smtClean="0"/>
              <a:t>kembeve</a:t>
            </a:r>
            <a:endParaRPr lang="en-US" sz="5400" b="1" dirty="0" smtClean="0"/>
          </a:p>
          <a:p>
            <a:pPr marL="457200" indent="-457200"/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4801" y="0"/>
            <a:ext cx="4267199" cy="6553200"/>
          </a:xfrm>
        </p:spPr>
      </p:pic>
      <p:pic>
        <p:nvPicPr>
          <p:cNvPr id="8" name="Content Placeholder 7" descr="skolioza_01.jpg"/>
          <p:cNvPicPr>
            <a:picLocks noGrp="1" noChangeAspect="1"/>
          </p:cNvPicPr>
          <p:nvPr>
            <p:ph sz="half" idx="4"/>
          </p:nvPr>
        </p:nvPicPr>
        <p:blipFill>
          <a:blip r:embed="rId3"/>
          <a:stretch>
            <a:fillRect/>
          </a:stretch>
        </p:blipFill>
        <p:spPr>
          <a:xfrm>
            <a:off x="4572000" y="0"/>
            <a:ext cx="48006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745162"/>
          </a:xfrm>
        </p:spPr>
        <p:txBody>
          <a:bodyPr/>
          <a:lstStyle/>
          <a:p>
            <a:r>
              <a:rPr lang="en-US" b="1" dirty="0" smtClean="0"/>
              <a:t>Ne </a:t>
            </a:r>
            <a:r>
              <a:rPr lang="en-US" b="1" dirty="0" err="1" smtClean="0"/>
              <a:t>pjesen</a:t>
            </a:r>
            <a:r>
              <a:rPr lang="en-US" b="1" dirty="0" smtClean="0"/>
              <a:t> e </a:t>
            </a:r>
            <a:r>
              <a:rPr lang="en-US" b="1" dirty="0" err="1" smtClean="0"/>
              <a:t>levizshme</a:t>
            </a:r>
            <a:r>
              <a:rPr lang="en-US" b="1" dirty="0" smtClean="0"/>
              <a:t> </a:t>
            </a:r>
            <a:r>
              <a:rPr lang="en-US" b="1" dirty="0" err="1" smtClean="0"/>
              <a:t>numerohen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</a:t>
            </a:r>
            <a:r>
              <a:rPr lang="en-US" b="1" dirty="0" err="1" smtClean="0"/>
              <a:t>Ashti</a:t>
            </a:r>
            <a:r>
              <a:rPr lang="en-US" b="1" dirty="0" smtClean="0"/>
              <a:t> I </a:t>
            </a:r>
            <a:r>
              <a:rPr lang="en-US" b="1" dirty="0" err="1" smtClean="0"/>
              <a:t>kofshes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Ashti</a:t>
            </a:r>
            <a:r>
              <a:rPr lang="en-US" b="1" dirty="0" smtClean="0"/>
              <a:t> I </a:t>
            </a:r>
            <a:r>
              <a:rPr lang="en-US" b="1" dirty="0" err="1" smtClean="0"/>
              <a:t>madh</a:t>
            </a:r>
            <a:r>
              <a:rPr lang="en-US" b="1" dirty="0" smtClean="0"/>
              <a:t> I </a:t>
            </a:r>
            <a:r>
              <a:rPr lang="en-US" b="1" dirty="0" err="1" smtClean="0"/>
              <a:t>kercirit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Ashti</a:t>
            </a:r>
            <a:r>
              <a:rPr lang="en-US" b="1" dirty="0" smtClean="0"/>
              <a:t> I </a:t>
            </a:r>
            <a:r>
              <a:rPr lang="en-US" b="1" dirty="0" err="1" smtClean="0"/>
              <a:t>vogel</a:t>
            </a:r>
            <a:r>
              <a:rPr lang="en-US" b="1" dirty="0" smtClean="0"/>
              <a:t> I </a:t>
            </a:r>
            <a:r>
              <a:rPr lang="en-US" b="1" dirty="0" err="1" smtClean="0"/>
              <a:t>kercirit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4. </a:t>
            </a:r>
            <a:r>
              <a:rPr lang="en-US" b="1" dirty="0" err="1" smtClean="0"/>
              <a:t>Eshtrat</a:t>
            </a:r>
            <a:r>
              <a:rPr lang="en-US" b="1" dirty="0" smtClean="0"/>
              <a:t> e </a:t>
            </a:r>
            <a:r>
              <a:rPr lang="en-US" b="1" dirty="0" err="1" smtClean="0"/>
              <a:t>shputes</a:t>
            </a:r>
            <a:r>
              <a:rPr lang="en-US" b="1" dirty="0" smtClean="0"/>
              <a:t> se </a:t>
            </a:r>
            <a:r>
              <a:rPr lang="en-US" b="1" dirty="0" err="1" smtClean="0"/>
              <a:t>kembes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keleti-i-ekstremiteteve-1-14-72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agnoz-2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0"/>
            <a:ext cx="7848600" cy="708660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Skeleti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tërësia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hlinkClick r:id="rId2" tooltip="Eshtrat"/>
              </a:rPr>
              <a:t>kockave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trupit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lidhen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njëra-tjetrën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3" tooltip="Kyçet e njeriut"/>
              </a:rPr>
              <a:t>kyçeve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Boshti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skeletit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përfshin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kockat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fytyrës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4" tooltip="Kafka"/>
              </a:rPr>
              <a:t>kafkës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5" tooltip="Vertebra"/>
              </a:rPr>
              <a:t>shtyllës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5" tooltip="Vertebra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5" tooltip="Vertebra"/>
              </a:rPr>
              <a:t>vertebrore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6" tooltip="Kafazi i krahërorit të njeriut"/>
              </a:rPr>
              <a:t>kafazi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6" tooltip="Kafazi i krahërorit të njeriut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6" tooltip="Kafazi i krahërorit të njeriut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6" tooltip="Kafazi i krahërorit të njeriut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6" tooltip="Kafazi i krahërorit të njeriut"/>
              </a:rPr>
              <a:t>krahërorit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qëndrojnë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brinjët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Skeleti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lidhet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7" tooltip="Gjymtyrët e sipërme të njeriut"/>
              </a:rPr>
              <a:t>gjymtyrët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7" tooltip="Gjymtyrët e sipërme të njeriut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7" tooltip="Gjymtyrët e sipërme të njeriut"/>
              </a:rPr>
              <a:t>sipërme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brezit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8" tooltip="Legeni i njeriut"/>
              </a:rPr>
              <a:t>legenit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pjesë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skeletit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përmbush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funksion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kockat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boshtit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skeletit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mbajnë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trupin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mbrojnë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jetësore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kurse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kockat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gjymtyrëve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bëjnë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mundur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lëvizjet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shumëllojshme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kontribuojnë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qëndrueshmërinë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trupit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bëjnë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mundur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ecjen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kapjen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shtrëngimin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NDERTIMI I ASHTIT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ESHTRAT MUND TE KENE FORMA : PLLAKORE,KUBIKE.</a:t>
            </a:r>
          </a:p>
          <a:p>
            <a:r>
              <a:rPr lang="en-US" sz="3600" dirty="0" smtClean="0"/>
              <a:t>ESHTRAT E DUARVE DHE TE KEMBEVE QUHEN TE GJATA.</a:t>
            </a:r>
          </a:p>
          <a:p>
            <a:r>
              <a:rPr lang="en-US" sz="3600" dirty="0" smtClean="0"/>
              <a:t> NESE E VESHTRON NJE ASHTE  TE GJATE DO  TE  VERESHE PJESEN E MESME  TE ZGJATUR  E CILA QUHET </a:t>
            </a:r>
            <a:r>
              <a:rPr lang="en-US" sz="3600" b="1" dirty="0" smtClean="0"/>
              <a:t>DIAFIZA </a:t>
            </a:r>
            <a:r>
              <a:rPr lang="en-US" sz="3600" dirty="0" smtClean="0"/>
              <a:t>DHE DY SKAJE ME  TE  TRASHA </a:t>
            </a:r>
            <a:r>
              <a:rPr lang="en-US" sz="3600" b="1" dirty="0" smtClean="0"/>
              <a:t>EPIFIZAT.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20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ESHTRAT JANE ORGANE ME ENE TE GJAKUT DHE NERVA. </a:t>
            </a:r>
            <a:br>
              <a:rPr lang="en-US" dirty="0" smtClean="0"/>
            </a:br>
            <a:r>
              <a:rPr lang="en-US" dirty="0" smtClean="0"/>
              <a:t>JANE TE NDERTUARA NGA QELIZAT ESHTERORE  PERETH TE CILAVE SHTRESOHEN KRIPERA TE KALCIUMIT.</a:t>
            </a:r>
            <a:br>
              <a:rPr lang="en-US" dirty="0" smtClean="0"/>
            </a:br>
            <a:r>
              <a:rPr lang="en-US" dirty="0" smtClean="0"/>
              <a:t>EGZISTOJNE DY INDE ESHTERORE : </a:t>
            </a:r>
            <a:r>
              <a:rPr lang="en-US" b="1" dirty="0" smtClean="0"/>
              <a:t>ASHTI KOMPAKT  </a:t>
            </a:r>
            <a:r>
              <a:rPr lang="en-US" dirty="0" smtClean="0"/>
              <a:t>QE  ESHTE I FORTE DHE I NGJESHUR DHE </a:t>
            </a:r>
            <a:r>
              <a:rPr lang="en-US" b="1" dirty="0" smtClean="0"/>
              <a:t>ASHTI SFUNGJEROR</a:t>
            </a:r>
            <a:r>
              <a:rPr lang="en-US" dirty="0" smtClean="0"/>
              <a:t>  NE  TE CILEN KA HAPSIRA TE ZBRAZETA. 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-27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ht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7772400" cy="3124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q-A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Sh.f.Goce Dellçev</a:t>
            </a:r>
            <a:br>
              <a:rPr lang="sq-A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q-A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Manastir</a:t>
            </a:r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50px-Human_skeleton_front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95400" y="304800"/>
            <a:ext cx="6934200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Kockat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924800" cy="49530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 smtClean="0"/>
              <a:t>Kockat</a:t>
            </a:r>
            <a:r>
              <a:rPr lang="en-US" sz="3600" dirty="0" smtClean="0"/>
              <a:t> </a:t>
            </a:r>
            <a:r>
              <a:rPr lang="en-US" sz="3600" dirty="0" err="1" smtClean="0"/>
              <a:t>mbahen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një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gjenial</a:t>
            </a:r>
            <a:r>
              <a:rPr lang="en-US" sz="3600" dirty="0" smtClean="0"/>
              <a:t> </a:t>
            </a:r>
            <a:r>
              <a:rPr lang="en-US" sz="3600" dirty="0" err="1" smtClean="0"/>
              <a:t>nyjesh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mundësojnë</a:t>
            </a:r>
            <a:r>
              <a:rPr lang="en-US" sz="3600" dirty="0" smtClean="0"/>
              <a:t> </a:t>
            </a:r>
            <a:r>
              <a:rPr lang="en-US" sz="3600" dirty="0" err="1" smtClean="0"/>
              <a:t>kurrizorëve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lëvizin.Kockat</a:t>
            </a:r>
            <a:r>
              <a:rPr lang="en-US" sz="3600" dirty="0" smtClean="0"/>
              <a:t> </a:t>
            </a:r>
            <a:r>
              <a:rPr lang="en-US" sz="3600" dirty="0" err="1" smtClean="0"/>
              <a:t>nuk</a:t>
            </a:r>
            <a:r>
              <a:rPr lang="en-US" sz="3600" dirty="0" smtClean="0"/>
              <a:t> </a:t>
            </a:r>
            <a:r>
              <a:rPr lang="en-US" sz="3600" dirty="0" err="1" smtClean="0"/>
              <a:t>janë</a:t>
            </a:r>
            <a:r>
              <a:rPr lang="en-US" sz="3600" dirty="0" smtClean="0"/>
              <a:t> </a:t>
            </a:r>
            <a:r>
              <a:rPr lang="en-US" sz="3600" dirty="0" err="1" smtClean="0"/>
              <a:t>aq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forta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rënda</a:t>
            </a:r>
            <a:r>
              <a:rPr lang="en-US" sz="3600" dirty="0" smtClean="0"/>
              <a:t> </a:t>
            </a:r>
            <a:r>
              <a:rPr lang="en-US" sz="3600" dirty="0" err="1" smtClean="0"/>
              <a:t>siç</a:t>
            </a:r>
            <a:r>
              <a:rPr lang="en-US" sz="3600" dirty="0" smtClean="0"/>
              <a:t> </a:t>
            </a:r>
            <a:r>
              <a:rPr lang="en-US" sz="3600" dirty="0" err="1" smtClean="0"/>
              <a:t>duken</a:t>
            </a:r>
            <a:r>
              <a:rPr lang="en-US" sz="3600" dirty="0" smtClean="0"/>
              <a:t>.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brenda</a:t>
            </a:r>
            <a:r>
              <a:rPr lang="en-US" sz="3600" dirty="0" smtClean="0"/>
              <a:t> </a:t>
            </a:r>
            <a:r>
              <a:rPr lang="en-US" sz="3600" dirty="0" err="1" smtClean="0"/>
              <a:t>kanë</a:t>
            </a:r>
            <a:r>
              <a:rPr lang="en-US" sz="3600" dirty="0" smtClean="0"/>
              <a:t> </a:t>
            </a:r>
            <a:r>
              <a:rPr lang="en-US" sz="3600" dirty="0" err="1" smtClean="0"/>
              <a:t>hapësira</a:t>
            </a:r>
            <a:r>
              <a:rPr lang="en-US" sz="3600" dirty="0" smtClean="0"/>
              <a:t> </a:t>
            </a:r>
            <a:r>
              <a:rPr lang="en-US" sz="3600" dirty="0" err="1" smtClean="0"/>
              <a:t>boshe</a:t>
            </a:r>
            <a:r>
              <a:rPr lang="en-US" sz="3600" dirty="0" smtClean="0"/>
              <a:t>,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bëjnë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lehta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lejojnë</a:t>
            </a:r>
            <a:r>
              <a:rPr lang="en-US" sz="3600" dirty="0" smtClean="0"/>
              <a:t> </a:t>
            </a:r>
            <a:r>
              <a:rPr lang="en-US" sz="3600" dirty="0" err="1" smtClean="0"/>
              <a:t>kalimin</a:t>
            </a:r>
            <a:r>
              <a:rPr lang="en-US" sz="3600" dirty="0" smtClean="0"/>
              <a:t> e </a:t>
            </a:r>
            <a:r>
              <a:rPr lang="en-US" sz="3600" dirty="0" err="1" smtClean="0">
                <a:hlinkClick r:id="rId2" tooltip="Enët e gjakut"/>
              </a:rPr>
              <a:t>enëve</a:t>
            </a:r>
            <a:r>
              <a:rPr lang="en-US" sz="3600" dirty="0" smtClean="0">
                <a:hlinkClick r:id="rId2" tooltip="Enët e gjakut"/>
              </a:rPr>
              <a:t> </a:t>
            </a:r>
            <a:r>
              <a:rPr lang="en-US" sz="3600" dirty="0" err="1" smtClean="0">
                <a:hlinkClick r:id="rId2" tooltip="Enët e gjakut"/>
              </a:rPr>
              <a:t>të</a:t>
            </a:r>
            <a:r>
              <a:rPr lang="en-US" sz="3600" dirty="0" smtClean="0">
                <a:hlinkClick r:id="rId2" tooltip="Enët e gjakut"/>
              </a:rPr>
              <a:t> </a:t>
            </a:r>
            <a:r>
              <a:rPr lang="en-US" sz="3600" dirty="0" err="1" smtClean="0">
                <a:hlinkClick r:id="rId2" tooltip="Enët e gjakut"/>
              </a:rPr>
              <a:t>gjakut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nervave.Kockat</a:t>
            </a:r>
            <a:r>
              <a:rPr lang="en-US" sz="3600" dirty="0" smtClean="0"/>
              <a:t> </a:t>
            </a:r>
            <a:r>
              <a:rPr lang="en-US" sz="3600" dirty="0" err="1" smtClean="0"/>
              <a:t>janë</a:t>
            </a:r>
            <a:r>
              <a:rPr lang="en-US" sz="3600" dirty="0" smtClean="0"/>
              <a:t> </a:t>
            </a:r>
            <a:r>
              <a:rPr lang="en-US" sz="3600" dirty="0" err="1" smtClean="0"/>
              <a:t>inde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gjalla</a:t>
            </a:r>
            <a:r>
              <a:rPr lang="en-US" sz="3600" dirty="0" smtClean="0"/>
              <a:t> - </a:t>
            </a:r>
            <a:r>
              <a:rPr lang="en-US" sz="3600" dirty="0" err="1" smtClean="0"/>
              <a:t>ato</a:t>
            </a:r>
            <a:r>
              <a:rPr lang="en-US" sz="3600" dirty="0" smtClean="0"/>
              <a:t> </a:t>
            </a:r>
            <a:r>
              <a:rPr lang="en-US" sz="3600" dirty="0" err="1" smtClean="0"/>
              <a:t>rriten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shërohen</a:t>
            </a:r>
            <a:r>
              <a:rPr lang="en-US" sz="3600" dirty="0" smtClean="0"/>
              <a:t> </a:t>
            </a:r>
            <a:r>
              <a:rPr lang="en-US" sz="3600" dirty="0" err="1" smtClean="0"/>
              <a:t>vetë</a:t>
            </a:r>
            <a:r>
              <a:rPr lang="en-US" sz="3600" dirty="0" smtClean="0"/>
              <a:t>, </a:t>
            </a:r>
            <a:r>
              <a:rPr lang="en-US" sz="3600" dirty="0" err="1" smtClean="0"/>
              <a:t>një</a:t>
            </a:r>
            <a:r>
              <a:rPr lang="en-US" sz="3600" dirty="0" smtClean="0"/>
              <a:t> </a:t>
            </a:r>
            <a:r>
              <a:rPr lang="en-US" sz="3600" dirty="0" err="1" smtClean="0"/>
              <a:t>lloj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lëkura</a:t>
            </a:r>
            <a:r>
              <a:rPr lang="en-US" sz="3600" dirty="0" smtClean="0"/>
              <a:t>.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raste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thyerjes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 </a:t>
            </a:r>
            <a:r>
              <a:rPr lang="en-US" sz="3600" dirty="0" err="1" smtClean="0"/>
              <a:t>ndonjë</a:t>
            </a:r>
            <a:r>
              <a:rPr lang="en-US" sz="3600" dirty="0" smtClean="0"/>
              <a:t> </a:t>
            </a:r>
            <a:r>
              <a:rPr lang="en-US" sz="3600" dirty="0" err="1" smtClean="0"/>
              <a:t>kocke</a:t>
            </a:r>
            <a:r>
              <a:rPr lang="en-US" sz="3600" dirty="0" smtClean="0"/>
              <a:t>, </a:t>
            </a:r>
            <a:r>
              <a:rPr lang="en-US" sz="3600" dirty="0" err="1" smtClean="0"/>
              <a:t>indi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ri</a:t>
            </a:r>
            <a:r>
              <a:rPr lang="en-US" sz="3600" dirty="0" smtClean="0"/>
              <a:t> </a:t>
            </a:r>
            <a:r>
              <a:rPr lang="en-US" sz="3600" dirty="0" err="1" smtClean="0"/>
              <a:t>kockor</a:t>
            </a:r>
            <a:r>
              <a:rPr lang="en-US" sz="3600" dirty="0" smtClean="0"/>
              <a:t> </a:t>
            </a:r>
            <a:r>
              <a:rPr lang="en-US" sz="3600" dirty="0" err="1" smtClean="0"/>
              <a:t>formohet</a:t>
            </a:r>
            <a:r>
              <a:rPr lang="en-US" sz="3600" dirty="0" smtClean="0"/>
              <a:t> me </a:t>
            </a:r>
            <a:r>
              <a:rPr lang="en-US" sz="3600" dirty="0" err="1" smtClean="0"/>
              <a:t>shpejtësi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plotëson</a:t>
            </a:r>
            <a:r>
              <a:rPr lang="en-US" sz="3600" dirty="0" smtClean="0"/>
              <a:t> </a:t>
            </a:r>
            <a:r>
              <a:rPr lang="en-US" sz="3600" dirty="0" err="1" smtClean="0"/>
              <a:t>boshllëkun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7038"/>
            <a:ext cx="7772400" cy="868362"/>
          </a:xfrm>
        </p:spPr>
        <p:txBody>
          <a:bodyPr/>
          <a:lstStyle/>
          <a:p>
            <a:r>
              <a:rPr lang="en-US" b="1" i="1" dirty="0" err="1" smtClean="0"/>
              <a:t>Skeleti</a:t>
            </a:r>
            <a:r>
              <a:rPr lang="en-US" b="1" i="1" dirty="0" smtClean="0"/>
              <a:t> I </a:t>
            </a:r>
            <a:r>
              <a:rPr lang="en-US" b="1" i="1" dirty="0" err="1" smtClean="0"/>
              <a:t>njeriut</a:t>
            </a:r>
            <a:r>
              <a:rPr lang="en-US" b="1" i="1" dirty="0" smtClean="0"/>
              <a:t> </a:t>
            </a:r>
            <a:r>
              <a:rPr lang="en-US" b="1" i="1" dirty="0" err="1" smtClean="0"/>
              <a:t>ndahet</a:t>
            </a:r>
            <a:r>
              <a:rPr lang="en-US" b="1" i="1" dirty="0" smtClean="0"/>
              <a:t> ne 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029200"/>
          </a:xfrm>
        </p:spPr>
        <p:txBody>
          <a:bodyPr>
            <a:noAutofit/>
          </a:bodyPr>
          <a:lstStyle/>
          <a:p>
            <a:pPr algn="just"/>
            <a:r>
              <a:rPr lang="en-US" sz="4400" b="1" dirty="0" smtClean="0"/>
              <a:t>A:Skeleti </a:t>
            </a:r>
            <a:r>
              <a:rPr lang="en-US" sz="4400" b="1" dirty="0" err="1" smtClean="0"/>
              <a:t>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kokes</a:t>
            </a:r>
            <a:r>
              <a:rPr lang="en-US" sz="4400" b="1" dirty="0" smtClean="0"/>
              <a:t> </a:t>
            </a:r>
          </a:p>
          <a:p>
            <a:pPr algn="just"/>
            <a:r>
              <a:rPr lang="en-US" sz="4400" dirty="0" smtClean="0"/>
              <a:t>1. </a:t>
            </a:r>
            <a:r>
              <a:rPr lang="en-US" sz="4400" b="1" u="sng" dirty="0" err="1" smtClean="0"/>
              <a:t>Eshtrat</a:t>
            </a:r>
            <a:r>
              <a:rPr lang="en-US" sz="4400" b="1" u="sng" dirty="0" smtClean="0"/>
              <a:t> e </a:t>
            </a:r>
            <a:r>
              <a:rPr lang="en-US" sz="4400" b="1" u="sng" dirty="0" err="1" smtClean="0"/>
              <a:t>kafkes</a:t>
            </a:r>
            <a:r>
              <a:rPr lang="en-US" sz="4400" b="1" u="sng" dirty="0" smtClean="0"/>
              <a:t> </a:t>
            </a:r>
          </a:p>
          <a:p>
            <a:pPr algn="just">
              <a:buNone/>
            </a:pPr>
            <a:r>
              <a:rPr lang="en-US" sz="4400" dirty="0" smtClean="0"/>
              <a:t>(</a:t>
            </a:r>
            <a:r>
              <a:rPr lang="en-US" sz="4400" dirty="0" err="1" smtClean="0"/>
              <a:t>ashti</a:t>
            </a:r>
            <a:r>
              <a:rPr lang="en-US" sz="4400" dirty="0" smtClean="0"/>
              <a:t> </a:t>
            </a:r>
            <a:r>
              <a:rPr lang="en-US" sz="4400" dirty="0" err="1" smtClean="0"/>
              <a:t>ballor,pykor,sitor,muror,zverkor</a:t>
            </a:r>
            <a:r>
              <a:rPr lang="en-US" sz="4400" dirty="0" smtClean="0"/>
              <a:t>)</a:t>
            </a:r>
          </a:p>
          <a:p>
            <a:pPr algn="just"/>
            <a:r>
              <a:rPr lang="en-US" sz="4400" dirty="0" smtClean="0"/>
              <a:t>2. </a:t>
            </a:r>
            <a:r>
              <a:rPr lang="en-US" sz="4400" b="1" u="sng" dirty="0" err="1" smtClean="0"/>
              <a:t>Eshtrat</a:t>
            </a:r>
            <a:r>
              <a:rPr lang="en-US" sz="4400" b="1" u="sng" dirty="0" smtClean="0"/>
              <a:t> e </a:t>
            </a:r>
            <a:r>
              <a:rPr lang="en-US" sz="4400" b="1" u="sng" dirty="0" err="1" smtClean="0"/>
              <a:t>fytyres</a:t>
            </a:r>
            <a:r>
              <a:rPr lang="en-US" sz="4400" b="1" u="sng" dirty="0" smtClean="0"/>
              <a:t> </a:t>
            </a:r>
          </a:p>
          <a:p>
            <a:pPr algn="just">
              <a:buNone/>
            </a:pPr>
            <a:r>
              <a:rPr lang="en-US" sz="4400" dirty="0" smtClean="0"/>
              <a:t>(</a:t>
            </a:r>
            <a:r>
              <a:rPr lang="en-US" sz="4400" dirty="0" err="1" smtClean="0"/>
              <a:t>nofulla</a:t>
            </a:r>
            <a:r>
              <a:rPr lang="en-US" sz="4400" dirty="0" smtClean="0"/>
              <a:t> e </a:t>
            </a:r>
            <a:r>
              <a:rPr lang="en-US" sz="4400" dirty="0" err="1" smtClean="0"/>
              <a:t>siperme,ashti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lotit,ashti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mollezave,kocka</a:t>
            </a:r>
            <a:r>
              <a:rPr lang="en-US" sz="4400" dirty="0" smtClean="0"/>
              <a:t> e </a:t>
            </a:r>
            <a:r>
              <a:rPr lang="en-US" sz="4400" dirty="0" err="1" smtClean="0"/>
              <a:t>hundes,nofulla</a:t>
            </a:r>
            <a:r>
              <a:rPr lang="en-US" sz="4400" dirty="0" smtClean="0"/>
              <a:t> e </a:t>
            </a:r>
            <a:r>
              <a:rPr lang="en-US" sz="4400" dirty="0" err="1" smtClean="0"/>
              <a:t>poshtme</a:t>
            </a:r>
            <a:r>
              <a:rPr lang="en-US" sz="4400" dirty="0" smtClean="0"/>
              <a:t>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40px-Human_skull_side_simplified_(bones)1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381000"/>
            <a:ext cx="8915400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763000" cy="6477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 </a:t>
            </a:r>
            <a:r>
              <a:rPr lang="en-US" sz="3600" b="1" dirty="0" smtClean="0"/>
              <a:t>SKELETI I TRUPIT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1.  ESHTRAT E BOSHTIT TE KURIZIT DHE</a:t>
            </a:r>
          </a:p>
          <a:p>
            <a:r>
              <a:rPr lang="en-US" sz="3600" b="1" dirty="0" smtClean="0"/>
              <a:t>2.  KAFAZI I KRAHERORIT</a:t>
            </a:r>
          </a:p>
          <a:p>
            <a:r>
              <a:rPr lang="en-US" sz="3600" dirty="0" err="1" smtClean="0"/>
              <a:t>Boshti</a:t>
            </a:r>
            <a:r>
              <a:rPr lang="en-US" sz="3600" dirty="0" smtClean="0"/>
              <a:t> </a:t>
            </a:r>
            <a:r>
              <a:rPr lang="en-US" sz="3600" dirty="0" err="1" smtClean="0"/>
              <a:t>kurizor</a:t>
            </a:r>
            <a:r>
              <a:rPr lang="en-US" sz="3600" dirty="0" smtClean="0"/>
              <a:t> </a:t>
            </a:r>
            <a:r>
              <a:rPr lang="en-US" sz="3600" dirty="0" err="1" smtClean="0"/>
              <a:t>eshte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ndertuar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b="1" dirty="0" err="1" smtClean="0"/>
              <a:t>unazat</a:t>
            </a:r>
            <a:r>
              <a:rPr lang="en-US" sz="3600" b="1" dirty="0" smtClean="0"/>
              <a:t>. </a:t>
            </a:r>
            <a:r>
              <a:rPr lang="en-US" sz="3600" dirty="0" err="1" smtClean="0"/>
              <a:t>Numri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sq-AL" sz="3600" dirty="0" smtClean="0"/>
              <a:t> </a:t>
            </a:r>
            <a:r>
              <a:rPr lang="en-US" sz="3600" dirty="0" err="1" smtClean="0"/>
              <a:t>tyreeshte</a:t>
            </a:r>
            <a:r>
              <a:rPr lang="en-US" sz="3600" dirty="0" smtClean="0"/>
              <a:t>  me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madh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femijet</a:t>
            </a:r>
            <a:r>
              <a:rPr lang="en-US" sz="3600" dirty="0" smtClean="0"/>
              <a:t> se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tek</a:t>
            </a:r>
            <a:r>
              <a:rPr lang="en-US" sz="3600" dirty="0" smtClean="0"/>
              <a:t> </a:t>
            </a:r>
            <a:r>
              <a:rPr lang="en-US" sz="3600" dirty="0" err="1" smtClean="0"/>
              <a:t>njerezit</a:t>
            </a:r>
            <a:r>
              <a:rPr lang="en-US" sz="3600" dirty="0" smtClean="0"/>
              <a:t> e </a:t>
            </a:r>
            <a:r>
              <a:rPr lang="en-US" sz="3600" dirty="0" err="1" smtClean="0"/>
              <a:t>riutr</a:t>
            </a:r>
            <a:r>
              <a:rPr lang="en-US" sz="3600" dirty="0" smtClean="0"/>
              <a:t>. </a:t>
            </a:r>
          </a:p>
          <a:p>
            <a:r>
              <a:rPr lang="en-US" sz="3600" dirty="0" err="1" smtClean="0"/>
              <a:t>Kafazi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kraherorit</a:t>
            </a:r>
            <a:r>
              <a:rPr lang="en-US" sz="3600" dirty="0" smtClean="0"/>
              <a:t> </a:t>
            </a:r>
            <a:r>
              <a:rPr lang="en-US" sz="3600" dirty="0" err="1" smtClean="0"/>
              <a:t>eshte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ndertuar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b="1" dirty="0" err="1" smtClean="0"/>
              <a:t>ashti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gjoksit</a:t>
            </a:r>
            <a:r>
              <a:rPr lang="en-US" sz="3600" b="1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b="1" dirty="0" err="1" smtClean="0"/>
              <a:t>brinjet</a:t>
            </a:r>
            <a:r>
              <a:rPr lang="en-US" sz="3600" b="1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cilet</a:t>
            </a:r>
            <a:r>
              <a:rPr lang="en-US" sz="3600" dirty="0" smtClean="0"/>
              <a:t> </a:t>
            </a:r>
            <a:r>
              <a:rPr lang="en-US" sz="3600" dirty="0" err="1" smtClean="0"/>
              <a:t>jane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rradhitura</a:t>
            </a:r>
            <a:r>
              <a:rPr lang="en-US" sz="3600" dirty="0" smtClean="0"/>
              <a:t> ne </a:t>
            </a:r>
            <a:r>
              <a:rPr lang="en-US" sz="3600" dirty="0" err="1" smtClean="0"/>
              <a:t>cifte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llidhura</a:t>
            </a:r>
            <a:r>
              <a:rPr lang="en-US" sz="3600" dirty="0" smtClean="0"/>
              <a:t> me </a:t>
            </a:r>
            <a:r>
              <a:rPr lang="en-US" sz="3600" dirty="0" err="1" smtClean="0"/>
              <a:t>boshtin</a:t>
            </a:r>
            <a:r>
              <a:rPr lang="en-US" sz="3600" dirty="0" smtClean="0"/>
              <a:t> </a:t>
            </a:r>
            <a:r>
              <a:rPr lang="en-US" sz="3600" dirty="0" err="1" smtClean="0"/>
              <a:t>kurizor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htylla-kurrizor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953000" y="0"/>
            <a:ext cx="4191000" cy="6629400"/>
          </a:xfrm>
        </p:spPr>
      </p:pic>
      <p:pic>
        <p:nvPicPr>
          <p:cNvPr id="10" name="Content Placeholder 9" descr="013d4fe88faaf6cc2c21ffee60962fac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0292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20px-Gray11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0"/>
            <a:ext cx="7467600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325</TotalTime>
  <Words>404</Words>
  <Application>Microsoft Office PowerPoint</Application>
  <PresentationFormat>On-screen Show (4:3)</PresentationFormat>
  <Paragraphs>34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SISTEMI SKELETOR</vt:lpstr>
      <vt:lpstr>Slide 2</vt:lpstr>
      <vt:lpstr>Slide 3</vt:lpstr>
      <vt:lpstr>Kockat</vt:lpstr>
      <vt:lpstr>Skeleti I njeriut ndahet ne :</vt:lpstr>
      <vt:lpstr>Slide 6</vt:lpstr>
      <vt:lpstr>Slide 7</vt:lpstr>
      <vt:lpstr>Slide 8</vt:lpstr>
      <vt:lpstr>Slide 9</vt:lpstr>
      <vt:lpstr>C. ESHTRAT E GJYMTYREVE TE EPERME </vt:lpstr>
      <vt:lpstr>Slide 11</vt:lpstr>
      <vt:lpstr>B. TE LEVIZSHME   1. Ashti I krahut 2. Ashti I mesem i parakrahut 3. Ashti i jashtem i parakrahut 4. Eshtrat e pellembes se dores :    karpale dhe metakarpale </vt:lpstr>
      <vt:lpstr>Slide 13</vt:lpstr>
      <vt:lpstr>Slide 14</vt:lpstr>
      <vt:lpstr>D ESHTRAT E GJYMTYREVE TE POSHTME  </vt:lpstr>
      <vt:lpstr>Slide 16</vt:lpstr>
      <vt:lpstr>Ne pjesen e levizshme numerohen :  1. Ashti I kofshes 2. Ashti I madh I kercirit  3. Ashti I vogel I kercirit dhe  4. Eshtrat e shputes se kembes  </vt:lpstr>
      <vt:lpstr>Slide 18</vt:lpstr>
      <vt:lpstr>Slide 19</vt:lpstr>
      <vt:lpstr>NDERTIMI I ASHTIT</vt:lpstr>
      <vt:lpstr>ESHTRAT JANE ORGANE ME ENE TE GJAKUT DHE NERVA.  JANE TE NDERTUARA NGA QELIZAT ESHTERORE  PERETH TE CILAVE SHTRESOHEN KRIPERA TE KALCIUMIT. EGZISTOJNE DY INDE ESHTERORE : ASHTI KOMPAKT  QE  ESHTE I FORTE DHE I NGJESHUR DHE ASHTI SFUNGJEROR  NE  TE CILEN KA HAPSIRA TE ZBRAZETA.   </vt:lpstr>
      <vt:lpstr>Slide 22</vt:lpstr>
      <vt:lpstr>Slide 23</vt:lpstr>
      <vt:lpstr>Sh.f.Goce Dellçev Manastir </vt:lpstr>
    </vt:vector>
  </TitlesOfParts>
  <Company>MXG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SKELETOR</dc:title>
  <dc:creator>MXG</dc:creator>
  <cp:lastModifiedBy>Izet</cp:lastModifiedBy>
  <cp:revision>19</cp:revision>
  <dcterms:created xsi:type="dcterms:W3CDTF">2017-10-25T21:01:59Z</dcterms:created>
  <dcterms:modified xsi:type="dcterms:W3CDTF">2020-03-17T16:08:21Z</dcterms:modified>
</cp:coreProperties>
</file>