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2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6331-0322-46CF-B3C9-BEA943DFE09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8A9-7935-4306-96DC-A45669608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6331-0322-46CF-B3C9-BEA943DFE09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8A9-7935-4306-96DC-A45669608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50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6331-0322-46CF-B3C9-BEA943DFE09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8A9-7935-4306-96DC-A45669608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6331-0322-46CF-B3C9-BEA943DFE09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8A9-7935-4306-96DC-A45669608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25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6331-0322-46CF-B3C9-BEA943DFE09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8A9-7935-4306-96DC-A45669608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70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6331-0322-46CF-B3C9-BEA943DFE09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8A9-7935-4306-96DC-A45669608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58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6331-0322-46CF-B3C9-BEA943DFE09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8A9-7935-4306-96DC-A45669608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1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6331-0322-46CF-B3C9-BEA943DFE09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8A9-7935-4306-96DC-A45669608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66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6331-0322-46CF-B3C9-BEA943DFE09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8A9-7935-4306-96DC-A45669608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15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6331-0322-46CF-B3C9-BEA943DFE09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8A9-7935-4306-96DC-A45669608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07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6331-0322-46CF-B3C9-BEA943DFE09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98A9-7935-4306-96DC-A45669608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68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A6331-0322-46CF-B3C9-BEA943DFE09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298A9-7935-4306-96DC-A45669608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31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hyperlink" Target="https://www.youtube.com/watch?v=d4gMEZQtlu4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et sail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7" r="11323"/>
          <a:stretch/>
        </p:blipFill>
        <p:spPr bwMode="auto">
          <a:xfrm>
            <a:off x="167426" y="186743"/>
            <a:ext cx="5022760" cy="649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88169" y="1536179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Училиште: ОУ „Елпида Караманди“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Општина: Битола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Наставен предмет: Англиски јазик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Одделение на изучување: III одделение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k-MK" sz="2000" b="1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Тема 6</a:t>
            </a:r>
            <a:br>
              <a:rPr lang="mk-MK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Unit 6: My Toys (</a:t>
            </a:r>
            <a:r>
              <a:rPr lang="mk-MK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Моите играчки)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Обработка на формите од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Have got/Has got</a:t>
            </a:r>
            <a:endParaRPr lang="mk-M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Предметен наставник: Џенет Тасковска</a:t>
            </a:r>
            <a:b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52381" y="46936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5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52"/>
    </mc:Choice>
    <mc:Fallback xmlns="">
      <p:transition spd="slow" advTm="15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3632" x="731838" y="5037138"/>
          <p14:tracePt t="6901" x="750888" y="5027613"/>
          <p14:tracePt t="7414" x="768350" y="5010150"/>
          <p14:tracePt t="7421" x="866775" y="4946650"/>
          <p14:tracePt t="7438" x="1009650" y="4840288"/>
          <p14:tracePt t="7454" x="1187450" y="4714875"/>
          <p14:tracePt t="7470" x="1374775" y="4608513"/>
          <p14:tracePt t="7487" x="1571625" y="4473575"/>
          <p14:tracePt t="7503" x="1785938" y="4367213"/>
          <p14:tracePt t="7520" x="2017713" y="4251325"/>
          <p14:tracePt t="7520" x="2116138" y="4205288"/>
          <p14:tracePt t="7539" x="2303463" y="4143375"/>
          <p14:tracePt t="7554" x="2438400" y="4089400"/>
          <p14:tracePt t="7570" x="2589213" y="4054475"/>
          <p14:tracePt t="7587" x="2724150" y="4037013"/>
          <p14:tracePt t="7603" x="2857500" y="4010025"/>
          <p14:tracePt t="7620" x="2982913" y="3990975"/>
          <p14:tracePt t="7636" x="3089275" y="3990975"/>
          <p14:tracePt t="7636" x="3133725" y="3990975"/>
          <p14:tracePt t="7654" x="3232150" y="3990975"/>
          <p14:tracePt t="7670" x="3313113" y="3990975"/>
          <p14:tracePt t="7687" x="3411538" y="4000500"/>
          <p14:tracePt t="7703" x="3500438" y="4017963"/>
          <p14:tracePt t="7719" x="3608388" y="4027488"/>
          <p14:tracePt t="7736" x="3724275" y="4044950"/>
          <p14:tracePt t="7736" x="3768725" y="4054475"/>
          <p14:tracePt t="7754" x="3857625" y="4071938"/>
          <p14:tracePt t="7770" x="3946525" y="4081463"/>
          <p14:tracePt t="7787" x="4044950" y="4098925"/>
          <p14:tracePt t="7804" x="4133850" y="4108450"/>
          <p14:tracePt t="7819" x="4224338" y="4125913"/>
          <p14:tracePt t="7836" x="4286250" y="4125913"/>
          <p14:tracePt t="7853" x="4348163" y="4125913"/>
          <p14:tracePt t="7853" x="4375150" y="4125913"/>
          <p14:tracePt t="7871" x="4419600" y="4125913"/>
          <p14:tracePt t="7887" x="4456113" y="4125913"/>
          <p14:tracePt t="7903" x="4500563" y="4125913"/>
          <p14:tracePt t="7920" x="4518025" y="4125913"/>
          <p14:tracePt t="7936" x="4537075" y="4125913"/>
          <p14:tracePt t="7953" x="4545013" y="4125913"/>
          <p14:tracePt t="7969" x="4554538" y="4125913"/>
          <p14:tracePt t="8389" x="4562475" y="4125913"/>
          <p14:tracePt t="8404" x="4572000" y="4125913"/>
          <p14:tracePt t="8412" x="4581525" y="4125913"/>
          <p14:tracePt t="8420" x="4616450" y="4125913"/>
          <p14:tracePt t="8437" x="4670425" y="4125913"/>
          <p14:tracePt t="8453" x="4741863" y="4116388"/>
          <p14:tracePt t="8469" x="4848225" y="4081463"/>
          <p14:tracePt t="8486" x="4965700" y="4044950"/>
          <p14:tracePt t="8503" x="5072063" y="4010025"/>
          <p14:tracePt t="8503" x="5160963" y="3983038"/>
          <p14:tracePt t="8520" x="5295900" y="3956050"/>
          <p14:tracePt t="8539" x="5438775" y="3911600"/>
          <p14:tracePt t="8553" x="5537200" y="3894138"/>
          <p14:tracePt t="8570" x="5616575" y="3884613"/>
          <p14:tracePt t="8587" x="5697538" y="3875088"/>
          <p14:tracePt t="8602" x="5768975" y="3867150"/>
          <p14:tracePt t="8602" x="5803900" y="3867150"/>
          <p14:tracePt t="8621" x="5857875" y="3867150"/>
          <p14:tracePt t="8637" x="5894388" y="3867150"/>
          <p14:tracePt t="8654" x="5919788" y="3867150"/>
          <p14:tracePt t="8670" x="5946775" y="3867150"/>
          <p14:tracePt t="8686" x="5956300" y="3867150"/>
          <p14:tracePt t="8702" x="5965825" y="3867150"/>
          <p14:tracePt t="8719" x="5983288" y="3867150"/>
          <p14:tracePt t="8737" x="5991225" y="3867150"/>
          <p14:tracePt t="8760" x="6000750" y="3867150"/>
          <p14:tracePt t="8799" x="6010275" y="3867150"/>
          <p14:tracePt t="8860" x="6018213" y="3867150"/>
          <p14:tracePt t="8921" x="6027738" y="3867150"/>
          <p14:tracePt t="9153" x="6037263" y="3867150"/>
          <p14:tracePt t="9184" x="6045200" y="3867150"/>
          <p14:tracePt t="9200" x="6062663" y="3867150"/>
          <p14:tracePt t="9208" x="6081713" y="3867150"/>
          <p14:tracePt t="9223" x="6099175" y="3867150"/>
          <p14:tracePt t="9234" x="6126163" y="3867150"/>
          <p14:tracePt t="9252" x="6161088" y="3857625"/>
          <p14:tracePt t="9252" x="6188075" y="3848100"/>
          <p14:tracePt t="9270" x="6251575" y="3840163"/>
          <p14:tracePt t="9286" x="6340475" y="3813175"/>
          <p14:tracePt t="9303" x="6456363" y="3795713"/>
          <p14:tracePt t="9319" x="6554788" y="3768725"/>
          <p14:tracePt t="9335" x="6653213" y="3759200"/>
          <p14:tracePt t="9352" x="6732588" y="3741738"/>
          <p14:tracePt t="9369" x="6831013" y="3741738"/>
          <p14:tracePt t="9386" x="6875463" y="3741738"/>
          <p14:tracePt t="9403" x="6929438" y="3741738"/>
          <p14:tracePt t="9419" x="6965950" y="3741738"/>
          <p14:tracePt t="9435" x="6983413" y="3751263"/>
          <p14:tracePt t="9451" x="6991350" y="3751263"/>
          <p14:tracePt t="9826" x="7000875" y="3751263"/>
          <p14:tracePt t="9842" x="7010400" y="3751263"/>
          <p14:tracePt t="9850" x="7018338" y="3751263"/>
          <p14:tracePt t="9857" x="7045325" y="3751263"/>
          <p14:tracePt t="9868" x="7072313" y="3751263"/>
          <p14:tracePt t="9885" x="7099300" y="3751263"/>
          <p14:tracePt t="9902" x="7143750" y="3751263"/>
          <p14:tracePt t="9902" x="7161213" y="3751263"/>
          <p14:tracePt t="9920" x="7197725" y="3751263"/>
          <p14:tracePt t="9936" x="7232650" y="3751263"/>
          <p14:tracePt t="9953" x="7277100" y="3751263"/>
          <p14:tracePt t="9969" x="7304088" y="3751263"/>
          <p14:tracePt t="9985" x="7331075" y="3751263"/>
          <p14:tracePt t="10001" x="7340600" y="3751263"/>
          <p14:tracePt t="10018" x="7375525" y="3751263"/>
          <p14:tracePt t="10037" x="7394575" y="3751263"/>
          <p14:tracePt t="10052" x="7402513" y="3751263"/>
          <p14:tracePt t="10069" x="7412038" y="3751263"/>
          <p14:tracePt t="10084" x="7419975" y="3751263"/>
          <p14:tracePt t="10102" x="7429500" y="3751263"/>
          <p14:tracePt t="10118" x="7439025" y="3751263"/>
          <p14:tracePt t="10144" x="7446963" y="3751263"/>
          <p14:tracePt t="10237" x="7456488" y="3751263"/>
          <p14:tracePt t="10670" x="7473950" y="3759200"/>
          <p14:tracePt t="10693" x="7491413" y="3759200"/>
          <p14:tracePt t="10702" x="7500938" y="3768725"/>
          <p14:tracePt t="10708" x="7527925" y="3768725"/>
          <p14:tracePt t="10719" x="7589838" y="3768725"/>
          <p14:tracePt t="10735" x="7680325" y="3768725"/>
          <p14:tracePt t="10752" x="7796213" y="3768725"/>
          <p14:tracePt t="10769" x="8001000" y="3768725"/>
          <p14:tracePt t="10786" x="8108950" y="3768725"/>
          <p14:tracePt t="10803" x="8205788" y="3768725"/>
          <p14:tracePt t="10819" x="8296275" y="3768725"/>
          <p14:tracePt t="10836" x="8375650" y="3768725"/>
          <p14:tracePt t="10852" x="8447088" y="3768725"/>
          <p14:tracePt t="10868" x="8501063" y="3768725"/>
          <p14:tracePt t="10868" x="8518525" y="3768725"/>
          <p14:tracePt t="10887" x="8545513" y="3776663"/>
          <p14:tracePt t="10903" x="8572500" y="3776663"/>
          <p14:tracePt t="10919" x="8589963" y="3786188"/>
          <p14:tracePt t="10935" x="8616950" y="3786188"/>
          <p14:tracePt t="10952" x="8643938" y="3786188"/>
          <p14:tracePt t="10968" x="8688388" y="3786188"/>
          <p14:tracePt t="10986" x="8751888" y="3786188"/>
          <p14:tracePt t="11003" x="8804275" y="3786188"/>
          <p14:tracePt t="11020" x="8840788" y="3786188"/>
          <p14:tracePt t="11038" x="8894763" y="3786188"/>
          <p14:tracePt t="11052" x="8939213" y="3776663"/>
          <p14:tracePt t="11069" x="8974138" y="3768725"/>
          <p14:tracePt t="11085" x="9010650" y="3768725"/>
          <p14:tracePt t="11101" x="9082088" y="3768725"/>
          <p14:tracePt t="11119" x="9126538" y="3768725"/>
          <p14:tracePt t="11136" x="9161463" y="3768725"/>
          <p14:tracePt t="11152" x="9188450" y="3768725"/>
          <p14:tracePt t="11168" x="9197975" y="3768725"/>
          <p14:tracePt t="11185" x="9215438" y="3768725"/>
          <p14:tracePt t="11202" x="9242425" y="3768725"/>
          <p14:tracePt t="11219" x="9251950" y="3768725"/>
          <p14:tracePt t="11236" x="9259888" y="3768725"/>
          <p14:tracePt t="11252" x="9277350" y="3768725"/>
          <p14:tracePt t="11268" x="9286875" y="3768725"/>
          <p14:tracePt t="11284" x="9304338" y="3759200"/>
          <p14:tracePt t="11302" x="9323388" y="3759200"/>
          <p14:tracePt t="11318" x="9348788" y="3759200"/>
          <p14:tracePt t="11336" x="9375775" y="3751263"/>
          <p14:tracePt t="11353" x="9394825" y="3751263"/>
          <p14:tracePt t="11368" x="9402763" y="3751263"/>
          <p14:tracePt t="11385" x="9420225" y="3751263"/>
          <p14:tracePt t="11402" x="9429750" y="3751263"/>
          <p14:tracePt t="11418" x="9439275" y="3751263"/>
          <p14:tracePt t="11443" x="9447213" y="3751263"/>
          <p14:tracePt t="11490" x="9456738" y="3751263"/>
          <p14:tracePt t="11520" x="9466263" y="3751263"/>
          <p14:tracePt t="11552" x="9474200" y="3751263"/>
          <p14:tracePt t="11574" x="9483725" y="3751263"/>
          <p14:tracePt t="11590" x="9491663" y="3751263"/>
          <p14:tracePt t="11606" x="9501188" y="3751263"/>
          <p14:tracePt t="11613" x="9510713" y="3751263"/>
          <p14:tracePt t="11629" x="9510713" y="3741738"/>
          <p14:tracePt t="11636" x="9528175" y="3741738"/>
          <p14:tracePt t="11652" x="9537700" y="3741738"/>
          <p14:tracePt t="11669" x="9555163" y="3741738"/>
          <p14:tracePt t="11686" x="9563100" y="3732213"/>
          <p14:tracePt t="11703" x="9572625" y="3732213"/>
          <p14:tracePt t="11718" x="9582150" y="3732213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et sail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3" t="18873" r="51278" b="11739"/>
          <a:stretch/>
        </p:blipFill>
        <p:spPr bwMode="auto">
          <a:xfrm>
            <a:off x="425003" y="244699"/>
            <a:ext cx="3348507" cy="627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0180" y="244699"/>
            <a:ext cx="76371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n w="3175">
                  <a:solidFill>
                    <a:srgbClr val="FFFF00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Have got – </a:t>
            </a:r>
            <a:r>
              <a:rPr lang="mk-MK" sz="4000" b="1" dirty="0" smtClean="0">
                <a:ln w="3175">
                  <a:solidFill>
                    <a:srgbClr val="FFFF00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има</a:t>
            </a:r>
          </a:p>
          <a:p>
            <a:r>
              <a:rPr lang="en-GB" sz="4000" b="1" dirty="0" smtClean="0">
                <a:ln w="3175">
                  <a:solidFill>
                    <a:srgbClr val="FFFF00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Haven’t got  - </a:t>
            </a:r>
            <a:r>
              <a:rPr lang="mk-MK" sz="4000" b="1" dirty="0" smtClean="0">
                <a:ln w="3175">
                  <a:solidFill>
                    <a:srgbClr val="FFFF00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нема</a:t>
            </a:r>
            <a:endParaRPr lang="en-GB" sz="4000" b="1" dirty="0" smtClean="0">
              <a:ln w="3175">
                <a:solidFill>
                  <a:srgbClr val="FFFF00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b="1" dirty="0" smtClean="0">
                <a:ln w="3175">
                  <a:solidFill>
                    <a:srgbClr val="FFFF00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Have you got?</a:t>
            </a:r>
            <a:r>
              <a:rPr lang="mk-MK" sz="4000" b="1" dirty="0" smtClean="0">
                <a:ln w="3175">
                  <a:solidFill>
                    <a:srgbClr val="FFFF00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– Дали имаш?</a:t>
            </a:r>
            <a:endParaRPr lang="en-GB" sz="4000" b="1" dirty="0" smtClean="0">
              <a:ln w="3175">
                <a:solidFill>
                  <a:srgbClr val="FFFF00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b="1" dirty="0" smtClean="0">
                <a:ln w="3175">
                  <a:solidFill>
                    <a:srgbClr val="FFFF00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Has she got? – </a:t>
            </a:r>
            <a:r>
              <a:rPr lang="mk-MK" sz="4000" b="1" dirty="0" smtClean="0">
                <a:ln w="3175">
                  <a:solidFill>
                    <a:srgbClr val="FFFF00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Дали таа има?</a:t>
            </a:r>
            <a:endParaRPr lang="en-GB" sz="4000" b="1" dirty="0" smtClean="0">
              <a:ln w="3175">
                <a:solidFill>
                  <a:srgbClr val="FFFF00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b="1" dirty="0" smtClean="0">
                <a:ln w="3175">
                  <a:solidFill>
                    <a:srgbClr val="FFFF00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Has he got? – </a:t>
            </a:r>
            <a:r>
              <a:rPr lang="mk-MK" sz="4000" b="1" dirty="0" smtClean="0">
                <a:ln w="3175">
                  <a:solidFill>
                    <a:srgbClr val="FFFF00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Дали тој има?</a:t>
            </a:r>
            <a:endParaRPr lang="en-GB" sz="4000" b="1" dirty="0">
              <a:ln w="3175">
                <a:solidFill>
                  <a:srgbClr val="FFFF00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0180" y="3654932"/>
            <a:ext cx="60144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3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got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two ears.</a:t>
            </a:r>
          </a:p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3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got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two eyes.</a:t>
            </a:r>
          </a:p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3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got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two hands.</a:t>
            </a:r>
          </a:p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3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haven’t got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fingers.</a:t>
            </a:r>
          </a:p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3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got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two feet.</a:t>
            </a:r>
          </a:p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3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haven’t got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toes.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7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499"/>
    </mc:Choice>
    <mc:Fallback xmlns="">
      <p:transition spd="slow" advTm="97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2634" x="9582150" y="3724275"/>
          <p14:tracePt t="2774" x="9563100" y="3714750"/>
          <p14:tracePt t="2789" x="9545638" y="3705225"/>
          <p14:tracePt t="2798" x="9518650" y="3697288"/>
          <p14:tracePt t="2805" x="9456738" y="3670300"/>
          <p14:tracePt t="2815" x="9313863" y="3598863"/>
          <p14:tracePt t="2832" x="9090025" y="3500438"/>
          <p14:tracePt t="2848" x="8858250" y="3394075"/>
          <p14:tracePt t="2865" x="8537575" y="3251200"/>
          <p14:tracePt t="2865" x="8402638" y="3179763"/>
          <p14:tracePt t="2884" x="8099425" y="3027363"/>
          <p14:tracePt t="2899" x="7786688" y="2894013"/>
          <p14:tracePt t="2915" x="7429500" y="2751138"/>
          <p14:tracePt t="2932" x="7126288" y="2633663"/>
          <p14:tracePt t="2948" x="6823075" y="2527300"/>
          <p14:tracePt t="2965" x="6473825" y="2419350"/>
          <p14:tracePt t="2981" x="6188075" y="2322513"/>
          <p14:tracePt t="2981" x="6027738" y="2276475"/>
          <p14:tracePt t="2999" x="5786438" y="2214563"/>
          <p14:tracePt t="3016" x="5537200" y="2160588"/>
          <p14:tracePt t="3032" x="5295900" y="2108200"/>
          <p14:tracePt t="3048" x="5108575" y="2071688"/>
          <p14:tracePt t="3064" x="4919663" y="2036763"/>
          <p14:tracePt t="3081" x="4759325" y="1990725"/>
          <p14:tracePt t="3081" x="4679950" y="1973263"/>
          <p14:tracePt t="3098" x="4518025" y="1938338"/>
          <p14:tracePt t="3115" x="4384675" y="1901825"/>
          <p14:tracePt t="3131" x="4241800" y="1847850"/>
          <p14:tracePt t="3148" x="4116388" y="1795463"/>
          <p14:tracePt t="3164" x="3965575" y="1751013"/>
          <p14:tracePt t="3180" x="3795713" y="1714500"/>
          <p14:tracePt t="3197" x="3517900" y="1670050"/>
          <p14:tracePt t="3215" x="3313113" y="1643063"/>
          <p14:tracePt t="3232" x="3143250" y="1633538"/>
          <p14:tracePt t="3247" x="2990850" y="1616075"/>
          <p14:tracePt t="3264" x="2830513" y="1616075"/>
          <p14:tracePt t="3280" x="2679700" y="1616075"/>
          <p14:tracePt t="3297" x="2562225" y="1643063"/>
          <p14:tracePt t="3297" x="2500313" y="1660525"/>
          <p14:tracePt t="3315" x="2419350" y="1697038"/>
          <p14:tracePt t="3331" x="2339975" y="1741488"/>
          <p14:tracePt t="3347" x="2241550" y="1812925"/>
          <p14:tracePt t="3364" x="2116138" y="1928813"/>
          <p14:tracePt t="3380" x="2009775" y="2062163"/>
          <p14:tracePt t="3397" x="1911350" y="2251075"/>
          <p14:tracePt t="3397" x="1857375" y="2347913"/>
          <p14:tracePt t="3416" x="1795463" y="2571750"/>
          <p14:tracePt t="3431" x="1758950" y="2768600"/>
          <p14:tracePt t="3448" x="1751013" y="2795588"/>
          <p14:tracePt t="3833" x="1751013" y="2813050"/>
          <p14:tracePt t="3841" x="1741488" y="2847975"/>
          <p14:tracePt t="3849" x="1714500" y="2946400"/>
          <p14:tracePt t="3865" x="1670050" y="3098800"/>
          <p14:tracePt t="3881" x="1589088" y="3303588"/>
          <p14:tracePt t="3898" x="1509713" y="3536950"/>
          <p14:tracePt t="3914" x="1455738" y="3759200"/>
          <p14:tracePt t="3930" x="1401763" y="3973513"/>
          <p14:tracePt t="3947" x="1374775" y="4187825"/>
          <p14:tracePt t="3947" x="1374775" y="4286250"/>
          <p14:tracePt t="3965" x="1374775" y="4473575"/>
          <p14:tracePt t="3981" x="1374775" y="4660900"/>
          <p14:tracePt t="3998" x="1384300" y="4830763"/>
          <p14:tracePt t="4014" x="1428750" y="4973638"/>
          <p14:tracePt t="4030" x="1473200" y="5099050"/>
          <p14:tracePt t="4047" x="1536700" y="5214938"/>
          <p14:tracePt t="4064" x="1652588" y="5394325"/>
          <p14:tracePt t="4081" x="1724025" y="5500688"/>
          <p14:tracePt t="4098" x="1785938" y="5589588"/>
          <p14:tracePt t="4114" x="1874838" y="5680075"/>
          <p14:tracePt t="4130" x="1973263" y="5759450"/>
          <p14:tracePt t="4148" x="2062163" y="5848350"/>
          <p14:tracePt t="4165" x="2133600" y="5911850"/>
          <p14:tracePt t="4165" x="2179638" y="5956300"/>
          <p14:tracePt t="4182" x="2276475" y="6010275"/>
          <p14:tracePt t="4199" x="2374900" y="6062663"/>
          <p14:tracePt t="4216" x="2517775" y="6099175"/>
          <p14:tracePt t="4232" x="2625725" y="6108700"/>
          <p14:tracePt t="4247" x="2751138" y="6108700"/>
          <p14:tracePt t="4265" x="2911475" y="6054725"/>
          <p14:tracePt t="4281" x="3160713" y="5911850"/>
          <p14:tracePt t="4299" x="3357563" y="5776913"/>
          <p14:tracePt t="4316" x="3544888" y="5616575"/>
          <p14:tracePt t="4331" x="3759200" y="5394325"/>
          <p14:tracePt t="4348" x="3911600" y="5214938"/>
          <p14:tracePt t="4365" x="4071938" y="5018088"/>
          <p14:tracePt t="4381" x="4251325" y="4741863"/>
          <p14:tracePt t="4400" x="4330700" y="4598988"/>
          <p14:tracePt t="4416" x="4402138" y="4465638"/>
          <p14:tracePt t="4432" x="4438650" y="4303713"/>
          <p14:tracePt t="4448" x="4473575" y="4133850"/>
          <p14:tracePt t="4465" x="4483100" y="3973513"/>
          <p14:tracePt t="4481" x="4491038" y="3830638"/>
          <p14:tracePt t="4498" x="4491038" y="3589338"/>
          <p14:tracePt t="4515" x="4473575" y="3446463"/>
          <p14:tracePt t="4532" x="4438650" y="3295650"/>
          <p14:tracePt t="4549" x="4394200" y="3152775"/>
          <p14:tracePt t="4565" x="4348163" y="3009900"/>
          <p14:tracePt t="4581" x="4303713" y="2867025"/>
          <p14:tracePt t="4598" x="4251325" y="2714625"/>
          <p14:tracePt t="4598" x="4232275" y="2652713"/>
          <p14:tracePt t="4616" x="4179888" y="2536825"/>
          <p14:tracePt t="4632" x="4125913" y="2419350"/>
          <p14:tracePt t="4649" x="4062413" y="2303463"/>
          <p14:tracePt t="4665" x="3990975" y="2205038"/>
          <p14:tracePt t="4681" x="3929063" y="2125663"/>
          <p14:tracePt t="4698" x="3867150" y="2062163"/>
          <p14:tracePt t="4714" x="3776663" y="1982788"/>
          <p14:tracePt t="4732" x="3714750" y="1938338"/>
          <p14:tracePt t="4749" x="3643313" y="1893888"/>
          <p14:tracePt t="4765" x="3571875" y="1857375"/>
          <p14:tracePt t="4781" x="3500438" y="1839913"/>
          <p14:tracePt t="4798" x="3446463" y="1812925"/>
          <p14:tracePt t="4815" x="3394075" y="1803400"/>
          <p14:tracePt t="4815" x="3357563" y="1803400"/>
          <p14:tracePt t="4833" x="3276600" y="1803400"/>
          <p14:tracePt t="4849" x="3179763" y="1803400"/>
          <p14:tracePt t="4866" x="3108325" y="1803400"/>
          <p14:tracePt t="4882" x="3027363" y="1830388"/>
          <p14:tracePt t="4898" x="2965450" y="1857375"/>
          <p14:tracePt t="4915" x="2911475" y="1893888"/>
          <p14:tracePt t="4931" x="2840038" y="1955800"/>
          <p14:tracePt t="4949" x="2776538" y="2044700"/>
          <p14:tracePt t="4966" x="2714625" y="2125663"/>
          <p14:tracePt t="4982" x="2679700" y="2214563"/>
          <p14:tracePt t="4998" x="2643188" y="2276475"/>
          <p14:tracePt t="5015" x="2625725" y="2357438"/>
          <p14:tracePt t="5031" x="2598738" y="2446338"/>
          <p14:tracePt t="5031" x="2598738" y="2482850"/>
          <p14:tracePt t="5049" x="2581275" y="2571750"/>
          <p14:tracePt t="5066" x="2581275" y="2643188"/>
          <p14:tracePt t="5082" x="2581275" y="2705100"/>
          <p14:tracePt t="5098" x="2589213" y="2768600"/>
          <p14:tracePt t="5114" x="2616200" y="2813050"/>
          <p14:tracePt t="5131" x="2652713" y="2867025"/>
          <p14:tracePt t="5148" x="2697163" y="2919413"/>
          <p14:tracePt t="5166" x="2732088" y="2965450"/>
          <p14:tracePt t="5182" x="2786063" y="3000375"/>
          <p14:tracePt t="5199" x="2857500" y="3044825"/>
          <p14:tracePt t="5215" x="2938463" y="3089275"/>
          <p14:tracePt t="5232" x="3017838" y="3125788"/>
          <p14:tracePt t="5248" x="3098800" y="3133725"/>
          <p14:tracePt t="5248" x="3133725" y="3143250"/>
          <p14:tracePt t="5266" x="3205163" y="3152775"/>
          <p14:tracePt t="5282" x="3268663" y="3152775"/>
          <p14:tracePt t="5298" x="3340100" y="3152775"/>
          <p14:tracePt t="5315" x="3419475" y="3125788"/>
          <p14:tracePt t="5331" x="3490913" y="3108325"/>
          <p14:tracePt t="5348" x="3536950" y="3081338"/>
          <p14:tracePt t="5348" x="3562350" y="3071813"/>
          <p14:tracePt t="5366" x="3625850" y="3044825"/>
          <p14:tracePt t="5383" x="3670300" y="3009900"/>
          <p14:tracePt t="5399" x="3724275" y="2982913"/>
          <p14:tracePt t="5416" x="3751263" y="2955925"/>
          <p14:tracePt t="5431" x="3776663" y="2938463"/>
          <p14:tracePt t="5448" x="3786188" y="2938463"/>
          <p14:tracePt t="5464" x="3795713" y="2928938"/>
          <p14:tracePt t="5482" x="3795713" y="2919413"/>
          <p14:tracePt t="5499" x="3803650" y="2919413"/>
          <p14:tracePt t="5515" x="3813175" y="2919413"/>
          <p14:tracePt t="5536" x="3813175" y="2911475"/>
          <p14:tracePt t="5547" x="3840163" y="2894013"/>
          <p14:tracePt t="5565" x="3867150" y="2874963"/>
          <p14:tracePt t="5565" x="3867150" y="2867025"/>
          <p14:tracePt t="5583" x="3884613" y="2847975"/>
          <p14:tracePt t="5599" x="3894138" y="2847975"/>
          <p14:tracePt t="5615" x="3902075" y="2840038"/>
          <p14:tracePt t="5631" x="3919538" y="2840038"/>
          <p14:tracePt t="5648" x="3938588" y="2822575"/>
          <p14:tracePt t="5665" x="3946525" y="2822575"/>
          <p14:tracePt t="5682" x="3956050" y="2822575"/>
          <p14:tracePt t="6590" x="3965575" y="2822575"/>
          <p14:tracePt t="7168" x="3965575" y="2813050"/>
          <p14:tracePt t="7176" x="3965575" y="2803525"/>
          <p14:tracePt t="7199" x="3973513" y="2795588"/>
          <p14:tracePt t="7207" x="3973513" y="2786063"/>
          <p14:tracePt t="7223" x="3983038" y="2776538"/>
          <p14:tracePt t="7232" x="4000500" y="2751138"/>
          <p14:tracePt t="7249" x="4037013" y="2705100"/>
          <p14:tracePt t="7264" x="4081463" y="2633663"/>
          <p14:tracePt t="7281" x="4125913" y="2571750"/>
          <p14:tracePt t="7298" x="4187825" y="2473325"/>
          <p14:tracePt t="7316" x="4232275" y="2419350"/>
          <p14:tracePt t="7332" x="4276725" y="2366963"/>
          <p14:tracePt t="7349" x="4330700" y="2276475"/>
          <p14:tracePt t="7365" x="4394200" y="2205038"/>
          <p14:tracePt t="7383" x="4438650" y="2133600"/>
          <p14:tracePt t="7383" x="4456113" y="2108200"/>
          <p14:tracePt t="7401" x="4473575" y="2081213"/>
          <p14:tracePt t="7413" x="4491038" y="2054225"/>
          <p14:tracePt t="7430" x="4510088" y="2027238"/>
          <p14:tracePt t="7448" x="4527550" y="2000250"/>
          <p14:tracePt t="7464" x="4537075" y="1990725"/>
          <p14:tracePt t="7480" x="4537075" y="1982788"/>
          <p14:tracePt t="7497" x="4545013" y="1973263"/>
          <p14:tracePt t="7516" x="4545013" y="1965325"/>
          <p14:tracePt t="7540" x="4554538" y="1965325"/>
          <p14:tracePt t="7555" x="4562475" y="1965325"/>
          <p14:tracePt t="7565" x="4581525" y="1946275"/>
          <p14:tracePt t="7581" x="4598988" y="1928813"/>
          <p14:tracePt t="7598" x="4625975" y="1911350"/>
          <p14:tracePt t="7615" x="4660900" y="1884363"/>
          <p14:tracePt t="7615" x="4670425" y="1874838"/>
          <p14:tracePt t="7632" x="4697413" y="1847850"/>
          <p14:tracePt t="7649" x="4714875" y="1822450"/>
          <p14:tracePt t="7665" x="4732338" y="1803400"/>
          <p14:tracePt t="7682" x="4741863" y="1776413"/>
          <p14:tracePt t="7698" x="4751388" y="1741488"/>
          <p14:tracePt t="7715" x="4751388" y="1724025"/>
          <p14:tracePt t="7731" x="4768850" y="1660525"/>
          <p14:tracePt t="7749" x="4776788" y="1625600"/>
          <p14:tracePt t="7766" x="4776788" y="1608138"/>
          <p14:tracePt t="7781" x="4776788" y="1589088"/>
          <p14:tracePt t="7798" x="4776788" y="1581150"/>
          <p14:tracePt t="8058" x="4776788" y="1571625"/>
          <p14:tracePt t="8073" x="4768850" y="1562100"/>
          <p14:tracePt t="8081" x="4768850" y="1554163"/>
          <p14:tracePt t="8089" x="4759325" y="1536700"/>
          <p14:tracePt t="8098" x="4751388" y="1517650"/>
          <p14:tracePt t="8115" x="4732338" y="1473200"/>
          <p14:tracePt t="8131" x="4714875" y="1438275"/>
          <p14:tracePt t="8148" x="4697413" y="1393825"/>
          <p14:tracePt t="8165" x="4670425" y="1347788"/>
          <p14:tracePt t="8183" x="4652963" y="1322388"/>
          <p14:tracePt t="8199" x="4643438" y="1285875"/>
          <p14:tracePt t="8216" x="4633913" y="1250950"/>
          <p14:tracePt t="8232" x="4625975" y="1204913"/>
          <p14:tracePt t="8248" x="4625975" y="1160463"/>
          <p14:tracePt t="8265" x="4625975" y="1125538"/>
          <p14:tracePt t="8265" x="4625975" y="1116013"/>
          <p14:tracePt t="8283" x="4625975" y="1081088"/>
          <p14:tracePt t="8299" x="4625975" y="1071563"/>
          <p14:tracePt t="8315" x="4625975" y="1054100"/>
          <p14:tracePt t="8332" x="4625975" y="1044575"/>
          <p14:tracePt t="8347" x="4625975" y="1036638"/>
          <p14:tracePt t="8364" x="4625975" y="1027113"/>
          <p14:tracePt t="8383" x="4625975" y="1017588"/>
          <p14:tracePt t="8399" x="4625975" y="1009650"/>
          <p14:tracePt t="8416" x="4625975" y="1000125"/>
          <p14:tracePt t="8437" x="4625975" y="1017588"/>
          <p14:tracePt t="8507" x="4625975" y="1036638"/>
          <p14:tracePt t="8515" x="4625975" y="1062038"/>
          <p14:tracePt t="8522" x="4625975" y="1108075"/>
          <p14:tracePt t="8532" x="4625975" y="1214438"/>
          <p14:tracePt t="8548" x="4643438" y="1384300"/>
          <p14:tracePt t="8565" x="4652963" y="1554163"/>
          <p14:tracePt t="8581" x="4670425" y="1731963"/>
          <p14:tracePt t="8598" x="4705350" y="1965325"/>
          <p14:tracePt t="8616" x="4724400" y="2133600"/>
          <p14:tracePt t="8633" x="4759325" y="2312988"/>
          <p14:tracePt t="8649" x="4768850" y="2455863"/>
          <p14:tracePt t="8665" x="4786313" y="2608263"/>
          <p14:tracePt t="8681" x="4813300" y="2741613"/>
          <p14:tracePt t="8698" x="4830763" y="2867025"/>
          <p14:tracePt t="8698" x="4830763" y="2911475"/>
          <p14:tracePt t="8716" x="4840288" y="3036888"/>
          <p14:tracePt t="8732" x="4840288" y="3152775"/>
          <p14:tracePt t="8749" x="4840288" y="3295650"/>
          <p14:tracePt t="8765" x="4840288" y="3402013"/>
          <p14:tracePt t="8781" x="4840288" y="3465513"/>
          <p14:tracePt t="8797" x="4830763" y="3473450"/>
          <p14:tracePt t="9071" x="4813300" y="3517900"/>
          <p14:tracePt t="9079" x="4786313" y="3544888"/>
          <p14:tracePt t="9087" x="4759325" y="3581400"/>
          <p14:tracePt t="9097" x="4679950" y="3679825"/>
          <p14:tracePt t="9115" x="4625975" y="3768725"/>
          <p14:tracePt t="9131" x="4572000" y="3840163"/>
          <p14:tracePt t="9131" x="4554538" y="3884613"/>
          <p14:tracePt t="9149" x="4527550" y="3946525"/>
          <p14:tracePt t="9166" x="4510088" y="4000500"/>
          <p14:tracePt t="9182" x="4483100" y="4044950"/>
          <p14:tracePt t="9198" x="4473575" y="4098925"/>
          <p14:tracePt t="9215" x="4465638" y="4125913"/>
          <p14:tracePt t="9231" x="4456113" y="4143375"/>
          <p14:tracePt t="9248" x="4446588" y="4170363"/>
          <p14:tracePt t="9266" x="4438650" y="4187825"/>
          <p14:tracePt t="9282" x="4429125" y="4214813"/>
          <p14:tracePt t="9299" x="4419600" y="4224338"/>
          <p14:tracePt t="9314" x="4419600" y="4241800"/>
          <p14:tracePt t="9331" x="4411663" y="4251325"/>
          <p14:tracePt t="9348" x="4411663" y="4259263"/>
          <p14:tracePt t="9373" x="4402138" y="4259263"/>
          <p14:tracePt t="9383" x="4402138" y="4268788"/>
          <p14:tracePt t="9412" x="4402138" y="4276725"/>
          <p14:tracePt t="9435" x="4411663" y="4276725"/>
          <p14:tracePt t="9520" x="4419600" y="4276725"/>
          <p14:tracePt t="9535" x="4429125" y="4276725"/>
          <p14:tracePt t="9543" x="4446588" y="4276725"/>
          <p14:tracePt t="9551" x="4456113" y="4276725"/>
          <p14:tracePt t="9564" x="4510088" y="4276725"/>
          <p14:tracePt t="9582" x="4554538" y="4276725"/>
          <p14:tracePt t="9599" x="4608513" y="4276725"/>
          <p14:tracePt t="9615" x="4652963" y="4268788"/>
          <p14:tracePt t="9632" x="4724400" y="4241800"/>
          <p14:tracePt t="9648" x="4768850" y="4232275"/>
          <p14:tracePt t="9665" x="4840288" y="4205288"/>
          <p14:tracePt t="9665" x="4857750" y="4205288"/>
          <p14:tracePt t="9683" x="4902200" y="4205288"/>
          <p14:tracePt t="9699" x="4929188" y="4205288"/>
          <p14:tracePt t="9716" x="4965700" y="4205288"/>
          <p14:tracePt t="9732" x="5000625" y="4205288"/>
          <p14:tracePt t="9748" x="5037138" y="4205288"/>
          <p14:tracePt t="9765" x="5081588" y="4205288"/>
          <p14:tracePt t="9781" x="5160963" y="4205288"/>
          <p14:tracePt t="9799" x="5232400" y="4205288"/>
          <p14:tracePt t="9816" x="5295900" y="4205288"/>
          <p14:tracePt t="9832" x="5384800" y="4197350"/>
          <p14:tracePt t="9848" x="5465763" y="4179888"/>
          <p14:tracePt t="9865" x="5537200" y="4160838"/>
          <p14:tracePt t="9865" x="5589588" y="4160838"/>
          <p14:tracePt t="9884" x="5626100" y="4152900"/>
          <p14:tracePt t="9898" x="5741988" y="4133850"/>
          <p14:tracePt t="9916" x="5795963" y="4125913"/>
          <p14:tracePt t="9932" x="5875338" y="4116388"/>
          <p14:tracePt t="9948" x="5929313" y="4116388"/>
          <p14:tracePt t="9964" x="5983288" y="4116388"/>
          <p14:tracePt t="9981" x="6027738" y="4116388"/>
          <p14:tracePt t="9998" x="6108700" y="4108450"/>
          <p14:tracePt t="10016" x="6161088" y="4108450"/>
          <p14:tracePt t="10032" x="6242050" y="4098925"/>
          <p14:tracePt t="10049" x="6303963" y="4098925"/>
          <p14:tracePt t="10065" x="6384925" y="4089400"/>
          <p14:tracePt t="10081" x="6473825" y="4071938"/>
          <p14:tracePt t="10098" x="6545263" y="4062413"/>
          <p14:tracePt t="10098" x="6599238" y="4054475"/>
          <p14:tracePt t="10116" x="6688138" y="4037013"/>
          <p14:tracePt t="10132" x="6769100" y="4027488"/>
          <p14:tracePt t="10148" x="6831013" y="4017963"/>
          <p14:tracePt t="10165" x="6894513" y="4010025"/>
          <p14:tracePt t="10181" x="6938963" y="4000500"/>
          <p14:tracePt t="10198" x="6983413" y="4000500"/>
          <p14:tracePt t="10214" x="7062788" y="3983038"/>
          <p14:tracePt t="10232" x="7099300" y="3973513"/>
          <p14:tracePt t="10249" x="7126288" y="3965575"/>
          <p14:tracePt t="10264" x="7143750" y="3965575"/>
          <p14:tracePt t="10281" x="7143750" y="3956050"/>
          <p14:tracePt t="10298" x="7153275" y="3956050"/>
          <p14:tracePt t="10588" x="7161213" y="3956050"/>
          <p14:tracePt t="10596" x="7180263" y="3965575"/>
          <p14:tracePt t="10603" x="7197725" y="3965575"/>
          <p14:tracePt t="10613" x="7251700" y="3983038"/>
          <p14:tracePt t="10630" x="7331075" y="4000500"/>
          <p14:tracePt t="10647" x="7439025" y="4044950"/>
          <p14:tracePt t="10664" x="7491413" y="4062413"/>
          <p14:tracePt t="10681" x="7562850" y="4089400"/>
          <p14:tracePt t="10698" x="7608888" y="4098925"/>
          <p14:tracePt t="10714" x="7661275" y="4108450"/>
          <p14:tracePt t="10730" x="7715250" y="4116388"/>
          <p14:tracePt t="10747" x="7751763" y="4125913"/>
          <p14:tracePt t="10747" x="7769225" y="4125913"/>
          <p14:tracePt t="10765" x="7804150" y="4125913"/>
          <p14:tracePt t="10781" x="7823200" y="4125913"/>
          <p14:tracePt t="10797" x="7848600" y="4125913"/>
          <p14:tracePt t="10814" x="7867650" y="4125913"/>
          <p14:tracePt t="10830" x="7885113" y="4125913"/>
          <p14:tracePt t="10847" x="7912100" y="4125913"/>
          <p14:tracePt t="10864" x="7947025" y="4125913"/>
          <p14:tracePt t="10883" x="7974013" y="4125913"/>
          <p14:tracePt t="10898" x="7991475" y="4125913"/>
          <p14:tracePt t="10914" x="8027988" y="4125913"/>
          <p14:tracePt t="10930" x="8045450" y="4125913"/>
          <p14:tracePt t="10947" x="8072438" y="4125913"/>
          <p14:tracePt t="10963" x="8089900" y="4125913"/>
          <p14:tracePt t="10980" x="8099425" y="4125913"/>
          <p14:tracePt t="10998" x="8108950" y="4125913"/>
          <p14:tracePt t="12791" x="8116888" y="4125913"/>
          <p14:tracePt t="13388" x="8116888" y="4133850"/>
          <p14:tracePt t="13433" x="8126413" y="4133850"/>
          <p14:tracePt t="13441" x="8126413" y="4143375"/>
          <p14:tracePt t="13496" x="8134350" y="4143375"/>
          <p14:tracePt t="13503" x="8134350" y="4152900"/>
          <p14:tracePt t="13518" x="8143875" y="4152900"/>
          <p14:tracePt t="13565" x="8143875" y="4160838"/>
          <p14:tracePt t="13572" x="8153400" y="4160838"/>
          <p14:tracePt t="13588" x="8153400" y="4170363"/>
          <p14:tracePt t="13627" x="8161338" y="4170363"/>
          <p14:tracePt t="13658" x="8161338" y="4179888"/>
          <p14:tracePt t="13673" x="8161338" y="4187825"/>
          <p14:tracePt t="13697" x="8170863" y="4187825"/>
          <p14:tracePt t="13713" x="8170863" y="4197350"/>
          <p14:tracePt t="13743" x="8180388" y="4197350"/>
          <p14:tracePt t="13774" x="8180388" y="4205288"/>
          <p14:tracePt t="13782" x="8188325" y="4205288"/>
          <p14:tracePt t="13805" x="8188325" y="4214813"/>
          <p14:tracePt t="13828" x="8188325" y="4224338"/>
          <p14:tracePt t="13843" x="8188325" y="4232275"/>
          <p14:tracePt t="13859" x="8188325" y="4241800"/>
          <p14:tracePt t="13882" x="8197850" y="4241800"/>
          <p14:tracePt t="13890" x="8197850" y="4251325"/>
          <p14:tracePt t="13914" x="8197850" y="4259263"/>
          <p14:tracePt t="13921" x="8197850" y="4268788"/>
          <p14:tracePt t="13944" x="8197850" y="4276725"/>
          <p14:tracePt t="13959" x="8197850" y="4295775"/>
          <p14:tracePt t="13975" x="8197850" y="4303713"/>
          <p14:tracePt t="14006" x="8188325" y="4303713"/>
          <p14:tracePt t="14037" x="8188325" y="4313238"/>
          <p14:tracePt t="14045" x="8180388" y="4313238"/>
          <p14:tracePt t="14052" x="8180388" y="4322763"/>
          <p14:tracePt t="14068" x="8170863" y="4330700"/>
          <p14:tracePt t="14080" x="8153400" y="4340225"/>
          <p14:tracePt t="14097" x="8143875" y="4340225"/>
          <p14:tracePt t="14115" x="8143875" y="4348163"/>
          <p14:tracePt t="14131" x="8143875" y="4357688"/>
          <p14:tracePt t="14146" x="8134350" y="4357688"/>
          <p14:tracePt t="14163" x="8134350" y="4367213"/>
          <p14:tracePt t="14183" x="8126413" y="4367213"/>
          <p14:tracePt t="14196" x="8116888" y="4375150"/>
          <p14:tracePt t="14215" x="8108950" y="4384675"/>
          <p14:tracePt t="14232" x="8099425" y="4384675"/>
          <p14:tracePt t="14262" x="8099425" y="4394200"/>
          <p14:tracePt t="14269" x="8089900" y="4394200"/>
          <p14:tracePt t="16086" x="8099425" y="4394200"/>
          <p14:tracePt t="16242" x="8108950" y="4394200"/>
          <p14:tracePt t="16272" x="8116888" y="4394200"/>
          <p14:tracePt t="16296" x="8126413" y="4394200"/>
          <p14:tracePt t="16303" x="8134350" y="4394200"/>
          <p14:tracePt t="16319" x="8143875" y="4384675"/>
          <p14:tracePt t="16334" x="8153400" y="4384675"/>
          <p14:tracePt t="16357" x="8161338" y="4384675"/>
          <p14:tracePt t="16365" x="8170863" y="4384675"/>
          <p14:tracePt t="16381" x="8180388" y="4384675"/>
          <p14:tracePt t="16397" x="8197850" y="4384675"/>
          <p14:tracePt t="16415" x="8205788" y="4384675"/>
          <p14:tracePt t="16430" x="8224838" y="4384675"/>
          <p14:tracePt t="16447" x="8242300" y="4384675"/>
          <p14:tracePt t="16464" x="8259763" y="4375150"/>
          <p14:tracePt t="16482" x="8269288" y="4375150"/>
          <p14:tracePt t="16504" x="8277225" y="4375150"/>
          <p14:tracePt t="16520" x="8286750" y="4375150"/>
          <p14:tracePt t="16535" x="8296275" y="4375150"/>
          <p14:tracePt t="16547" x="8304213" y="4375150"/>
          <p14:tracePt t="16563" x="8313738" y="4375150"/>
          <p14:tracePt t="16582" x="8323263" y="4375150"/>
          <p14:tracePt t="16598" x="8331200" y="4375150"/>
          <p14:tracePt t="16614" x="8340725" y="4384675"/>
          <p14:tracePt t="16631" x="8348663" y="4384675"/>
          <p14:tracePt t="16646" x="8358188" y="4384675"/>
          <p14:tracePt t="16663" x="8367713" y="4394200"/>
          <p14:tracePt t="16680" x="8375650" y="4402138"/>
          <p14:tracePt t="16696" x="8385175" y="4402138"/>
          <p14:tracePt t="16715" x="8394700" y="4411663"/>
          <p14:tracePt t="16731" x="8402638" y="4419600"/>
          <p14:tracePt t="16747" x="8412163" y="4419600"/>
          <p14:tracePt t="16763" x="8412163" y="4438650"/>
          <p14:tracePt t="16780" x="8420100" y="4446588"/>
          <p14:tracePt t="16796" x="8420100" y="4456113"/>
          <p14:tracePt t="16814" x="8429625" y="4465638"/>
          <p14:tracePt t="16831" x="8439150" y="4473575"/>
          <p14:tracePt t="16847" x="8439150" y="4483100"/>
          <p14:tracePt t="16863" x="8439150" y="4491038"/>
          <p14:tracePt t="16881" x="8439150" y="4500563"/>
          <p14:tracePt t="16897" x="8447088" y="4510088"/>
          <p14:tracePt t="16915" x="8447088" y="4518025"/>
          <p14:tracePt t="16946" x="8447088" y="4527550"/>
          <p14:tracePt t="16969" x="8447088" y="4537075"/>
          <p14:tracePt t="16976" x="8447088" y="4545013"/>
          <p14:tracePt t="17000" x="8447088" y="4554538"/>
          <p14:tracePt t="17023" x="8447088" y="4562475"/>
          <p14:tracePt t="17046" x="8447088" y="4572000"/>
          <p14:tracePt t="17062" x="8447088" y="4581525"/>
          <p14:tracePt t="17069" x="8447088" y="4589463"/>
          <p14:tracePt t="17084" x="8447088" y="4598988"/>
          <p14:tracePt t="17100" x="8447088" y="4608513"/>
          <p14:tracePt t="17113" x="8447088" y="4616450"/>
          <p14:tracePt t="17131" x="8447088" y="4625975"/>
          <p14:tracePt t="17154" x="8447088" y="4633913"/>
          <p14:tracePt t="17170" x="8447088" y="4643438"/>
          <p14:tracePt t="17180" x="8447088" y="4652963"/>
          <p14:tracePt t="17196" x="8429625" y="4660900"/>
          <p14:tracePt t="17214" x="8429625" y="4670425"/>
          <p14:tracePt t="17230" x="8420100" y="4679950"/>
          <p14:tracePt t="17247" x="8412163" y="4687888"/>
          <p14:tracePt t="17270" x="8402638" y="4697413"/>
          <p14:tracePt t="17286" x="8394700" y="4697413"/>
          <p14:tracePt t="17296" x="8385175" y="4724400"/>
          <p14:tracePt t="17314" x="8375650" y="4732338"/>
          <p14:tracePt t="17330" x="8367713" y="4741863"/>
          <p14:tracePt t="17348" x="8358188" y="4751388"/>
          <p14:tracePt t="17365" x="8358188" y="4759325"/>
          <p14:tracePt t="17381" x="8348663" y="4768850"/>
          <p14:tracePt t="17396" x="8340725" y="4776788"/>
          <p14:tracePt t="17417" x="8331200" y="4776788"/>
          <p14:tracePt t="17429" x="8331200" y="4786313"/>
          <p14:tracePt t="17446" x="8313738" y="4786313"/>
          <p14:tracePt t="17465" x="8313738" y="4795838"/>
          <p14:tracePt t="17487" x="8304213" y="4795838"/>
          <p14:tracePt t="17496" x="8304213" y="4803775"/>
          <p14:tracePt t="17514" x="8296275" y="4803775"/>
          <p14:tracePt t="17531" x="8296275" y="4813300"/>
          <p14:tracePt t="17546" x="8286750" y="4813300"/>
          <p14:tracePt t="17563" x="8277225" y="4822825"/>
          <p14:tracePt t="17587" x="8269288" y="4830763"/>
          <p14:tracePt t="17602" x="8269288" y="4840288"/>
          <p14:tracePt t="17613" x="8269288" y="4848225"/>
          <p14:tracePt t="17703" x="8259763" y="4848225"/>
          <p14:tracePt t="17712" x="8251825" y="4857750"/>
          <p14:tracePt t="19476" x="8259763" y="4857750"/>
          <p14:tracePt t="20117" x="8269288" y="4857750"/>
          <p14:tracePt t="20124" x="8277225" y="4857750"/>
          <p14:tracePt t="20132" x="8286750" y="4857750"/>
          <p14:tracePt t="20132" x="8304213" y="4857750"/>
          <p14:tracePt t="20148" x="8313738" y="4867275"/>
          <p14:tracePt t="20165" x="8331200" y="4867275"/>
          <p14:tracePt t="20181" x="8340725" y="4867275"/>
          <p14:tracePt t="20196" x="8358188" y="4875213"/>
          <p14:tracePt t="20213" x="8367713" y="4875213"/>
          <p14:tracePt t="20230" x="8375650" y="4875213"/>
          <p14:tracePt t="20247" x="8402638" y="4884738"/>
          <p14:tracePt t="20265" x="8402638" y="4894263"/>
          <p14:tracePt t="20281" x="8412163" y="4902200"/>
          <p14:tracePt t="20298" x="8420100" y="4911725"/>
          <p14:tracePt t="20314" x="8439150" y="4911725"/>
          <p14:tracePt t="20330" x="8439150" y="4919663"/>
          <p14:tracePt t="20347" x="8447088" y="4929188"/>
          <p14:tracePt t="20347" x="8456613" y="4929188"/>
          <p14:tracePt t="20365" x="8456613" y="4938713"/>
          <p14:tracePt t="20383" x="8474075" y="4946650"/>
          <p14:tracePt t="20398" x="8474075" y="4956175"/>
          <p14:tracePt t="20414" x="8483600" y="4965700"/>
          <p14:tracePt t="20431" x="8491538" y="4973638"/>
          <p14:tracePt t="20446" x="8491538" y="4983163"/>
          <p14:tracePt t="20464" x="8501063" y="4991100"/>
          <p14:tracePt t="20481" x="8510588" y="5000625"/>
          <p14:tracePt t="20497" x="8510588" y="5010150"/>
          <p14:tracePt t="20513" x="8510588" y="5027613"/>
          <p14:tracePt t="20530" x="8518525" y="5037138"/>
          <p14:tracePt t="20547" x="8518525" y="5045075"/>
          <p14:tracePt t="20563" x="8528050" y="5062538"/>
          <p14:tracePt t="20582" x="8528050" y="5072063"/>
          <p14:tracePt t="20598" x="8537575" y="5089525"/>
          <p14:tracePt t="20614" x="8537575" y="5099050"/>
          <p14:tracePt t="20630" x="8537575" y="5116513"/>
          <p14:tracePt t="20647" x="8537575" y="5126038"/>
          <p14:tracePt t="20663" x="8537575" y="5143500"/>
          <p14:tracePt t="20681" x="8537575" y="5153025"/>
          <p14:tracePt t="20705" x="8537575" y="5160963"/>
          <p14:tracePt t="20728" x="8528050" y="5160963"/>
          <p14:tracePt t="20736" x="8528050" y="5170488"/>
          <p14:tracePt t="20746" x="8510588" y="5180013"/>
          <p14:tracePt t="20764" x="8501063" y="5187950"/>
          <p14:tracePt t="20780" x="8483600" y="5197475"/>
          <p14:tracePt t="20798" x="8474075" y="5205413"/>
          <p14:tracePt t="20815" x="8466138" y="5214938"/>
          <p14:tracePt t="20830" x="8447088" y="5232400"/>
          <p14:tracePt t="20847" x="8429625" y="5251450"/>
          <p14:tracePt t="20864" x="8402638" y="5268913"/>
          <p14:tracePt t="20880" x="8394700" y="5276850"/>
          <p14:tracePt t="20880" x="8385175" y="5286375"/>
          <p14:tracePt t="20899" x="8367713" y="5295900"/>
          <p14:tracePt t="20915" x="8340725" y="5322888"/>
          <p14:tracePt t="20931" x="8296275" y="5330825"/>
          <p14:tracePt t="20947" x="8259763" y="5348288"/>
          <p14:tracePt t="20963" x="8232775" y="5367338"/>
          <p14:tracePt t="20981" x="8215313" y="5367338"/>
          <p14:tracePt t="20997" x="8188325" y="5375275"/>
          <p14:tracePt t="21015" x="8180388" y="5375275"/>
          <p14:tracePt t="23690" x="8188325" y="5375275"/>
          <p14:tracePt t="23814" x="8197850" y="5375275"/>
          <p14:tracePt t="23830" x="8215313" y="5375275"/>
          <p14:tracePt t="23838" x="8224838" y="5375275"/>
          <p14:tracePt t="23847" x="8242300" y="5375275"/>
          <p14:tracePt t="23864" x="8259763" y="5375275"/>
          <p14:tracePt t="23880" x="8269288" y="5375275"/>
          <p14:tracePt t="23898" x="8286750" y="5375275"/>
          <p14:tracePt t="23898" x="8296275" y="5375275"/>
          <p14:tracePt t="23915" x="8304213" y="5384800"/>
          <p14:tracePt t="23931" x="8313738" y="5384800"/>
          <p14:tracePt t="23947" x="8331200" y="5384800"/>
          <p14:tracePt t="23964" x="8340725" y="5394325"/>
          <p14:tracePt t="23980" x="8348663" y="5394325"/>
          <p14:tracePt t="23996" x="8367713" y="5402263"/>
          <p14:tracePt t="24014" x="8385175" y="5419725"/>
          <p14:tracePt t="24031" x="8402638" y="5429250"/>
          <p14:tracePt t="24049" x="8412163" y="5438775"/>
          <p14:tracePt t="24064" x="8429625" y="5446713"/>
          <p14:tracePt t="24081" x="8439150" y="5456238"/>
          <p14:tracePt t="24097" x="8447088" y="5456238"/>
          <p14:tracePt t="24114" x="8456613" y="5465763"/>
          <p14:tracePt t="24114" x="8466138" y="5465763"/>
          <p14:tracePt t="24132" x="8466138" y="5473700"/>
          <p14:tracePt t="24148" x="8474075" y="5483225"/>
          <p14:tracePt t="24164" x="8483600" y="5491163"/>
          <p14:tracePt t="24186" x="8483600" y="5500688"/>
          <p14:tracePt t="24209" x="8491538" y="5510213"/>
          <p14:tracePt t="24224" x="8491538" y="5518150"/>
          <p14:tracePt t="24240" x="8501063" y="5518150"/>
          <p14:tracePt t="24248" x="8501063" y="5527675"/>
          <p14:tracePt t="24271" x="8501063" y="5537200"/>
          <p14:tracePt t="24309" x="8501063" y="5545138"/>
          <p14:tracePt t="24333" x="8501063" y="5554663"/>
          <p14:tracePt t="24348" x="8501063" y="5562600"/>
          <p14:tracePt t="24379" x="8501063" y="5572125"/>
          <p14:tracePt t="24410" x="8501063" y="5581650"/>
          <p14:tracePt t="24433" x="8501063" y="5589588"/>
          <p14:tracePt t="24441" x="8501063" y="5599113"/>
          <p14:tracePt t="24464" x="8501063" y="5608638"/>
          <p14:tracePt t="24480" x="8501063" y="5626100"/>
          <p14:tracePt t="24495" x="8491538" y="5634038"/>
          <p14:tracePt t="24511" x="8483600" y="5643563"/>
          <p14:tracePt t="24518" x="8474075" y="5653088"/>
          <p14:tracePt t="24530" x="8466138" y="5661025"/>
          <p14:tracePt t="24547" x="8466138" y="5670550"/>
          <p14:tracePt t="24564" x="8447088" y="5680075"/>
          <p14:tracePt t="24582" x="8429625" y="5688013"/>
          <p14:tracePt t="24597" x="8394700" y="5697538"/>
          <p14:tracePt t="24614" x="8331200" y="5724525"/>
          <p14:tracePt t="24630" x="8259763" y="5741988"/>
          <p14:tracePt t="24647" x="8224838" y="5751513"/>
          <p14:tracePt t="24664" x="8180388" y="5759450"/>
          <p14:tracePt t="24682" x="8153400" y="5759450"/>
          <p14:tracePt t="24698" x="8134350" y="5759450"/>
          <p14:tracePt t="24715" x="8099425" y="5768975"/>
          <p14:tracePt t="24730" x="8072438" y="5768975"/>
          <p14:tracePt t="24747" x="8045450" y="5768975"/>
          <p14:tracePt t="24764" x="8018463" y="5768975"/>
          <p14:tracePt t="24764" x="8010525" y="5768975"/>
          <p14:tracePt t="24782" x="7983538" y="5768975"/>
          <p14:tracePt t="24798" x="7966075" y="5768975"/>
          <p14:tracePt t="24815" x="7956550" y="5768975"/>
          <p14:tracePt t="24830" x="7947025" y="5768975"/>
          <p14:tracePt t="24859" x="7939088" y="5768975"/>
          <p14:tracePt t="26656" x="7947025" y="5768975"/>
          <p14:tracePt t="27442" x="7956550" y="5768975"/>
          <p14:tracePt t="27458" x="7974013" y="5768975"/>
          <p14:tracePt t="27473" x="7983538" y="5768975"/>
          <p14:tracePt t="27481" x="8001000" y="5768975"/>
          <p14:tracePt t="27498" x="8018463" y="5768975"/>
          <p14:tracePt t="27515" x="8045450" y="5768975"/>
          <p14:tracePt t="27531" x="8072438" y="5768975"/>
          <p14:tracePt t="27547" x="8099425" y="5768975"/>
          <p14:tracePt t="27564" x="8134350" y="5768975"/>
          <p14:tracePt t="27564" x="8143875" y="5768975"/>
          <p14:tracePt t="27582" x="8188325" y="5776913"/>
          <p14:tracePt t="27598" x="8224838" y="5776913"/>
          <p14:tracePt t="27615" x="8251825" y="5786438"/>
          <p14:tracePt t="27631" x="8296275" y="5786438"/>
          <p14:tracePt t="27647" x="8323263" y="5795963"/>
          <p14:tracePt t="27664" x="8358188" y="5803900"/>
          <p14:tracePt t="27681" x="8394700" y="5813425"/>
          <p14:tracePt t="27698" x="8412163" y="5822950"/>
          <p14:tracePt t="27715" x="8439150" y="5830888"/>
          <p14:tracePt t="27731" x="8456613" y="5840413"/>
          <p14:tracePt t="27747" x="8474075" y="5857875"/>
          <p14:tracePt t="27764" x="8491538" y="5875338"/>
          <p14:tracePt t="27781" x="8501063" y="5894388"/>
          <p14:tracePt t="27781" x="8518525" y="5902325"/>
          <p14:tracePt t="27798" x="8528050" y="5919788"/>
          <p14:tracePt t="27815" x="8528050" y="5938838"/>
          <p14:tracePt t="27831" x="8545513" y="5956300"/>
          <p14:tracePt t="27847" x="8545513" y="5973763"/>
          <p14:tracePt t="27863" x="8555038" y="5983288"/>
          <p14:tracePt t="27880" x="8555038" y="6000750"/>
          <p14:tracePt t="27880" x="8555038" y="6010275"/>
          <p14:tracePt t="27899" x="8555038" y="6018213"/>
          <p14:tracePt t="27914" x="8562975" y="6037263"/>
          <p14:tracePt t="27932" x="8562975" y="6045200"/>
          <p14:tracePt t="27947" x="8562975" y="6054725"/>
          <p14:tracePt t="27964" x="8562975" y="6072188"/>
          <p14:tracePt t="27980" x="8562975" y="6081713"/>
          <p14:tracePt t="27997" x="8555038" y="6099175"/>
          <p14:tracePt t="28015" x="8545513" y="6108700"/>
          <p14:tracePt t="28032" x="8545513" y="6116638"/>
          <p14:tracePt t="28048" x="8528050" y="6134100"/>
          <p14:tracePt t="28064" x="8510588" y="6153150"/>
          <p14:tracePt t="28080" x="8501063" y="6170613"/>
          <p14:tracePt t="28097" x="8483600" y="6188075"/>
          <p14:tracePt t="28114" x="8474075" y="6197600"/>
          <p14:tracePt t="28131" x="8466138" y="6197600"/>
          <p14:tracePt t="28153" x="8456613" y="6205538"/>
          <p14:tracePt t="28164" x="8447088" y="6215063"/>
          <p14:tracePt t="28180" x="8429625" y="6224588"/>
          <p14:tracePt t="28197" x="8402638" y="6242050"/>
          <p14:tracePt t="28214" x="8394700" y="6242050"/>
          <p14:tracePt t="28230" x="8358188" y="6251575"/>
          <p14:tracePt t="28248" x="8340725" y="6251575"/>
          <p14:tracePt t="28265" x="8323263" y="6251575"/>
          <p14:tracePt t="28281" x="8296275" y="6259513"/>
          <p14:tracePt t="28297" x="8277225" y="6269038"/>
          <p14:tracePt t="28314" x="8251825" y="6269038"/>
          <p14:tracePt t="28330" x="8215313" y="6276975"/>
          <p14:tracePt t="28348" x="8180388" y="6286500"/>
          <p14:tracePt t="28365" x="8153400" y="6286500"/>
          <p14:tracePt t="28381" x="8116888" y="6303963"/>
          <p14:tracePt t="28398" x="8099425" y="6303963"/>
          <p14:tracePt t="28415" x="8089900" y="6303963"/>
          <p14:tracePt t="36351" x="8108950" y="6303963"/>
          <p14:tracePt t="37073" x="8116888" y="6303963"/>
          <p14:tracePt t="37080" x="8126413" y="6296025"/>
          <p14:tracePt t="37088" x="8153400" y="6286500"/>
          <p14:tracePt t="37097" x="8188325" y="6269038"/>
          <p14:tracePt t="37114" x="8259763" y="6232525"/>
          <p14:tracePt t="37130" x="8323263" y="6197600"/>
          <p14:tracePt t="37147" x="8402638" y="6143625"/>
          <p14:tracePt t="37164" x="8483600" y="6081713"/>
          <p14:tracePt t="37182" x="8545513" y="6027738"/>
          <p14:tracePt t="37198" x="8634413" y="5938838"/>
          <p14:tracePt t="37214" x="8724900" y="5848350"/>
          <p14:tracePt t="37231" x="8813800" y="5759450"/>
          <p14:tracePt t="37247" x="8894763" y="5670550"/>
          <p14:tracePt t="37264" x="8947150" y="5589588"/>
          <p14:tracePt t="37264" x="8966200" y="5562600"/>
          <p14:tracePt t="37282" x="9001125" y="5510213"/>
          <p14:tracePt t="37298" x="9028113" y="5446713"/>
          <p14:tracePt t="37315" x="9055100" y="5402263"/>
          <p14:tracePt t="37331" x="9072563" y="5322888"/>
          <p14:tracePt t="37347" x="9082088" y="5241925"/>
          <p14:tracePt t="37364" x="9082088" y="5143500"/>
          <p14:tracePt t="37381" x="9082088" y="4956175"/>
          <p14:tracePt t="37398" x="9082088" y="4848225"/>
          <p14:tracePt t="37416" x="9082088" y="4776788"/>
          <p14:tracePt t="37431" x="9055100" y="4687888"/>
          <p14:tracePt t="37447" x="9037638" y="4616450"/>
          <p14:tracePt t="37464" x="8991600" y="4545013"/>
          <p14:tracePt t="37481" x="8956675" y="4473575"/>
          <p14:tracePt t="37481" x="8929688" y="4456113"/>
          <p14:tracePt t="37498" x="8858250" y="4384675"/>
          <p14:tracePt t="37515" x="8796338" y="4322763"/>
          <p14:tracePt t="37532" x="8742363" y="4286250"/>
          <p14:tracePt t="37547" x="8715375" y="4251325"/>
          <p14:tracePt t="37564" x="8680450" y="4214813"/>
          <p14:tracePt t="37580" x="8670925" y="4205288"/>
          <p14:tracePt t="37597" x="8670925" y="4197350"/>
          <p14:tracePt t="37970" x="8670925" y="4187825"/>
          <p14:tracePt t="37978" x="8670925" y="4179888"/>
          <p14:tracePt t="37986" x="8680450" y="4160838"/>
          <p14:tracePt t="37996" x="8688388" y="4116388"/>
          <p14:tracePt t="38014" x="8688388" y="4071938"/>
          <p14:tracePt t="38031" x="8688388" y="3973513"/>
          <p14:tracePt t="38050" x="8634413" y="3830638"/>
          <p14:tracePt t="38065" x="8562975" y="3697288"/>
          <p14:tracePt t="38082" x="8474075" y="3517900"/>
          <p14:tracePt t="38097" x="8367713" y="3357563"/>
          <p14:tracePt t="38114" x="8232775" y="3179763"/>
          <p14:tracePt t="38114" x="8170863" y="3098800"/>
          <p14:tracePt t="38132" x="8027988" y="2955925"/>
          <p14:tracePt t="38149" x="7894638" y="2822575"/>
          <p14:tracePt t="38165" x="7732713" y="2670175"/>
          <p14:tracePt t="38181" x="7572375" y="2544763"/>
          <p14:tracePt t="38198" x="7402513" y="2419350"/>
          <p14:tracePt t="38214" x="7251700" y="2322513"/>
          <p14:tracePt t="38230" x="7081838" y="2224088"/>
          <p14:tracePt t="38248" x="6823075" y="2125663"/>
          <p14:tracePt t="38265" x="6670675" y="2071688"/>
          <p14:tracePt t="38281" x="6510338" y="2017713"/>
          <p14:tracePt t="38298" x="6357938" y="1955800"/>
          <p14:tracePt t="38314" x="6215063" y="1901825"/>
          <p14:tracePt t="38330" x="6089650" y="1857375"/>
          <p14:tracePt t="38347" x="5929313" y="1785938"/>
          <p14:tracePt t="38347" x="5857875" y="1758950"/>
          <p14:tracePt t="38365" x="5705475" y="1704975"/>
          <p14:tracePt t="38382" x="5589588" y="1652588"/>
          <p14:tracePt t="38397" x="5483225" y="1589088"/>
          <p14:tracePt t="38416" x="5384800" y="1544638"/>
          <p14:tracePt t="38431" x="5330825" y="1509713"/>
          <p14:tracePt t="38447" x="5286375" y="1473200"/>
          <p14:tracePt t="38464" x="5276850" y="1473200"/>
          <p14:tracePt t="38488" x="5259388" y="1473200"/>
          <p14:tracePt t="38782" x="5251450" y="1473200"/>
          <p14:tracePt t="38790" x="5232400" y="1473200"/>
          <p14:tracePt t="38798" x="5180013" y="1473200"/>
          <p14:tracePt t="38814" x="5072063" y="1473200"/>
          <p14:tracePt t="38831" x="4902200" y="1446213"/>
          <p14:tracePt t="38847" x="4705350" y="1411288"/>
          <p14:tracePt t="38864" x="4537075" y="1384300"/>
          <p14:tracePt t="38880" x="4384675" y="1357313"/>
          <p14:tracePt t="38880" x="4330700" y="1339850"/>
          <p14:tracePt t="38899" x="4251325" y="1312863"/>
          <p14:tracePt t="38916" x="4197350" y="1276350"/>
          <p14:tracePt t="38931" x="4152900" y="1231900"/>
          <p14:tracePt t="38948" x="4116388" y="1169988"/>
          <p14:tracePt t="38964" x="4098925" y="1133475"/>
          <p14:tracePt t="38980" x="4089400" y="1081088"/>
          <p14:tracePt t="38997" x="4081463" y="1036638"/>
          <p14:tracePt t="39015" x="4081463" y="1000125"/>
          <p14:tracePt t="39032" x="4081463" y="982663"/>
          <p14:tracePt t="39048" x="4089400" y="946150"/>
          <p14:tracePt t="39064" x="4108450" y="928688"/>
          <p14:tracePt t="39080" x="4116388" y="919163"/>
          <p14:tracePt t="39096" x="4125913" y="901700"/>
          <p14:tracePt t="39114" x="4152900" y="884238"/>
          <p14:tracePt t="39131" x="4170363" y="874713"/>
          <p14:tracePt t="39147" x="4205288" y="866775"/>
          <p14:tracePt t="39165" x="4241800" y="857250"/>
          <p14:tracePt t="39180" x="4276725" y="847725"/>
          <p14:tracePt t="39197" x="4313238" y="847725"/>
          <p14:tracePt t="39215" x="4340225" y="847725"/>
          <p14:tracePt t="39215" x="4357688" y="847725"/>
          <p14:tracePt t="39231" x="4394200" y="847725"/>
          <p14:tracePt t="39248" x="4411663" y="847725"/>
          <p14:tracePt t="39265" x="4438650" y="847725"/>
          <p14:tracePt t="39282" x="4456113" y="847725"/>
          <p14:tracePt t="39299" x="4465638" y="857250"/>
          <p14:tracePt t="39316" x="4473575" y="866775"/>
          <p14:tracePt t="39339" x="4483100" y="866775"/>
          <p14:tracePt t="39370" x="4491038" y="866775"/>
          <p14:tracePt t="39424" x="4510088" y="874713"/>
          <p14:tracePt t="39463" x="4518025" y="874713"/>
          <p14:tracePt t="39478" x="4537075" y="884238"/>
          <p14:tracePt t="39486" x="4554538" y="884238"/>
          <p14:tracePt t="39497" x="4598988" y="884238"/>
          <p14:tracePt t="39514" x="4670425" y="884238"/>
          <p14:tracePt t="39531" x="4751388" y="884238"/>
          <p14:tracePt t="39531" x="4795838" y="893763"/>
          <p14:tracePt t="39549" x="4875213" y="901700"/>
          <p14:tracePt t="39565" x="4956175" y="911225"/>
          <p14:tracePt t="39581" x="5037138" y="919163"/>
          <p14:tracePt t="39598" x="5108575" y="928688"/>
          <p14:tracePt t="39613" x="5170488" y="938213"/>
          <p14:tracePt t="39630" x="5214938" y="938213"/>
          <p14:tracePt t="39647" x="5232400" y="938213"/>
          <p14:tracePt t="39665" x="5241925" y="938213"/>
          <p14:tracePt t="39681" x="5251450" y="938213"/>
          <p14:tracePt t="39697" x="5259388" y="938213"/>
          <p14:tracePt t="39757" x="5268913" y="938213"/>
          <p14:tracePt t="40144" x="5286375" y="938213"/>
          <p14:tracePt t="40152" x="5295900" y="938213"/>
          <p14:tracePt t="40163" x="5348288" y="946150"/>
          <p14:tracePt t="40181" x="5419725" y="955675"/>
          <p14:tracePt t="40181" x="5473700" y="955675"/>
          <p14:tracePt t="40198" x="5572125" y="955675"/>
          <p14:tracePt t="40215" x="5670550" y="965200"/>
          <p14:tracePt t="40231" x="5768975" y="982663"/>
          <p14:tracePt t="40248" x="5848350" y="982663"/>
          <p14:tracePt t="40263" x="5919788" y="982663"/>
          <p14:tracePt t="40281" x="5973763" y="982663"/>
          <p14:tracePt t="40281" x="5991225" y="982663"/>
          <p14:tracePt t="40299" x="6027738" y="982663"/>
          <p14:tracePt t="40315" x="6045200" y="982663"/>
          <p14:tracePt t="40331" x="6062663" y="982663"/>
          <p14:tracePt t="40348" x="6072188" y="982663"/>
          <p14:tracePt t="40363" x="6072188" y="990600"/>
          <p14:tracePt t="40380" x="6081713" y="990600"/>
          <p14:tracePt t="40397" x="6089650" y="990600"/>
          <p14:tracePt t="40446" x="6099175" y="990600"/>
          <p14:tracePt t="40484" x="6108700" y="990600"/>
          <p14:tracePt t="40500" x="6116638" y="990600"/>
          <p14:tracePt t="40515" x="6126163" y="990600"/>
          <p14:tracePt t="40522" x="6134100" y="990600"/>
          <p14:tracePt t="40532" x="6143625" y="990600"/>
          <p14:tracePt t="40548" x="6153150" y="990600"/>
          <p14:tracePt t="40564" x="6170613" y="990600"/>
          <p14:tracePt t="40581" x="6180138" y="990600"/>
          <p14:tracePt t="40597" x="6188075" y="990600"/>
          <p14:tracePt t="40614" x="6197600" y="990600"/>
          <p14:tracePt t="40631" x="6205538" y="990600"/>
          <p14:tracePt t="41553" x="6215063" y="990600"/>
          <p14:tracePt t="41621" x="6224588" y="990600"/>
          <p14:tracePt t="41630" x="6232525" y="990600"/>
          <p14:tracePt t="41637" x="6251575" y="990600"/>
          <p14:tracePt t="41646" x="6276975" y="990600"/>
          <p14:tracePt t="41664" x="6313488" y="1000125"/>
          <p14:tracePt t="41681" x="6357938" y="1000125"/>
          <p14:tracePt t="41698" x="6465888" y="1009650"/>
          <p14:tracePt t="41715" x="6527800" y="1009650"/>
          <p14:tracePt t="41731" x="6589713" y="1009650"/>
          <p14:tracePt t="41747" x="6634163" y="1009650"/>
          <p14:tracePt t="41764" x="6680200" y="1009650"/>
          <p14:tracePt t="41781" x="6732588" y="1009650"/>
          <p14:tracePt t="41797" x="6786563" y="1000125"/>
          <p14:tracePt t="41797" x="6813550" y="1000125"/>
          <p14:tracePt t="41815" x="6867525" y="990600"/>
          <p14:tracePt t="41832" x="6902450" y="982663"/>
          <p14:tracePt t="41847" x="6938963" y="973138"/>
          <p14:tracePt t="41864" x="6965950" y="973138"/>
          <p14:tracePt t="41880" x="7000875" y="965200"/>
          <p14:tracePt t="41897" x="7054850" y="965200"/>
          <p14:tracePt t="41897" x="7081838" y="965200"/>
          <p14:tracePt t="41917" x="7143750" y="955675"/>
          <p14:tracePt t="41932" x="7205663" y="955675"/>
          <p14:tracePt t="41948" x="7259638" y="955675"/>
          <p14:tracePt t="41965" x="7313613" y="946150"/>
          <p14:tracePt t="41981" x="7358063" y="938213"/>
          <p14:tracePt t="41997" x="7412038" y="938213"/>
          <p14:tracePt t="42014" x="7473950" y="928688"/>
          <p14:tracePt t="42032" x="7510463" y="928688"/>
          <p14:tracePt t="42048" x="7537450" y="928688"/>
          <p14:tracePt t="42064" x="7572375" y="928688"/>
          <p14:tracePt t="42081" x="7599363" y="928688"/>
          <p14:tracePt t="42097" x="7616825" y="928688"/>
          <p14:tracePt t="42116" x="7626350" y="928688"/>
          <p14:tracePt t="42130" x="7634288" y="928688"/>
          <p14:tracePt t="42148" x="7643813" y="928688"/>
          <p14:tracePt t="43069" x="7634288" y="928688"/>
          <p14:tracePt t="43215" x="7616825" y="928688"/>
          <p14:tracePt t="43222" x="7599363" y="928688"/>
          <p14:tracePt t="43231" x="7518400" y="901700"/>
          <p14:tracePt t="43247" x="7419975" y="884238"/>
          <p14:tracePt t="43264" x="7269163" y="874713"/>
          <p14:tracePt t="43280" x="7116763" y="857250"/>
          <p14:tracePt t="43297" x="6938963" y="857250"/>
          <p14:tracePt t="43297" x="6858000" y="857250"/>
          <p14:tracePt t="43315" x="6680200" y="839788"/>
          <p14:tracePt t="43332" x="6483350" y="830263"/>
          <p14:tracePt t="43348" x="6276975" y="822325"/>
          <p14:tracePt t="43365" x="6072188" y="803275"/>
          <p14:tracePt t="43381" x="5894388" y="795338"/>
          <p14:tracePt t="43397" x="5741988" y="785813"/>
          <p14:tracePt t="43397" x="5670550" y="776288"/>
          <p14:tracePt t="43417" x="5608638" y="768350"/>
          <p14:tracePt t="43417" x="5554663" y="768350"/>
          <p14:tracePt t="43432" x="5402263" y="741363"/>
          <p14:tracePt t="43448" x="5286375" y="741363"/>
          <p14:tracePt t="43465" x="5153025" y="731838"/>
          <p14:tracePt t="43481" x="5027613" y="723900"/>
          <p14:tracePt t="43497" x="4919663" y="723900"/>
          <p14:tracePt t="43514" x="4803775" y="723900"/>
          <p14:tracePt t="43514" x="4751388" y="723900"/>
          <p14:tracePt t="43532" x="4660900" y="723900"/>
          <p14:tracePt t="43548" x="4581525" y="723900"/>
          <p14:tracePt t="43564" x="4527550" y="741363"/>
          <p14:tracePt t="43581" x="4483100" y="758825"/>
          <p14:tracePt t="43598" x="4438650" y="776288"/>
          <p14:tracePt t="43614" x="4411663" y="785813"/>
          <p14:tracePt t="43631" x="4384675" y="803275"/>
          <p14:tracePt t="43631" x="4367213" y="812800"/>
          <p14:tracePt t="43648" x="4330700" y="830263"/>
          <p14:tracePt t="43666" x="4286250" y="857250"/>
          <p14:tracePt t="43681" x="4251325" y="893763"/>
          <p14:tracePt t="43699" x="4214813" y="928688"/>
          <p14:tracePt t="43714" x="4187825" y="965200"/>
          <p14:tracePt t="43732" x="4160838" y="1000125"/>
          <p14:tracePt t="43732" x="4152900" y="1017588"/>
          <p14:tracePt t="43750" x="4125913" y="1062038"/>
          <p14:tracePt t="43766" x="4108450" y="1108075"/>
          <p14:tracePt t="43782" x="4089400" y="1169988"/>
          <p14:tracePt t="43799" x="4089400" y="1223963"/>
          <p14:tracePt t="43816" x="4089400" y="1268413"/>
          <p14:tracePt t="43831" x="4089400" y="1303338"/>
          <p14:tracePt t="43848" x="4116388" y="1357313"/>
          <p14:tracePt t="43866" x="4143375" y="1384300"/>
          <p14:tracePt t="43883" x="4179888" y="1411288"/>
          <p14:tracePt t="43899" x="4214813" y="1446213"/>
          <p14:tracePt t="43916" x="4259263" y="1482725"/>
          <p14:tracePt t="43932" x="4286250" y="1500188"/>
          <p14:tracePt t="43948" x="4313238" y="1517650"/>
          <p14:tracePt t="43948" x="4330700" y="1536700"/>
          <p14:tracePt t="43966" x="4357688" y="1554163"/>
          <p14:tracePt t="43982" x="4384675" y="1571625"/>
          <p14:tracePt t="43999" x="4419600" y="1581150"/>
          <p14:tracePt t="44015" x="4456113" y="1608138"/>
          <p14:tracePt t="44031" x="4491038" y="1625600"/>
          <p14:tracePt t="44048" x="4518025" y="1633538"/>
          <p14:tracePt t="44065" x="4562475" y="1643063"/>
          <p14:tracePt t="44083" x="4589463" y="1643063"/>
          <p14:tracePt t="44099" x="4608513" y="1643063"/>
          <p14:tracePt t="44116" x="4633913" y="1643063"/>
          <p14:tracePt t="44132" x="4652963" y="1643063"/>
          <p14:tracePt t="44149" x="4670425" y="1643063"/>
          <p14:tracePt t="44165" x="4697413" y="1643063"/>
          <p14:tracePt t="44165" x="4714875" y="1643063"/>
          <p14:tracePt t="44183" x="4741863" y="1643063"/>
          <p14:tracePt t="44199" x="4776788" y="1643063"/>
          <p14:tracePt t="44216" x="4830763" y="1633538"/>
          <p14:tracePt t="44232" x="4875213" y="1625600"/>
          <p14:tracePt t="44248" x="4911725" y="1616075"/>
          <p14:tracePt t="44265" x="4956175" y="1598613"/>
          <p14:tracePt t="44282" x="5010150" y="1589088"/>
          <p14:tracePt t="44299" x="5054600" y="1581150"/>
          <p14:tracePt t="44316" x="5108575" y="1571625"/>
          <p14:tracePt t="44332" x="5153025" y="1554163"/>
          <p14:tracePt t="44348" x="5197475" y="1544638"/>
          <p14:tracePt t="44365" x="5232400" y="1544638"/>
          <p14:tracePt t="44381" x="5276850" y="1536700"/>
          <p14:tracePt t="44400" x="5322888" y="1527175"/>
          <p14:tracePt t="44418" x="5367338" y="1527175"/>
          <p14:tracePt t="44432" x="5411788" y="1517650"/>
          <p14:tracePt t="44449" x="5446713" y="1517650"/>
          <p14:tracePt t="44465" x="5483225" y="1517650"/>
          <p14:tracePt t="44481" x="5527675" y="1517650"/>
          <p14:tracePt t="44498" x="5572125" y="1517650"/>
          <p14:tracePt t="44516" x="5616575" y="1517650"/>
          <p14:tracePt t="44533" x="5653088" y="1517650"/>
          <p14:tracePt t="44549" x="5688013" y="1517650"/>
          <p14:tracePt t="44565" x="5724525" y="1517650"/>
          <p14:tracePt t="44582" x="5759450" y="1517650"/>
          <p14:tracePt t="44598" x="5776913" y="1517650"/>
          <p14:tracePt t="44598" x="5795963" y="1517650"/>
          <p14:tracePt t="44616" x="5803900" y="1517650"/>
          <p14:tracePt t="44633" x="5822950" y="1517650"/>
          <p14:tracePt t="44649" x="5830888" y="1517650"/>
          <p14:tracePt t="44665" x="5848350" y="1517650"/>
          <p14:tracePt t="44681" x="5857875" y="1517650"/>
          <p14:tracePt t="44701" x="5857875" y="1527175"/>
          <p14:tracePt t="44716" x="5867400" y="1527175"/>
          <p14:tracePt t="44731" x="5884863" y="1527175"/>
          <p14:tracePt t="45134" x="5894388" y="1527175"/>
          <p14:tracePt t="45149" x="5902325" y="1527175"/>
          <p14:tracePt t="45158" x="5919788" y="1527175"/>
          <p14:tracePt t="45166" x="5946775" y="1527175"/>
          <p14:tracePt t="45183" x="5973763" y="1527175"/>
          <p14:tracePt t="45197" x="6000750" y="1527175"/>
          <p14:tracePt t="45214" x="6037263" y="1527175"/>
          <p14:tracePt t="45231" x="6081713" y="1527175"/>
          <p14:tracePt t="45246" x="6143625" y="1527175"/>
          <p14:tracePt t="45263" x="6215063" y="1527175"/>
          <p14:tracePt t="45281" x="6251575" y="1527175"/>
          <p14:tracePt t="45297" x="6286500" y="1527175"/>
          <p14:tracePt t="45313" x="6313488" y="1527175"/>
          <p14:tracePt t="45330" x="6348413" y="1527175"/>
          <p14:tracePt t="45347" x="6375400" y="1527175"/>
          <p14:tracePt t="45364" x="6411913" y="1527175"/>
          <p14:tracePt t="45364" x="6429375" y="1527175"/>
          <p14:tracePt t="45381" x="6446838" y="1527175"/>
          <p14:tracePt t="45398" x="6483350" y="1527175"/>
          <p14:tracePt t="45414" x="6510338" y="1527175"/>
          <p14:tracePt t="45431" x="6537325" y="1527175"/>
          <p14:tracePt t="45447" x="6554788" y="1527175"/>
          <p14:tracePt t="45463" x="6589713" y="1527175"/>
          <p14:tracePt t="45481" x="6616700" y="1527175"/>
          <p14:tracePt t="45497" x="6661150" y="1527175"/>
          <p14:tracePt t="45514" x="6688138" y="1527175"/>
          <p14:tracePt t="45530" x="6724650" y="1527175"/>
          <p14:tracePt t="45547" x="6759575" y="1527175"/>
          <p14:tracePt t="45563" x="6786563" y="1527175"/>
          <p14:tracePt t="45579" x="6823075" y="1527175"/>
          <p14:tracePt t="45596" x="6848475" y="1527175"/>
          <p14:tracePt t="45615" x="6875463" y="1527175"/>
          <p14:tracePt t="45632" x="6902450" y="1527175"/>
          <p14:tracePt t="45648" x="6911975" y="1527175"/>
          <p14:tracePt t="45664" x="6929438" y="1527175"/>
          <p14:tracePt t="45681" x="6946900" y="1527175"/>
          <p14:tracePt t="45699" x="6965950" y="1527175"/>
          <p14:tracePt t="45716" x="6973888" y="1527175"/>
          <p14:tracePt t="45731" x="6983413" y="1527175"/>
          <p14:tracePt t="45748" x="7000875" y="1527175"/>
          <p14:tracePt t="45764" x="7010400" y="1527175"/>
          <p14:tracePt t="45784" x="7018338" y="1527175"/>
          <p14:tracePt t="45799" x="7027863" y="1527175"/>
          <p14:tracePt t="45814" x="7037388" y="1527175"/>
          <p14:tracePt t="45832" x="7045325" y="1527175"/>
          <p14:tracePt t="45848" x="7054850" y="1527175"/>
          <p14:tracePt t="46766" x="7072313" y="1527175"/>
          <p14:tracePt t="46797" x="7081838" y="1527175"/>
          <p14:tracePt t="46813" x="7108825" y="1527175"/>
          <p14:tracePt t="46820" x="7116763" y="1527175"/>
          <p14:tracePt t="46832" x="7153275" y="1527175"/>
          <p14:tracePt t="46848" x="7188200" y="1527175"/>
          <p14:tracePt t="46865" x="7224713" y="1517650"/>
          <p14:tracePt t="46865" x="7242175" y="1517650"/>
          <p14:tracePt t="46883" x="7286625" y="1517650"/>
          <p14:tracePt t="46899" x="7331075" y="1517650"/>
          <p14:tracePt t="46916" x="7358063" y="1517650"/>
          <p14:tracePt t="46934" x="7385050" y="1509713"/>
          <p14:tracePt t="46948" x="7429500" y="1509713"/>
          <p14:tracePt t="46966" x="7446963" y="1509713"/>
          <p14:tracePt t="46982" x="7491413" y="1509713"/>
          <p14:tracePt t="46999" x="7510463" y="1509713"/>
          <p14:tracePt t="47016" x="7527925" y="1500188"/>
          <p14:tracePt t="47032" x="7554913" y="1500188"/>
          <p14:tracePt t="47048" x="7572375" y="1500188"/>
          <p14:tracePt t="47066" x="7589838" y="1500188"/>
          <p14:tracePt t="47082" x="7616825" y="1490663"/>
          <p14:tracePt t="47099" x="7643813" y="1490663"/>
          <p14:tracePt t="47116" x="7670800" y="1490663"/>
          <p14:tracePt t="47132" x="7688263" y="1490663"/>
          <p14:tracePt t="47148" x="7715250" y="1490663"/>
          <p14:tracePt t="47165" x="7732713" y="1490663"/>
          <p14:tracePt t="47181" x="7759700" y="1490663"/>
          <p14:tracePt t="47181" x="7777163" y="1490663"/>
          <p14:tracePt t="47199" x="7804150" y="1490663"/>
          <p14:tracePt t="47216" x="7840663" y="1490663"/>
          <p14:tracePt t="47232" x="7875588" y="1490663"/>
          <p14:tracePt t="47249" x="7902575" y="1490663"/>
          <p14:tracePt t="47266" x="7939088" y="1482725"/>
          <p14:tracePt t="47282" x="7956550" y="1482725"/>
          <p14:tracePt t="47298" x="8018463" y="1482725"/>
          <p14:tracePt t="47316" x="8054975" y="1473200"/>
          <p14:tracePt t="47333" x="8089900" y="1473200"/>
          <p14:tracePt t="47349" x="8134350" y="1473200"/>
          <p14:tracePt t="47365" x="8161338" y="1473200"/>
          <p14:tracePt t="47381" x="8197850" y="1473200"/>
          <p14:tracePt t="47381" x="8205788" y="1473200"/>
          <p14:tracePt t="47401" x="8232775" y="1473200"/>
          <p14:tracePt t="47417" x="8242300" y="1473200"/>
          <p14:tracePt t="47432" x="8259763" y="1473200"/>
          <p14:tracePt t="47449" x="8277225" y="1473200"/>
          <p14:tracePt t="47465" x="8296275" y="1473200"/>
          <p14:tracePt t="47481" x="8304213" y="1473200"/>
          <p14:tracePt t="47497" x="8313738" y="1473200"/>
          <p14:tracePt t="47515" x="8323263" y="1473200"/>
          <p14:tracePt t="47532" x="8331200" y="1473200"/>
          <p14:tracePt t="49317" x="8323263" y="1473200"/>
          <p14:tracePt t="49458" x="8313738" y="1473200"/>
          <p14:tracePt t="49466" x="8304213" y="1473200"/>
          <p14:tracePt t="49473" x="8286750" y="1473200"/>
          <p14:tracePt t="49482" x="8242300" y="1465263"/>
          <p14:tracePt t="49499" x="8188325" y="1446213"/>
          <p14:tracePt t="49516" x="8116888" y="1438275"/>
          <p14:tracePt t="49532" x="8054975" y="1411288"/>
          <p14:tracePt t="49548" x="7966075" y="1393825"/>
          <p14:tracePt t="49565" x="7823200" y="1366838"/>
          <p14:tracePt t="49583" x="7742238" y="1339850"/>
          <p14:tracePt t="49599" x="7661275" y="1312863"/>
          <p14:tracePt t="49616" x="7608888" y="1303338"/>
          <p14:tracePt t="49632" x="7527925" y="1276350"/>
          <p14:tracePt t="49648" x="7473950" y="1258888"/>
          <p14:tracePt t="49665" x="7412038" y="1241425"/>
          <p14:tracePt t="49665" x="7385050" y="1231900"/>
          <p14:tracePt t="49683" x="7348538" y="1214438"/>
          <p14:tracePt t="49699" x="7313613" y="1196975"/>
          <p14:tracePt t="49716" x="7286625" y="1179513"/>
          <p14:tracePt t="49732" x="7242175" y="1169988"/>
          <p14:tracePt t="49748" x="7205663" y="1152525"/>
          <p14:tracePt t="49765" x="7153275" y="1125538"/>
          <p14:tracePt t="49782" x="7089775" y="1098550"/>
          <p14:tracePt t="49799" x="7045325" y="1089025"/>
          <p14:tracePt t="49816" x="6991350" y="1071563"/>
          <p14:tracePt t="49832" x="6938963" y="1071563"/>
          <p14:tracePt t="49848" x="6894513" y="1044575"/>
          <p14:tracePt t="49865" x="6831013" y="1036638"/>
          <p14:tracePt t="49881" x="6759575" y="1017588"/>
          <p14:tracePt t="49881" x="6732588" y="1009650"/>
          <p14:tracePt t="49899" x="6653213" y="990600"/>
          <p14:tracePt t="49916" x="6599238" y="965200"/>
          <p14:tracePt t="49933" x="6545263" y="955675"/>
          <p14:tracePt t="49949" x="6491288" y="938213"/>
          <p14:tracePt t="49964" x="6411913" y="919163"/>
          <p14:tracePt t="49981" x="6340475" y="911225"/>
          <p14:tracePt t="49998" x="6224588" y="901700"/>
          <p14:tracePt t="50016" x="6161088" y="893763"/>
          <p14:tracePt t="50033" x="6099175" y="893763"/>
          <p14:tracePt t="50049" x="6037263" y="893763"/>
          <p14:tracePt t="50065" x="5965825" y="893763"/>
          <p14:tracePt t="50082" x="5884863" y="893763"/>
          <p14:tracePt t="50098" x="5830888" y="893763"/>
          <p14:tracePt t="50098" x="5803900" y="893763"/>
          <p14:tracePt t="50116" x="5751513" y="893763"/>
          <p14:tracePt t="50133" x="5705475" y="893763"/>
          <p14:tracePt t="50149" x="5661025" y="893763"/>
          <p14:tracePt t="50166" x="5626100" y="893763"/>
          <p14:tracePt t="50181" x="5589588" y="893763"/>
          <p14:tracePt t="50198" x="5545138" y="893763"/>
          <p14:tracePt t="50198" x="5537200" y="893763"/>
          <p14:tracePt t="50217" x="5483225" y="893763"/>
          <p14:tracePt t="50233" x="5438775" y="893763"/>
          <p14:tracePt t="50249" x="5375275" y="893763"/>
          <p14:tracePt t="50266" x="5295900" y="911225"/>
          <p14:tracePt t="50281" x="5205413" y="938213"/>
          <p14:tracePt t="50298" x="5116513" y="965200"/>
          <p14:tracePt t="50315" x="5027613" y="990600"/>
          <p14:tracePt t="50315" x="4983163" y="1000125"/>
          <p14:tracePt t="50333" x="4867275" y="1044575"/>
          <p14:tracePt t="50349" x="4786313" y="1081088"/>
          <p14:tracePt t="50365" x="4714875" y="1108075"/>
          <p14:tracePt t="50382" x="4670425" y="1143000"/>
          <p14:tracePt t="50398" x="4625975" y="1169988"/>
          <p14:tracePt t="50416" x="4598988" y="1187450"/>
          <p14:tracePt t="50416" x="4581525" y="1187450"/>
          <p14:tracePt t="50434" x="4562475" y="1214438"/>
          <p14:tracePt t="50449" x="4545013" y="1241425"/>
          <p14:tracePt t="50465" x="4537075" y="1258888"/>
          <p14:tracePt t="50482" x="4527550" y="1276350"/>
          <p14:tracePt t="50497" x="4518025" y="1295400"/>
          <p14:tracePt t="50515" x="4510088" y="1322388"/>
          <p14:tracePt t="50533" x="4510088" y="1347788"/>
          <p14:tracePt t="50533" x="4500563" y="1366838"/>
          <p14:tracePt t="50549" x="4491038" y="1393825"/>
          <p14:tracePt t="50566" x="4483100" y="1438275"/>
          <p14:tracePt t="50582" x="4473575" y="1473200"/>
          <p14:tracePt t="50598" x="4465638" y="1509713"/>
          <p14:tracePt t="50615" x="4465638" y="1562100"/>
          <p14:tracePt t="50632" x="4456113" y="1598613"/>
          <p14:tracePt t="50632" x="4446588" y="1625600"/>
          <p14:tracePt t="50650" x="4446588" y="1660525"/>
          <p14:tracePt t="50666" x="4446588" y="1697038"/>
          <p14:tracePt t="50682" x="4446588" y="1741488"/>
          <p14:tracePt t="50699" x="4446588" y="1776413"/>
          <p14:tracePt t="50715" x="4446588" y="1803400"/>
          <p14:tracePt t="50732" x="4446588" y="1857375"/>
          <p14:tracePt t="50748" x="4456113" y="1893888"/>
          <p14:tracePt t="50766" x="4456113" y="1919288"/>
          <p14:tracePt t="50783" x="4465638" y="1946275"/>
          <p14:tracePt t="50799" x="4473575" y="1965325"/>
          <p14:tracePt t="50815" x="4473575" y="1990725"/>
          <p14:tracePt t="50831" x="4483100" y="2017713"/>
          <p14:tracePt t="50848" x="4491038" y="2036763"/>
          <p14:tracePt t="50848" x="4491038" y="2054225"/>
          <p14:tracePt t="50866" x="4491038" y="2081213"/>
          <p14:tracePt t="50883" x="4491038" y="2089150"/>
          <p14:tracePt t="50912" x="4500563" y="2089150"/>
          <p14:tracePt t="51702" x="4510088" y="2089150"/>
          <p14:tracePt t="51717" x="4518025" y="2089150"/>
          <p14:tracePt t="51725" x="4527550" y="2089150"/>
          <p14:tracePt t="51733" x="4554538" y="2089150"/>
          <p14:tracePt t="51749" x="4581525" y="2089150"/>
          <p14:tracePt t="51766" x="4608513" y="2089150"/>
          <p14:tracePt t="51782" x="4652963" y="2089150"/>
          <p14:tracePt t="51798" x="4679950" y="2089150"/>
          <p14:tracePt t="51815" x="4714875" y="2089150"/>
          <p14:tracePt t="51832" x="4768850" y="2098675"/>
          <p14:tracePt t="51849" x="4803775" y="2108200"/>
          <p14:tracePt t="51866" x="4848225" y="2108200"/>
          <p14:tracePt t="51882" x="4902200" y="2108200"/>
          <p14:tracePt t="51898" x="4965700" y="2108200"/>
          <p14:tracePt t="51915" x="5027613" y="2108200"/>
          <p14:tracePt t="51915" x="5062538" y="2108200"/>
          <p14:tracePt t="51935" x="5089525" y="2108200"/>
          <p14:tracePt t="51935" x="5116513" y="2108200"/>
          <p14:tracePt t="51949" x="5170488" y="2108200"/>
          <p14:tracePt t="51966" x="5232400" y="2108200"/>
          <p14:tracePt t="51982" x="5295900" y="2108200"/>
          <p14:tracePt t="51999" x="5348288" y="2108200"/>
          <p14:tracePt t="52015" x="5384800" y="2108200"/>
          <p14:tracePt t="52032" x="5419725" y="2108200"/>
          <p14:tracePt t="52048" x="5483225" y="2108200"/>
          <p14:tracePt t="52066" x="5510213" y="2108200"/>
          <p14:tracePt t="52082" x="5554663" y="2108200"/>
          <p14:tracePt t="52099" x="5589588" y="2108200"/>
          <p14:tracePt t="52115" x="5643563" y="2108200"/>
          <p14:tracePt t="52131" x="5705475" y="2108200"/>
          <p14:tracePt t="52148" x="5776913" y="2108200"/>
          <p14:tracePt t="52166" x="5840413" y="2108200"/>
          <p14:tracePt t="52183" x="5902325" y="2108200"/>
          <p14:tracePt t="52199" x="5956300" y="2108200"/>
          <p14:tracePt t="52215" x="6027738" y="2108200"/>
          <p14:tracePt t="52231" x="6081713" y="2108200"/>
          <p14:tracePt t="52248" x="6170613" y="2108200"/>
          <p14:tracePt t="52267" x="6215063" y="2108200"/>
          <p14:tracePt t="52283" x="6259513" y="2108200"/>
          <p14:tracePt t="52299" x="6323013" y="2108200"/>
          <p14:tracePt t="52315" x="6375400" y="2108200"/>
          <p14:tracePt t="52331" x="6429375" y="2108200"/>
          <p14:tracePt t="52348" x="6473825" y="2108200"/>
          <p14:tracePt t="52365" x="6527800" y="2108200"/>
          <p14:tracePt t="52365" x="6545263" y="2108200"/>
          <p14:tracePt t="52383" x="6572250" y="2108200"/>
          <p14:tracePt t="52399" x="6599238" y="2108200"/>
          <p14:tracePt t="52416" x="6626225" y="2108200"/>
          <p14:tracePt t="52432" x="6653213" y="2108200"/>
          <p14:tracePt t="52448" x="6688138" y="2108200"/>
          <p14:tracePt t="52465" x="6732588" y="2108200"/>
          <p14:tracePt t="52465" x="6742113" y="2108200"/>
          <p14:tracePt t="52483" x="6769100" y="2108200"/>
          <p14:tracePt t="52499" x="6796088" y="2108200"/>
          <p14:tracePt t="52516" x="6823075" y="2108200"/>
          <p14:tracePt t="52532" x="6848475" y="2108200"/>
          <p14:tracePt t="52548" x="6875463" y="2108200"/>
          <p14:tracePt t="52565" x="6902450" y="2108200"/>
          <p14:tracePt t="52582" x="6965950" y="2108200"/>
          <p14:tracePt t="52599" x="7010400" y="2108200"/>
          <p14:tracePt t="52616" x="7054850" y="2108200"/>
          <p14:tracePt t="52632" x="7081838" y="2108200"/>
          <p14:tracePt t="52648" x="7116763" y="2108200"/>
          <p14:tracePt t="52665" x="7134225" y="2108200"/>
          <p14:tracePt t="52681" x="7170738" y="2108200"/>
          <p14:tracePt t="52681" x="7180263" y="2108200"/>
          <p14:tracePt t="52700" x="7205663" y="2108200"/>
          <p14:tracePt t="52716" x="7232650" y="2108200"/>
          <p14:tracePt t="52732" x="7259638" y="2108200"/>
          <p14:tracePt t="52749" x="7269163" y="2108200"/>
          <p14:tracePt t="52765" x="7277100" y="2108200"/>
          <p14:tracePt t="52781" x="7296150" y="2108200"/>
          <p14:tracePt t="52798" x="7304088" y="2108200"/>
          <p14:tracePt t="52816" x="7313613" y="2108200"/>
          <p14:tracePt t="52839" x="7323138" y="2108200"/>
          <p14:tracePt t="52854" x="7331075" y="2108200"/>
          <p14:tracePt t="52865" x="7340600" y="2108200"/>
          <p14:tracePt t="52885" x="7348538" y="2108200"/>
          <p14:tracePt t="52908" x="7358063" y="2108200"/>
          <p14:tracePt t="52931" x="7367588" y="2108200"/>
          <p14:tracePt t="52947" x="7375525" y="2108200"/>
          <p14:tracePt t="52970" x="7385050" y="2108200"/>
          <p14:tracePt t="53016" x="7394575" y="2108200"/>
          <p14:tracePt t="53955" x="7402513" y="2108200"/>
          <p14:tracePt t="54424" x="7412038" y="2108200"/>
          <p14:tracePt t="54455" x="7419975" y="2108200"/>
          <p14:tracePt t="54471" x="7439025" y="2108200"/>
          <p14:tracePt t="54486" x="7446963" y="2108200"/>
          <p14:tracePt t="54502" x="7456488" y="2108200"/>
          <p14:tracePt t="54509" x="7466013" y="2108200"/>
          <p14:tracePt t="54517" x="7473950" y="2108200"/>
          <p14:tracePt t="54531" x="7491413" y="2108200"/>
          <p14:tracePt t="54549" x="7510463" y="2108200"/>
          <p14:tracePt t="54566" x="7518400" y="2108200"/>
          <p14:tracePt t="54587" x="7527925" y="2108200"/>
          <p14:tracePt t="54597" x="7537450" y="2108200"/>
          <p14:tracePt t="54618" x="7545388" y="2108200"/>
          <p14:tracePt t="54648" x="7554913" y="2108200"/>
          <p14:tracePt t="54679" x="7562850" y="2108200"/>
          <p14:tracePt t="54703" x="7572375" y="2108200"/>
          <p14:tracePt t="54718" x="7581900" y="2108200"/>
          <p14:tracePt t="54734" x="7599363" y="2108200"/>
          <p14:tracePt t="54749" x="7608888" y="2108200"/>
          <p14:tracePt t="54757" x="7616825" y="2108200"/>
          <p14:tracePt t="54773" x="7626350" y="2108200"/>
          <p14:tracePt t="54782" x="7634288" y="2098675"/>
          <p14:tracePt t="54798" x="7653338" y="2098675"/>
          <p14:tracePt t="54814" x="7661275" y="2098675"/>
          <p14:tracePt t="54831" x="7670800" y="2089150"/>
          <p14:tracePt t="54848" x="7697788" y="2081213"/>
          <p14:tracePt t="54866" x="7705725" y="2081213"/>
          <p14:tracePt t="54882" x="7715250" y="2081213"/>
          <p14:tracePt t="54898" x="7732713" y="2081213"/>
          <p14:tracePt t="54915" x="7742238" y="2081213"/>
          <p14:tracePt t="54936" x="7751763" y="2081213"/>
          <p14:tracePt t="54947" x="7759700" y="2081213"/>
          <p14:tracePt t="54964" x="7769225" y="2081213"/>
          <p14:tracePt t="54983" x="7777163" y="2081213"/>
          <p14:tracePt t="55020" x="7786688" y="2081213"/>
          <p14:tracePt t="55035" x="7796213" y="2081213"/>
          <p14:tracePt t="55066" x="7804150" y="2081213"/>
          <p14:tracePt t="55090" x="7813675" y="2081213"/>
          <p14:tracePt t="55113" x="7823200" y="2081213"/>
          <p14:tracePt t="55128" x="7831138" y="2081213"/>
          <p14:tracePt t="55152" x="7840663" y="2081213"/>
          <p14:tracePt t="55175" x="7848600" y="2081213"/>
          <p14:tracePt t="55190" x="7858125" y="2081213"/>
          <p14:tracePt t="55198" x="7867650" y="2081213"/>
          <p14:tracePt t="55205" x="7875588" y="2081213"/>
          <p14:tracePt t="55221" x="7885113" y="2081213"/>
          <p14:tracePt t="55231" x="7902575" y="2081213"/>
          <p14:tracePt t="55248" x="7920038" y="2081213"/>
          <p14:tracePt t="55265" x="7947025" y="2081213"/>
          <p14:tracePt t="55265" x="7956550" y="2081213"/>
          <p14:tracePt t="55283" x="7983538" y="2081213"/>
          <p14:tracePt t="55299" x="8001000" y="2071688"/>
          <p14:tracePt t="55316" x="8027988" y="2071688"/>
          <p14:tracePt t="55332" x="8054975" y="2071688"/>
          <p14:tracePt t="55348" x="8072438" y="2071688"/>
          <p14:tracePt t="55365" x="8108950" y="2071688"/>
          <p14:tracePt t="55382" x="8161338" y="2071688"/>
          <p14:tracePt t="55399" x="8188325" y="2071688"/>
          <p14:tracePt t="55416" x="8215313" y="2062163"/>
          <p14:tracePt t="55432" x="8242300" y="2062163"/>
          <p14:tracePt t="55448" x="8259763" y="2062163"/>
          <p14:tracePt t="55465" x="8286750" y="2062163"/>
          <p14:tracePt t="55481" x="8313738" y="2062163"/>
          <p14:tracePt t="55481" x="8323263" y="2062163"/>
          <p14:tracePt t="55500" x="8358188" y="2062163"/>
          <p14:tracePt t="55516" x="8385175" y="2062163"/>
          <p14:tracePt t="55532" x="8429625" y="2062163"/>
          <p14:tracePt t="55549" x="8447088" y="2062163"/>
          <p14:tracePt t="55565" x="8474075" y="2062163"/>
          <p14:tracePt t="55581" x="8501063" y="2062163"/>
          <p14:tracePt t="55598" x="8528050" y="2062163"/>
          <p14:tracePt t="55616" x="8555038" y="2062163"/>
          <p14:tracePt t="55633" x="8572500" y="2062163"/>
          <p14:tracePt t="55649" x="8589963" y="2062163"/>
          <p14:tracePt t="55665" x="8616950" y="2062163"/>
          <p14:tracePt t="55682" x="8634413" y="2062163"/>
          <p14:tracePt t="55698" x="8661400" y="2062163"/>
          <p14:tracePt t="55715" x="8697913" y="2071688"/>
          <p14:tracePt t="55733" x="8724900" y="2071688"/>
          <p14:tracePt t="55749" x="8751888" y="2071688"/>
          <p14:tracePt t="55765" x="8777288" y="2071688"/>
          <p14:tracePt t="55781" x="8804275" y="2071688"/>
          <p14:tracePt t="55798" x="8848725" y="2071688"/>
          <p14:tracePt t="55798" x="8867775" y="2071688"/>
          <p14:tracePt t="55817" x="8885238" y="2071688"/>
          <p14:tracePt t="55831" x="8939213" y="2071688"/>
          <p14:tracePt t="55849" x="8974138" y="2071688"/>
          <p14:tracePt t="55866" x="9001125" y="2071688"/>
          <p14:tracePt t="55881" x="9037638" y="2071688"/>
          <p14:tracePt t="55898" x="9072563" y="2071688"/>
          <p14:tracePt t="55915" x="9117013" y="2071688"/>
          <p14:tracePt t="55915" x="9134475" y="2071688"/>
          <p14:tracePt t="55933" x="9180513" y="2071688"/>
          <p14:tracePt t="55949" x="9215438" y="2071688"/>
          <p14:tracePt t="55966" x="9242425" y="2071688"/>
          <p14:tracePt t="55982" x="9277350" y="2071688"/>
          <p14:tracePt t="55998" x="9313863" y="2071688"/>
          <p14:tracePt t="56015" x="9340850" y="2071688"/>
          <p14:tracePt t="56015" x="9358313" y="2071688"/>
          <p14:tracePt t="56033" x="9394825" y="2071688"/>
          <p14:tracePt t="56049" x="9420225" y="2071688"/>
          <p14:tracePt t="56066" x="9466263" y="2071688"/>
          <p14:tracePt t="56082" x="9501188" y="2071688"/>
          <p14:tracePt t="56098" x="9518650" y="2071688"/>
          <p14:tracePt t="56115" x="9555163" y="2071688"/>
          <p14:tracePt t="56131" x="9590088" y="2071688"/>
          <p14:tracePt t="56150" x="9617075" y="2071688"/>
          <p14:tracePt t="56166" x="9644063" y="2071688"/>
          <p14:tracePt t="56182" x="9671050" y="2071688"/>
          <p14:tracePt t="56199" x="9705975" y="2062163"/>
          <p14:tracePt t="56216" x="9742488" y="2062163"/>
          <p14:tracePt t="56231" x="9769475" y="2062163"/>
          <p14:tracePt t="56248" x="9813925" y="2062163"/>
          <p14:tracePt t="56266" x="9840913" y="2062163"/>
          <p14:tracePt t="56282" x="9848850" y="2062163"/>
          <p14:tracePt t="56298" x="9867900" y="2062163"/>
          <p14:tracePt t="56315" x="9875838" y="2062163"/>
          <p14:tracePt t="56343" x="9867900" y="2062163"/>
          <p14:tracePt t="57108" x="9848850" y="2062163"/>
          <p14:tracePt t="57116" x="9831388" y="2054225"/>
          <p14:tracePt t="57124" x="9804400" y="2036763"/>
          <p14:tracePt t="57133" x="9725025" y="2027238"/>
          <p14:tracePt t="57149" x="9599613" y="1982788"/>
          <p14:tracePt t="57166" x="9429750" y="1938338"/>
          <p14:tracePt t="57182" x="9232900" y="1901825"/>
          <p14:tracePt t="57198" x="9010650" y="1839913"/>
          <p14:tracePt t="57215" x="8804275" y="1803400"/>
          <p14:tracePt t="57215" x="8705850" y="1785938"/>
          <p14:tracePt t="57233" x="8528050" y="1731963"/>
          <p14:tracePt t="57249" x="8323263" y="1697038"/>
          <p14:tracePt t="57266" x="8116888" y="1652588"/>
          <p14:tracePt t="57282" x="7920038" y="1608138"/>
          <p14:tracePt t="57298" x="7715250" y="1581150"/>
          <p14:tracePt t="57315" x="7537450" y="1554163"/>
          <p14:tracePt t="57315" x="7429500" y="1536700"/>
          <p14:tracePt t="57333" x="7251700" y="1500188"/>
          <p14:tracePt t="57349" x="7081838" y="1482725"/>
          <p14:tracePt t="57366" x="6919913" y="1465263"/>
          <p14:tracePt t="57382" x="6751638" y="1438275"/>
          <p14:tracePt t="57399" x="6599238" y="1419225"/>
          <p14:tracePt t="57415" x="6456363" y="1419225"/>
          <p14:tracePt t="57432" x="6224588" y="1419225"/>
          <p14:tracePt t="57451" x="6072188" y="1419225"/>
          <p14:tracePt t="57466" x="5911850" y="1419225"/>
          <p14:tracePt t="57481" x="5768975" y="1419225"/>
          <p14:tracePt t="57498" x="5589588" y="1428750"/>
          <p14:tracePt t="57515" x="5419725" y="1446213"/>
          <p14:tracePt t="57531" x="5232400" y="1473200"/>
          <p14:tracePt t="57531" x="5143500" y="1482725"/>
          <p14:tracePt t="57550" x="4973638" y="1509713"/>
          <p14:tracePt t="57566" x="4830763" y="1536700"/>
          <p14:tracePt t="57582" x="4679950" y="1562100"/>
          <p14:tracePt t="57599" x="4545013" y="1598613"/>
          <p14:tracePt t="57615" x="4384675" y="1643063"/>
          <p14:tracePt t="57631" x="4251325" y="1697038"/>
          <p14:tracePt t="57631" x="4170363" y="1731963"/>
          <p14:tracePt t="57650" x="4062413" y="1795463"/>
          <p14:tracePt t="57666" x="3983038" y="1857375"/>
          <p14:tracePt t="57682" x="3902075" y="1928813"/>
          <p14:tracePt t="57699" x="3848100" y="1990725"/>
          <p14:tracePt t="57715" x="3813175" y="2036763"/>
          <p14:tracePt t="57732" x="3776663" y="2089150"/>
          <p14:tracePt t="57748" x="3768725" y="2143125"/>
          <p14:tracePt t="57748" x="3759200" y="2170113"/>
          <p14:tracePt t="57766" x="3751263" y="2224088"/>
          <p14:tracePt t="57783" x="3751263" y="2295525"/>
          <p14:tracePt t="57799" x="3751263" y="2366963"/>
          <p14:tracePt t="57815" x="3759200" y="2446338"/>
          <p14:tracePt t="57831" x="3776663" y="2527300"/>
          <p14:tracePt t="57848" x="3813175" y="2598738"/>
          <p14:tracePt t="57865" x="3867150" y="2741613"/>
          <p14:tracePt t="57883" x="3902075" y="2830513"/>
          <p14:tracePt t="57899" x="3946525" y="2919413"/>
          <p14:tracePt t="57915" x="3983038" y="2973388"/>
          <p14:tracePt t="57932" x="4017963" y="3027363"/>
          <p14:tracePt t="57949" x="4044950" y="3062288"/>
          <p14:tracePt t="57965" x="4089400" y="3108325"/>
          <p14:tracePt t="57983" x="4125913" y="3125788"/>
          <p14:tracePt t="57999" x="4152900" y="3133725"/>
          <p14:tracePt t="58016" x="4179888" y="3152775"/>
          <p14:tracePt t="58032" x="4214813" y="3152775"/>
          <p14:tracePt t="58048" x="4276725" y="3160713"/>
          <p14:tracePt t="58066" x="4322763" y="3160713"/>
          <p14:tracePt t="58066" x="4348163" y="3160713"/>
          <p14:tracePt t="58083" x="4429125" y="3160713"/>
          <p14:tracePt t="58099" x="4500563" y="3143250"/>
          <p14:tracePt t="58116" x="4572000" y="3116263"/>
          <p14:tracePt t="58132" x="4660900" y="3081338"/>
          <p14:tracePt t="58148" x="4768850" y="3044825"/>
          <p14:tracePt t="58165" x="4875213" y="3000375"/>
          <p14:tracePt t="58182" x="4965700" y="2965450"/>
          <p14:tracePt t="58182" x="5010150" y="2938463"/>
          <p14:tracePt t="58200" x="5089525" y="2894013"/>
          <p14:tracePt t="58216" x="5170488" y="2867025"/>
          <p14:tracePt t="58232" x="5259388" y="2830513"/>
          <p14:tracePt t="58249" x="5348288" y="2813050"/>
          <p14:tracePt t="58265" x="5419725" y="2795588"/>
          <p14:tracePt t="58281" x="5483225" y="2786063"/>
          <p14:tracePt t="58281" x="5510213" y="2776538"/>
          <p14:tracePt t="58300" x="5589588" y="2759075"/>
          <p14:tracePt t="58316" x="5653088" y="2751138"/>
          <p14:tracePt t="58332" x="5724525" y="2741613"/>
          <p14:tracePt t="58349" x="5776913" y="2732088"/>
          <p14:tracePt t="58365" x="5830888" y="2724150"/>
          <p14:tracePt t="58381" x="5857875" y="2724150"/>
          <p14:tracePt t="58398" x="5902325" y="2724150"/>
          <p14:tracePt t="58417" x="5919788" y="2724150"/>
          <p14:tracePt t="58433" x="5946775" y="2724150"/>
          <p14:tracePt t="58449" x="5965825" y="2714625"/>
          <p14:tracePt t="58466" x="5983288" y="2714625"/>
          <p14:tracePt t="58481" x="5991225" y="2714625"/>
          <p14:tracePt t="58501" x="6000750" y="2714625"/>
          <p14:tracePt t="58514" x="6010275" y="2714625"/>
          <p14:tracePt t="58532" x="6018213" y="2714625"/>
          <p14:tracePt t="58548" x="6027738" y="2714625"/>
          <p14:tracePt t="58565" x="6037263" y="2714625"/>
          <p14:tracePt t="58581" x="6045200" y="2714625"/>
          <p14:tracePt t="58597" x="6054725" y="2714625"/>
          <p14:tracePt t="58615" x="6062663" y="2714625"/>
          <p14:tracePt t="58631" x="6072188" y="2714625"/>
          <p14:tracePt t="58694" x="6081713" y="2714625"/>
          <p14:tracePt t="59405" x="6089650" y="2714625"/>
          <p14:tracePt t="59413" x="6099175" y="2724150"/>
          <p14:tracePt t="59421" x="6116638" y="2724150"/>
          <p14:tracePt t="59431" x="6161088" y="2732088"/>
          <p14:tracePt t="59448" x="6197600" y="2741613"/>
          <p14:tracePt t="59464" x="6259513" y="2741613"/>
          <p14:tracePt t="59480" x="6348413" y="2741613"/>
          <p14:tracePt t="59499" x="6411913" y="2741613"/>
          <p14:tracePt t="59516" x="6500813" y="2741613"/>
          <p14:tracePt t="59532" x="6572250" y="2741613"/>
          <p14:tracePt t="59548" x="6626225" y="2741613"/>
          <p14:tracePt t="59565" x="6688138" y="2741613"/>
          <p14:tracePt t="59582" x="6751638" y="2741613"/>
          <p14:tracePt t="59582" x="6796088" y="2741613"/>
          <p14:tracePt t="59600" x="6858000" y="2741613"/>
          <p14:tracePt t="59616" x="6929438" y="2741613"/>
          <p14:tracePt t="59632" x="6983413" y="2751138"/>
          <p14:tracePt t="59649" x="7018338" y="2751138"/>
          <p14:tracePt t="59665" x="7054850" y="2759075"/>
          <p14:tracePt t="59681" x="7081838" y="2768600"/>
          <p14:tracePt t="59698" x="7116763" y="2776538"/>
          <p14:tracePt t="59716" x="7134225" y="2786063"/>
          <p14:tracePt t="59733" x="7153275" y="2786063"/>
          <p14:tracePt t="59749" x="7161213" y="2786063"/>
          <p14:tracePt t="59764" x="7170738" y="2786063"/>
          <p14:tracePt t="59781" x="7180263" y="2786063"/>
          <p14:tracePt t="59798" x="7197725" y="2786063"/>
          <p14:tracePt t="60226" x="7205663" y="2786063"/>
          <p14:tracePt t="60241" x="7232650" y="2786063"/>
          <p14:tracePt t="60249" x="7269163" y="2786063"/>
          <p14:tracePt t="60266" x="7313613" y="2776538"/>
          <p14:tracePt t="60282" x="7367588" y="2768600"/>
          <p14:tracePt t="60299" x="7439025" y="2759075"/>
          <p14:tracePt t="60315" x="7518400" y="2732088"/>
          <p14:tracePt t="60331" x="7616825" y="2714625"/>
          <p14:tracePt t="60331" x="7661275" y="2705100"/>
          <p14:tracePt t="60350" x="7751763" y="2687638"/>
          <p14:tracePt t="60366" x="7831138" y="2687638"/>
          <p14:tracePt t="60382" x="7912100" y="2687638"/>
          <p14:tracePt t="60399" x="7974013" y="2687638"/>
          <p14:tracePt t="60416" x="8062913" y="2679700"/>
          <p14:tracePt t="60432" x="8134350" y="2679700"/>
          <p14:tracePt t="60432" x="8170863" y="2679700"/>
          <p14:tracePt t="60451" x="8251825" y="2679700"/>
          <p14:tracePt t="60466" x="8313738" y="2679700"/>
          <p14:tracePt t="60483" x="8367713" y="2679700"/>
          <p14:tracePt t="60498" x="8420100" y="2679700"/>
          <p14:tracePt t="60516" x="8466138" y="2679700"/>
          <p14:tracePt t="60532" x="8501063" y="2679700"/>
          <p14:tracePt t="60548" x="8537575" y="2679700"/>
          <p14:tracePt t="60548" x="8555038" y="2679700"/>
          <p14:tracePt t="60567" x="8582025" y="2679700"/>
          <p14:tracePt t="60583" x="8616950" y="2679700"/>
          <p14:tracePt t="60599" x="8653463" y="2679700"/>
          <p14:tracePt t="60616" x="8680450" y="2679700"/>
          <p14:tracePt t="60632" x="8705850" y="2679700"/>
          <p14:tracePt t="60648" x="8732838" y="2679700"/>
          <p14:tracePt t="60665" x="8769350" y="2687638"/>
          <p14:tracePt t="60683" x="8786813" y="2687638"/>
          <p14:tracePt t="60699" x="8813800" y="2687638"/>
          <p14:tracePt t="60716" x="8831263" y="2697163"/>
          <p14:tracePt t="60732" x="8848725" y="2705100"/>
          <p14:tracePt t="60748" x="8875713" y="2705100"/>
          <p14:tracePt t="60765" x="8885238" y="2705100"/>
          <p14:tracePt t="60781" x="8912225" y="2714625"/>
          <p14:tracePt t="60800" x="8929688" y="2724150"/>
          <p14:tracePt t="60815" x="8939213" y="2724150"/>
          <p14:tracePt t="60832" x="8956675" y="2724150"/>
          <p14:tracePt t="60848" x="8966200" y="2724150"/>
          <p14:tracePt t="60864" x="8974138" y="2724150"/>
          <p14:tracePt t="60881" x="9001125" y="2724150"/>
          <p14:tracePt t="60899" x="9010650" y="2724150"/>
          <p14:tracePt t="60916" x="9028113" y="2724150"/>
          <p14:tracePt t="60932" x="9037638" y="2724150"/>
          <p14:tracePt t="60948" x="9045575" y="2724150"/>
          <p14:tracePt t="60965" x="9063038" y="2724150"/>
          <p14:tracePt t="60982" x="9072563" y="2724150"/>
          <p14:tracePt t="60982" x="9082088" y="2724150"/>
          <p14:tracePt t="60999" x="9099550" y="2724150"/>
          <p14:tracePt t="61016" x="9117013" y="2724150"/>
          <p14:tracePt t="61032" x="9126538" y="2724150"/>
          <p14:tracePt t="61049" x="9144000" y="2724150"/>
          <p14:tracePt t="61065" x="9170988" y="2724150"/>
          <p14:tracePt t="61081" x="9180513" y="2724150"/>
          <p14:tracePt t="61098" x="9197975" y="2724150"/>
          <p14:tracePt t="61115" x="9205913" y="2724150"/>
          <p14:tracePt t="62026" x="9197975" y="2724150"/>
          <p14:tracePt t="62562" x="9180513" y="2705100"/>
          <p14:tracePt t="62569" x="9161463" y="2697163"/>
          <p14:tracePt t="62581" x="9072563" y="2625725"/>
          <p14:tracePt t="62599" x="8947150" y="2544763"/>
          <p14:tracePt t="62599" x="8875713" y="2509838"/>
          <p14:tracePt t="62616" x="8724900" y="2419350"/>
          <p14:tracePt t="62633" x="8537575" y="2339975"/>
          <p14:tracePt t="62649" x="8367713" y="2286000"/>
          <p14:tracePt t="62666" x="8180388" y="2224088"/>
          <p14:tracePt t="62681" x="7983538" y="2170113"/>
          <p14:tracePt t="62698" x="7786688" y="2116138"/>
          <p14:tracePt t="62716" x="7483475" y="2044700"/>
          <p14:tracePt t="62733" x="7304088" y="2009775"/>
          <p14:tracePt t="62749" x="7126288" y="1982788"/>
          <p14:tracePt t="62766" x="6965950" y="1955800"/>
          <p14:tracePt t="62782" x="6804025" y="1928813"/>
          <p14:tracePt t="62798" x="6680200" y="1928813"/>
          <p14:tracePt t="62815" x="6518275" y="1919288"/>
          <p14:tracePt t="62815" x="6446838" y="1919288"/>
          <p14:tracePt t="62833" x="6313488" y="1919288"/>
          <p14:tracePt t="62849" x="6197600" y="1919288"/>
          <p14:tracePt t="62866" x="6072188" y="1919288"/>
          <p14:tracePt t="62882" x="5991225" y="1911350"/>
          <p14:tracePt t="62898" x="5894388" y="1901825"/>
          <p14:tracePt t="62915" x="5803900" y="1901825"/>
          <p14:tracePt t="62915" x="5759450" y="1901825"/>
          <p14:tracePt t="62933" x="5688013" y="1901825"/>
          <p14:tracePt t="62950" x="5608638" y="1901825"/>
          <p14:tracePt t="62966" x="5545138" y="1911350"/>
          <p14:tracePt t="62982" x="5473700" y="1928813"/>
          <p14:tracePt t="62998" x="5411788" y="1955800"/>
          <p14:tracePt t="63015" x="5340350" y="1973263"/>
          <p14:tracePt t="63032" x="5286375" y="2000250"/>
          <p14:tracePt t="63032" x="5251450" y="2000250"/>
          <p14:tracePt t="63049" x="5214938" y="2027238"/>
          <p14:tracePt t="63066" x="5180013" y="2036763"/>
          <p14:tracePt t="63082" x="5126038" y="2054225"/>
          <p14:tracePt t="63099" x="5062538" y="2098675"/>
          <p14:tracePt t="63114" x="5010150" y="2125663"/>
          <p14:tracePt t="63132" x="4965700" y="2160588"/>
          <p14:tracePt t="63132" x="4956175" y="2170113"/>
          <p14:tracePt t="63150" x="4938713" y="2179638"/>
          <p14:tracePt t="63165" x="4919663" y="2197100"/>
          <p14:tracePt t="63183" x="4902200" y="2205038"/>
          <p14:tracePt t="63198" x="4884738" y="2232025"/>
          <p14:tracePt t="63215" x="4848225" y="2259013"/>
          <p14:tracePt t="63232" x="4822825" y="2295525"/>
          <p14:tracePt t="63248" x="4795838" y="2330450"/>
          <p14:tracePt t="63266" x="4776788" y="2357438"/>
          <p14:tracePt t="63283" x="4759325" y="2384425"/>
          <p14:tracePt t="63299" x="4741863" y="2419350"/>
          <p14:tracePt t="63315" x="4714875" y="2465388"/>
          <p14:tracePt t="63331" x="4697413" y="2490788"/>
          <p14:tracePt t="63348" x="4687888" y="2536825"/>
          <p14:tracePt t="63365" x="4660900" y="2589213"/>
          <p14:tracePt t="63383" x="4643438" y="2625725"/>
          <p14:tracePt t="63403" x="4633913" y="2660650"/>
          <p14:tracePt t="63416" x="4616450" y="2705100"/>
          <p14:tracePt t="63433" x="4616450" y="2741613"/>
          <p14:tracePt t="63433" x="4608513" y="2768600"/>
          <p14:tracePt t="63451" x="4598988" y="2795588"/>
          <p14:tracePt t="63464" x="4598988" y="2847975"/>
          <p14:tracePt t="63481" x="4581525" y="2955925"/>
          <p14:tracePt t="63497" x="4581525" y="3009900"/>
          <p14:tracePt t="63516" x="4562475" y="3062288"/>
          <p14:tracePt t="63531" x="4554538" y="3125788"/>
          <p14:tracePt t="63548" x="4545013" y="3205163"/>
          <p14:tracePt t="63565" x="4537075" y="3259138"/>
          <p14:tracePt t="63565" x="4527550" y="3276600"/>
          <p14:tracePt t="63583" x="4527550" y="3313113"/>
          <p14:tracePt t="63599" x="4527550" y="3340100"/>
          <p14:tracePt t="63616" x="4527550" y="3357563"/>
          <p14:tracePt t="63632" x="4527550" y="3367088"/>
          <p14:tracePt t="63647" x="4527550" y="3384550"/>
          <p14:tracePt t="63665" x="4527550" y="3394075"/>
          <p14:tracePt t="63681" x="4527550" y="3402013"/>
          <p14:tracePt t="63707" x="4527550" y="3411538"/>
          <p14:tracePt t="63716" x="4527550" y="3419475"/>
          <p14:tracePt t="64643" x="4537075" y="3429000"/>
          <p14:tracePt t="64681" x="4545013" y="3429000"/>
          <p14:tracePt t="64698" x="4554538" y="3438525"/>
          <p14:tracePt t="64705" x="4562475" y="3446463"/>
          <p14:tracePt t="64715" x="4581525" y="3465513"/>
          <p14:tracePt t="64732" x="4616450" y="3473450"/>
          <p14:tracePt t="64749" x="4652963" y="3490913"/>
          <p14:tracePt t="64749" x="4679950" y="3500438"/>
          <p14:tracePt t="64767" x="4724400" y="3517900"/>
          <p14:tracePt t="64783" x="4776788" y="3544888"/>
          <p14:tracePt t="64799" x="4848225" y="3554413"/>
          <p14:tracePt t="64816" x="4929188" y="3581400"/>
          <p14:tracePt t="64832" x="5018088" y="3598863"/>
          <p14:tracePt t="64848" x="5116513" y="3625850"/>
          <p14:tracePt t="64865" x="5214938" y="3633788"/>
          <p14:tracePt t="64865" x="5268913" y="3633788"/>
          <p14:tracePt t="64883" x="5367338" y="3652838"/>
          <p14:tracePt t="64899" x="5456238" y="3660775"/>
          <p14:tracePt t="64916" x="5518150" y="3670300"/>
          <p14:tracePt t="64932" x="5572125" y="3670300"/>
          <p14:tracePt t="64948" x="5608638" y="3670300"/>
          <p14:tracePt t="64965" x="5634038" y="3670300"/>
          <p14:tracePt t="64982" x="5653088" y="3670300"/>
          <p14:tracePt t="64999" x="5661025" y="3670300"/>
          <p14:tracePt t="65016" x="5688013" y="3670300"/>
          <p14:tracePt t="65033" x="5715000" y="3652838"/>
          <p14:tracePt t="65048" x="5732463" y="3633788"/>
          <p14:tracePt t="65066" x="5751513" y="3598863"/>
          <p14:tracePt t="65083" x="5751513" y="3581400"/>
          <p14:tracePt t="65097" x="5768975" y="3554413"/>
          <p14:tracePt t="65116" x="5776913" y="3536950"/>
          <p14:tracePt t="65132" x="5776913" y="3527425"/>
          <p14:tracePt t="65148" x="5786438" y="3527425"/>
          <p14:tracePt t="65165" x="5795963" y="3517900"/>
          <p14:tracePt t="65181" x="5803900" y="3517900"/>
          <p14:tracePt t="65198" x="5813425" y="3517900"/>
          <p14:tracePt t="65216" x="5822950" y="3517900"/>
          <p14:tracePt t="65232" x="5830888" y="3517900"/>
          <p14:tracePt t="65248" x="5840413" y="3517900"/>
          <p14:tracePt t="65264" x="5848350" y="3517900"/>
          <p14:tracePt t="65281" x="5875338" y="3517900"/>
          <p14:tracePt t="65299" x="5919788" y="3517900"/>
          <p14:tracePt t="65316" x="5965825" y="3517900"/>
          <p14:tracePt t="65333" x="6018213" y="3517900"/>
          <p14:tracePt t="65349" x="6072188" y="3517900"/>
          <p14:tracePt t="65365" x="6134100" y="3517900"/>
          <p14:tracePt t="65382" x="6232525" y="3500438"/>
          <p14:tracePt t="65398" x="6384925" y="3455988"/>
          <p14:tracePt t="65417" x="6483350" y="3429000"/>
          <p14:tracePt t="65433" x="6562725" y="3394075"/>
          <p14:tracePt t="65449" x="6634163" y="3367088"/>
          <p14:tracePt t="65465" x="6705600" y="3340100"/>
          <p14:tracePt t="65482" x="6769100" y="3313113"/>
          <p14:tracePt t="65498" x="6813550" y="3295650"/>
          <p14:tracePt t="65516" x="6848475" y="3286125"/>
          <p14:tracePt t="65533" x="6867525" y="3286125"/>
          <p14:tracePt t="65549" x="6875463" y="3276600"/>
          <p14:tracePt t="65566" x="6884988" y="3276600"/>
          <p14:tracePt t="65582" x="6894513" y="3268663"/>
          <p14:tracePt t="65597" x="6902450" y="3268663"/>
          <p14:tracePt t="65614" x="6911975" y="3268663"/>
          <p14:tracePt t="65641" x="6919913" y="3268663"/>
          <p14:tracePt t="66383" x="6929438" y="3276600"/>
          <p14:tracePt t="66398" x="6938963" y="3286125"/>
          <p14:tracePt t="66406" x="6946900" y="3295650"/>
          <p14:tracePt t="66416" x="6973888" y="3313113"/>
          <p14:tracePt t="66432" x="7000875" y="3340100"/>
          <p14:tracePt t="66448" x="7027863" y="3357563"/>
          <p14:tracePt t="66466" x="7062788" y="3384550"/>
          <p14:tracePt t="66482" x="7099300" y="3419475"/>
          <p14:tracePt t="66482" x="7116763" y="3438525"/>
          <p14:tracePt t="66500" x="7180263" y="3473450"/>
          <p14:tracePt t="66516" x="7269163" y="3527425"/>
          <p14:tracePt t="66533" x="7348538" y="3562350"/>
          <p14:tracePt t="66549" x="7429500" y="3598863"/>
          <p14:tracePt t="66565" x="7510463" y="3633788"/>
          <p14:tracePt t="66581" x="7589838" y="3652838"/>
          <p14:tracePt t="66581" x="7634288" y="3670300"/>
          <p14:tracePt t="66600" x="7715250" y="3679825"/>
          <p14:tracePt t="66617" x="7786688" y="3687763"/>
          <p14:tracePt t="66633" x="7840663" y="3697288"/>
          <p14:tracePt t="66649" x="7885113" y="3697288"/>
          <p14:tracePt t="66665" x="7920038" y="3697288"/>
          <p14:tracePt t="66681" x="7956550" y="3697288"/>
          <p14:tracePt t="66699" x="8001000" y="3697288"/>
          <p14:tracePt t="66699" x="8018463" y="3697288"/>
          <p14:tracePt t="66716" x="8045450" y="3697288"/>
          <p14:tracePt t="66733" x="8081963" y="3687763"/>
          <p14:tracePt t="66749" x="8126413" y="3670300"/>
          <p14:tracePt t="66766" x="8180388" y="3643313"/>
          <p14:tracePt t="66781" x="8205788" y="3625850"/>
          <p14:tracePt t="66798" x="8251825" y="3608388"/>
          <p14:tracePt t="66817" x="8269288" y="3589338"/>
          <p14:tracePt t="66833" x="8277225" y="3589338"/>
          <p14:tracePt t="66848" x="8286750" y="3589338"/>
          <p14:tracePt t="66865" x="8296275" y="3581400"/>
          <p14:tracePt t="66886" x="8304213" y="3581400"/>
          <p14:tracePt t="67381" x="8313738" y="3589338"/>
          <p14:tracePt t="67396" x="8313738" y="3598863"/>
          <p14:tracePt t="67404" x="8323263" y="3608388"/>
          <p14:tracePt t="67419" x="8331200" y="3616325"/>
          <p14:tracePt t="67432" x="8348663" y="3633788"/>
          <p14:tracePt t="67447" x="8375650" y="3652838"/>
          <p14:tracePt t="67464" x="8420100" y="3687763"/>
          <p14:tracePt t="67483" x="8466138" y="3714750"/>
          <p14:tracePt t="67499" x="8510588" y="3732213"/>
          <p14:tracePt t="67515" x="8572500" y="3751263"/>
          <p14:tracePt t="67531" x="8616950" y="3759200"/>
          <p14:tracePt t="67548" x="8705850" y="3768725"/>
          <p14:tracePt t="67565" x="8831263" y="3776663"/>
          <p14:tracePt t="67583" x="8902700" y="3776663"/>
          <p14:tracePt t="67599" x="8956675" y="3776663"/>
          <p14:tracePt t="67616" x="9010650" y="3768725"/>
          <p14:tracePt t="67632" x="9037638" y="3768725"/>
          <p14:tracePt t="67648" x="9063038" y="3759200"/>
          <p14:tracePt t="67665" x="9072563" y="3759200"/>
          <p14:tracePt t="67682" x="9082088" y="3759200"/>
          <p14:tracePt t="67699" x="9090025" y="3759200"/>
          <p14:tracePt t="67715" x="9099550" y="3751263"/>
          <p14:tracePt t="67732" x="9109075" y="3751263"/>
          <p14:tracePt t="67748" x="9117013" y="3751263"/>
          <p14:tracePt t="67764" x="9126538" y="3741738"/>
          <p14:tracePt t="67782" x="9144000" y="3741738"/>
          <p14:tracePt t="67799" x="9153525" y="3741738"/>
          <p14:tracePt t="68707" x="9161463" y="3741738"/>
          <p14:tracePt t="68750" x="9180513" y="3741738"/>
          <p14:tracePt t="68765" x="9188450" y="3741738"/>
          <p14:tracePt t="68773" x="9197975" y="3741738"/>
          <p14:tracePt t="68782" x="9232900" y="3741738"/>
          <p14:tracePt t="68799" x="9286875" y="3741738"/>
          <p14:tracePt t="68815" x="9340850" y="3741738"/>
          <p14:tracePt t="68832" x="9394825" y="3741738"/>
          <p14:tracePt t="68848" x="9439275" y="3741738"/>
          <p14:tracePt t="68865" x="9518650" y="3732213"/>
          <p14:tracePt t="68883" x="9582150" y="3732213"/>
          <p14:tracePt t="68899" x="9653588" y="3714750"/>
          <p14:tracePt t="68915" x="9725025" y="3705225"/>
          <p14:tracePt t="68931" x="9786938" y="3705225"/>
          <p14:tracePt t="68949" x="9848850" y="3679825"/>
          <p14:tracePt t="68949" x="9894888" y="3670300"/>
          <p14:tracePt t="68967" x="9929813" y="3652838"/>
          <p14:tracePt t="68981" x="10028238" y="3633788"/>
          <p14:tracePt t="68999" x="10072688" y="3616325"/>
          <p14:tracePt t="69016" x="10109200" y="3608388"/>
          <p14:tracePt t="69032" x="10153650" y="3589338"/>
          <p14:tracePt t="69049" x="10171113" y="3589338"/>
          <p14:tracePt t="69065" x="10198100" y="3589338"/>
          <p14:tracePt t="69065" x="10206038" y="3581400"/>
          <p14:tracePt t="69083" x="10215563" y="3571875"/>
          <p14:tracePt t="69099" x="10233025" y="3571875"/>
          <p14:tracePt t="69116" x="10252075" y="3571875"/>
          <p14:tracePt t="69131" x="10260013" y="3562350"/>
          <p14:tracePt t="69148" x="10269538" y="3562350"/>
          <p14:tracePt t="69165" x="10277475" y="3562350"/>
          <p14:tracePt t="69191" x="10287000" y="3562350"/>
          <p14:tracePt t="69199" x="10304463" y="3554413"/>
          <p14:tracePt t="69216" x="10331450" y="3544888"/>
          <p14:tracePt t="69232" x="10358438" y="3527425"/>
          <p14:tracePt t="69248" x="10394950" y="3509963"/>
          <p14:tracePt t="69265" x="10420350" y="3500438"/>
          <p14:tracePt t="69282" x="10439400" y="3490913"/>
          <p14:tracePt t="69300" x="10447338" y="3482975"/>
          <p14:tracePt t="69316" x="10456863" y="3482975"/>
          <p14:tracePt t="69332" x="10466388" y="3482975"/>
          <p14:tracePt t="69369" x="10474325" y="3482975"/>
          <p14:tracePt t="69415" x="10474325" y="3473450"/>
          <p14:tracePt t="69926" x="10483850" y="3473450"/>
          <p14:tracePt t="71101" x="10466388" y="3473450"/>
          <p14:tracePt t="71860" x="10447338" y="3473450"/>
          <p14:tracePt t="71867" x="10429875" y="3473450"/>
          <p14:tracePt t="71881" x="10331450" y="3473450"/>
          <p14:tracePt t="71899" x="10233025" y="3473450"/>
          <p14:tracePt t="71916" x="10099675" y="3473450"/>
          <p14:tracePt t="71933" x="9947275" y="3473450"/>
          <p14:tracePt t="71949" x="9777413" y="3473450"/>
          <p14:tracePt t="71965" x="9582150" y="3465513"/>
          <p14:tracePt t="71982" x="9224963" y="3419475"/>
          <p14:tracePt t="71999" x="8974138" y="3367088"/>
          <p14:tracePt t="72016" x="8688388" y="3313113"/>
          <p14:tracePt t="72032" x="8402638" y="3241675"/>
          <p14:tracePt t="72048" x="8081963" y="3187700"/>
          <p14:tracePt t="72065" x="7804150" y="3133725"/>
          <p14:tracePt t="72081" x="7473950" y="3089275"/>
          <p14:tracePt t="72081" x="7323138" y="3062288"/>
          <p14:tracePt t="72100" x="7045325" y="3017838"/>
          <p14:tracePt t="72116" x="6813550" y="2973388"/>
          <p14:tracePt t="72132" x="6545263" y="2894013"/>
          <p14:tracePt t="72149" x="6323013" y="2830513"/>
          <p14:tracePt t="72165" x="6054725" y="2741613"/>
          <p14:tracePt t="72181" x="5840413" y="2670175"/>
          <p14:tracePt t="72198" x="5518150" y="2562225"/>
          <p14:tracePt t="72216" x="5429250" y="2536825"/>
          <p14:tracePt t="72232" x="5375275" y="2527300"/>
          <p14:tracePt t="72249" x="5367338" y="2517775"/>
          <p14:tracePt t="72265" x="5357813" y="2509838"/>
          <p14:tracePt t="72610" x="5357813" y="2500313"/>
          <p14:tracePt t="72618" x="5340350" y="2482850"/>
          <p14:tracePt t="72631" x="5251450" y="2401888"/>
          <p14:tracePt t="72649" x="5126038" y="2330450"/>
          <p14:tracePt t="72666" x="4956175" y="2241550"/>
          <p14:tracePt t="72682" x="4768850" y="2160588"/>
          <p14:tracePt t="72698" x="4589463" y="2071688"/>
          <p14:tracePt t="72715" x="4438650" y="1982788"/>
          <p14:tracePt t="72732" x="4276725" y="1893888"/>
          <p14:tracePt t="72732" x="4197350" y="1839913"/>
          <p14:tracePt t="72750" x="4071938" y="1758950"/>
          <p14:tracePt t="72766" x="3946525" y="1679575"/>
          <p14:tracePt t="72782" x="3840163" y="1616075"/>
          <p14:tracePt t="72799" x="3732213" y="1544638"/>
          <p14:tracePt t="72815" x="3625850" y="1482725"/>
          <p14:tracePt t="72831" x="3544888" y="1428750"/>
          <p14:tracePt t="72849" x="3455988" y="1347788"/>
          <p14:tracePt t="72866" x="3411538" y="1303338"/>
          <p14:tracePt t="72883" x="3384550" y="1285875"/>
          <p14:tracePt t="72899" x="3348038" y="1250950"/>
          <p14:tracePt t="72915" x="3322638" y="1231900"/>
          <p14:tracePt t="72931" x="3303588" y="1204913"/>
          <p14:tracePt t="72931" x="3286125" y="1187450"/>
          <p14:tracePt t="72951" x="3268663" y="1179513"/>
          <p14:tracePt t="72966" x="3259138" y="1160463"/>
          <p14:tracePt t="72983" x="3241675" y="1143000"/>
          <p14:tracePt t="72999" x="3232150" y="1133475"/>
          <p14:tracePt t="73015" x="3241675" y="1133475"/>
          <p14:tracePt t="73167" x="3251200" y="1133475"/>
          <p14:tracePt t="73174" x="3259138" y="1133475"/>
          <p14:tracePt t="73183" x="3295650" y="1133475"/>
          <p14:tracePt t="73199" x="3340100" y="1133475"/>
          <p14:tracePt t="73216" x="3367088" y="1133475"/>
          <p14:tracePt t="73232" x="3384550" y="1133475"/>
          <p14:tracePt t="73248" x="3402013" y="1133475"/>
          <p14:tracePt t="73265" x="3411538" y="1133475"/>
          <p14:tracePt t="73281" x="3419475" y="1133475"/>
          <p14:tracePt t="73299" x="3429000" y="1133475"/>
          <p14:tracePt t="73322" x="3429000" y="1125538"/>
          <p14:tracePt t="73771" x="3429000" y="1108075"/>
          <p14:tracePt t="73778" x="3429000" y="1098550"/>
          <p14:tracePt t="73785" x="3429000" y="1081088"/>
          <p14:tracePt t="73797" x="3411538" y="1036638"/>
          <p14:tracePt t="73815" x="3357563" y="973138"/>
          <p14:tracePt t="73815" x="3330575" y="938213"/>
          <p14:tracePt t="73833" x="3232150" y="857250"/>
          <p14:tracePt t="73849" x="3125788" y="785813"/>
          <p14:tracePt t="73866" x="3000375" y="696913"/>
          <p14:tracePt t="73882" x="2884488" y="615950"/>
          <p14:tracePt t="73898" x="2741613" y="544513"/>
          <p14:tracePt t="73915" x="2616200" y="465138"/>
          <p14:tracePt t="73915" x="2562225" y="438150"/>
          <p14:tracePt t="73933" x="2428875" y="374650"/>
          <p14:tracePt t="73951" x="2303463" y="312738"/>
          <p14:tracePt t="73965" x="2205038" y="285750"/>
          <p14:tracePt t="73982" x="2098675" y="250825"/>
          <p14:tracePt t="73998" x="2027238" y="241300"/>
          <p14:tracePt t="74015" x="1938338" y="223838"/>
          <p14:tracePt t="74032" x="1830388" y="223838"/>
          <p14:tracePt t="74049" x="1758950" y="223838"/>
          <p14:tracePt t="74066" x="1714500" y="223838"/>
          <p14:tracePt t="74082" x="1660525" y="223838"/>
          <p14:tracePt t="74098" x="1608138" y="223838"/>
          <p14:tracePt t="74115" x="1554163" y="223838"/>
          <p14:tracePt t="74131" x="1196975" y="401638"/>
          <p14:tracePt t="74242" x="1179513" y="419100"/>
          <p14:tracePt t="74249" x="1169988" y="438150"/>
          <p14:tracePt t="74257" x="1160463" y="446088"/>
          <p14:tracePt t="74265" x="1143000" y="465138"/>
          <p14:tracePt t="74281" x="1133475" y="490538"/>
          <p14:tracePt t="74297" x="1116013" y="509588"/>
          <p14:tracePt t="74316" x="1116013" y="536575"/>
          <p14:tracePt t="74332" x="1116013" y="561975"/>
          <p14:tracePt t="74348" x="1116013" y="588963"/>
          <p14:tracePt t="74348" x="1116013" y="608013"/>
          <p14:tracePt t="74367" x="1116013" y="633413"/>
          <p14:tracePt t="74383" x="1116013" y="652463"/>
          <p14:tracePt t="74399" x="1116013" y="687388"/>
          <p14:tracePt t="74416" x="1116013" y="704850"/>
          <p14:tracePt t="74431" x="1116013" y="731838"/>
          <p14:tracePt t="74448" x="1125538" y="758825"/>
          <p14:tracePt t="74465" x="1125538" y="785813"/>
          <p14:tracePt t="74483" x="1133475" y="795338"/>
          <p14:tracePt t="74498" x="1143000" y="812800"/>
          <p14:tracePt t="74516" x="1143000" y="822325"/>
          <p14:tracePt t="74532" x="1143000" y="830263"/>
          <p14:tracePt t="74547" x="1152525" y="839788"/>
          <p14:tracePt t="74565" x="1169988" y="857250"/>
          <p14:tracePt t="74583" x="1179513" y="866775"/>
          <p14:tracePt t="74599" x="1196975" y="874713"/>
          <p14:tracePt t="74616" x="1204913" y="893763"/>
          <p14:tracePt t="74632" x="1204913" y="901700"/>
          <p14:tracePt t="74648" x="1214438" y="919163"/>
          <p14:tracePt t="74665" x="1223963" y="928688"/>
          <p14:tracePt t="74681" x="1231900" y="946150"/>
          <p14:tracePt t="74699" x="1231900" y="955675"/>
          <p14:tracePt t="74715" x="1241425" y="965200"/>
          <p14:tracePt t="74732" x="1241425" y="973138"/>
          <p14:tracePt t="74753" x="1241425" y="982663"/>
          <p14:tracePt t="75656" x="1241425" y="990600"/>
          <p14:tracePt t="76153" x="1223963" y="1000125"/>
          <p14:tracePt t="76176" x="1214438" y="1009650"/>
          <p14:tracePt t="76183" x="1169988" y="1044575"/>
          <p14:tracePt t="76199" x="1098550" y="1116013"/>
          <p14:tracePt t="76215" x="982663" y="1223963"/>
          <p14:tracePt t="76231" x="901700" y="1322388"/>
          <p14:tracePt t="76247" x="830263" y="1419225"/>
          <p14:tracePt t="76265" x="776288" y="1517650"/>
          <p14:tracePt t="76281" x="741363" y="1581150"/>
          <p14:tracePt t="76299" x="723900" y="1687513"/>
          <p14:tracePt t="76316" x="714375" y="1741488"/>
          <p14:tracePt t="76333" x="714375" y="1795463"/>
          <p14:tracePt t="76349" x="714375" y="1839913"/>
          <p14:tracePt t="76365" x="714375" y="1874838"/>
          <p14:tracePt t="76382" x="723900" y="1901825"/>
          <p14:tracePt t="76399" x="758825" y="1938338"/>
          <p14:tracePt t="76417" x="776288" y="1973263"/>
          <p14:tracePt t="76433" x="830263" y="2027238"/>
          <p14:tracePt t="76449" x="874713" y="2062163"/>
          <p14:tracePt t="76466" x="938213" y="2098675"/>
          <p14:tracePt t="76481" x="982663" y="2116138"/>
          <p14:tracePt t="76498" x="1036638" y="2143125"/>
          <p14:tracePt t="76515" x="1143000" y="2160588"/>
          <p14:tracePt t="76533" x="1214438" y="2179638"/>
          <p14:tracePt t="76549" x="1285875" y="2179638"/>
          <p14:tracePt t="76566" x="1347788" y="2179638"/>
          <p14:tracePt t="76582" x="1419225" y="2179638"/>
          <p14:tracePt t="76598" x="1490663" y="2152650"/>
          <p14:tracePt t="76598" x="1536700" y="2133600"/>
          <p14:tracePt t="76617" x="1598613" y="2098675"/>
          <p14:tracePt t="76633" x="1670050" y="2071688"/>
          <p14:tracePt t="76649" x="1724025" y="2044700"/>
          <p14:tracePt t="76666" x="1758950" y="2027238"/>
          <p14:tracePt t="76682" x="1795463" y="2009775"/>
          <p14:tracePt t="76698" x="1822450" y="1990725"/>
          <p14:tracePt t="76715" x="1839913" y="1965325"/>
          <p14:tracePt t="76715" x="1857375" y="1955800"/>
          <p14:tracePt t="76733" x="1874838" y="1928813"/>
          <p14:tracePt t="76750" x="1901825" y="1893888"/>
          <p14:tracePt t="76766" x="1928813" y="1866900"/>
          <p14:tracePt t="76782" x="1955800" y="1830388"/>
          <p14:tracePt t="76798" x="1973263" y="1803400"/>
          <p14:tracePt t="76815" x="1990725" y="1776413"/>
          <p14:tracePt t="76832" x="2027238" y="1731963"/>
          <p14:tracePt t="76850" x="2044700" y="1704975"/>
          <p14:tracePt t="76866" x="2062163" y="1687513"/>
          <p14:tracePt t="76882" x="2071688" y="1670050"/>
          <p14:tracePt t="76898" x="2081213" y="1660525"/>
          <p14:tracePt t="76914" x="2089150" y="1660525"/>
          <p14:tracePt t="76931" x="2089150" y="1652588"/>
          <p14:tracePt t="76948" x="2098675" y="1652588"/>
          <p14:tracePt t="77360" x="2108200" y="1652588"/>
          <p14:tracePt t="77398" x="2116138" y="1652588"/>
          <p14:tracePt t="77437" x="2125663" y="1652588"/>
          <p14:tracePt t="77452" x="2133600" y="1652588"/>
          <p14:tracePt t="77475" x="2133600" y="1660525"/>
          <p14:tracePt t="77483" x="2143125" y="1660525"/>
          <p14:tracePt t="77499" x="2143125" y="1670050"/>
          <p14:tracePt t="77506" x="2152650" y="1679575"/>
          <p14:tracePt t="77516" x="2160588" y="1687513"/>
          <p14:tracePt t="77533" x="2179638" y="1697038"/>
          <p14:tracePt t="77548" x="2187575" y="1704975"/>
          <p14:tracePt t="77565" x="2205038" y="1714500"/>
          <p14:tracePt t="77582" x="2214563" y="1724025"/>
          <p14:tracePt t="77582" x="2224088" y="1724025"/>
          <p14:tracePt t="77600" x="2241550" y="1731963"/>
          <p14:tracePt t="77616" x="2251075" y="1741488"/>
          <p14:tracePt t="77632" x="2268538" y="1751013"/>
          <p14:tracePt t="77649" x="2286000" y="1751013"/>
          <p14:tracePt t="77665" x="2303463" y="1758950"/>
          <p14:tracePt t="77682" x="2322513" y="1758950"/>
          <p14:tracePt t="77698" x="2357438" y="1758950"/>
          <p14:tracePt t="77716" x="2384425" y="1758950"/>
          <p14:tracePt t="77732" x="2401888" y="1758950"/>
          <p14:tracePt t="77749" x="2438400" y="1758950"/>
          <p14:tracePt t="77765" x="2455863" y="1758950"/>
          <p14:tracePt t="77781" x="2482850" y="1758950"/>
          <p14:tracePt t="77799" x="2500313" y="1758950"/>
          <p14:tracePt t="77799" x="2509838" y="1758950"/>
          <p14:tracePt t="77816" x="2527300" y="1758950"/>
          <p14:tracePt t="77833" x="2544763" y="1758950"/>
          <p14:tracePt t="77849" x="2562225" y="1758950"/>
          <p14:tracePt t="77866" x="2589213" y="1758950"/>
          <p14:tracePt t="77881" x="2598738" y="1758950"/>
          <p14:tracePt t="77898" x="2616200" y="1758950"/>
          <p14:tracePt t="77916" x="2633663" y="1751013"/>
          <p14:tracePt t="77933" x="2652713" y="1741488"/>
          <p14:tracePt t="77949" x="2652713" y="1731963"/>
          <p14:tracePt t="77965" x="2660650" y="1731963"/>
          <p14:tracePt t="77981" x="2660650" y="1724025"/>
          <p14:tracePt t="78001" x="2670175" y="1724025"/>
          <p14:tracePt t="78017" x="2679700" y="1724025"/>
          <p14:tracePt t="78056" x="2687638" y="1724025"/>
          <p14:tracePt t="78156" x="2687638" y="1714500"/>
          <p14:tracePt t="79102" x="2697163" y="1714500"/>
          <p14:tracePt t="79549" x="2705100" y="1714500"/>
          <p14:tracePt t="79565" x="2714625" y="1714500"/>
          <p14:tracePt t="79571" x="2724150" y="1714500"/>
          <p14:tracePt t="79581" x="2751138" y="1714500"/>
          <p14:tracePt t="79598" x="2776538" y="1724025"/>
          <p14:tracePt t="79615" x="2803525" y="1731963"/>
          <p14:tracePt t="79632" x="2840038" y="1731963"/>
          <p14:tracePt t="79632" x="2847975" y="1741488"/>
          <p14:tracePt t="79650" x="2884488" y="1751013"/>
          <p14:tracePt t="79666" x="2901950" y="1751013"/>
          <p14:tracePt t="79682" x="2946400" y="1758950"/>
          <p14:tracePt t="79699" x="2982913" y="1768475"/>
          <p14:tracePt t="79715" x="3017838" y="1785938"/>
          <p14:tracePt t="79731" x="3054350" y="1803400"/>
          <p14:tracePt t="79749" x="3098800" y="1822450"/>
          <p14:tracePt t="79766" x="3125788" y="1839913"/>
          <p14:tracePt t="79782" x="3152775" y="1857375"/>
          <p14:tracePt t="79799" x="3179763" y="1874838"/>
          <p14:tracePt t="79815" x="3197225" y="1893888"/>
          <p14:tracePt t="79831" x="3224213" y="1919288"/>
          <p14:tracePt t="79849" x="3268663" y="1946275"/>
          <p14:tracePt t="79866" x="3295650" y="1982788"/>
          <p14:tracePt t="79883" x="3313113" y="2000250"/>
          <p14:tracePt t="79898" x="3340100" y="2027238"/>
          <p14:tracePt t="79915" x="3348038" y="2044700"/>
          <p14:tracePt t="79932" x="3367088" y="2071688"/>
          <p14:tracePt t="79949" x="3394075" y="2089150"/>
          <p14:tracePt t="79949" x="3394075" y="2108200"/>
          <p14:tracePt t="79967" x="3411538" y="2133600"/>
          <p14:tracePt t="79983" x="3419475" y="2160588"/>
          <p14:tracePt t="79999" x="3429000" y="2187575"/>
          <p14:tracePt t="80016" x="3429000" y="2214563"/>
          <p14:tracePt t="80031" x="3438525" y="2241550"/>
          <p14:tracePt t="80048" x="3438525" y="2259013"/>
          <p14:tracePt t="80065" x="3446463" y="2276475"/>
          <p14:tracePt t="80065" x="3446463" y="2286000"/>
          <p14:tracePt t="80083" x="3446463" y="2303463"/>
          <p14:tracePt t="80099" x="3455988" y="2312988"/>
          <p14:tracePt t="80116" x="3455988" y="2330450"/>
          <p14:tracePt t="80131" x="3465513" y="2339975"/>
          <p14:tracePt t="80148" x="3465513" y="2347913"/>
          <p14:tracePt t="80165" x="3465513" y="2357438"/>
          <p14:tracePt t="80181" x="3465513" y="2366963"/>
          <p14:tracePt t="80199" x="3465513" y="2374900"/>
          <p14:tracePt t="80216" x="3473450" y="2374900"/>
          <p14:tracePt t="80232" x="3473450" y="2384425"/>
          <p14:tracePt t="80247" x="3473450" y="2393950"/>
          <p14:tracePt t="80872" x="3473450" y="2401888"/>
          <p14:tracePt t="80880" x="3455988" y="2411413"/>
          <p14:tracePt t="80894" x="3455988" y="2419350"/>
          <p14:tracePt t="80902" x="3446463" y="2428875"/>
          <p14:tracePt t="80914" x="3411538" y="2455863"/>
          <p14:tracePt t="80932" x="3348038" y="2490788"/>
          <p14:tracePt t="80950" x="3276600" y="2536825"/>
          <p14:tracePt t="80966" x="3197225" y="2581275"/>
          <p14:tracePt t="80982" x="3116263" y="2625725"/>
          <p14:tracePt t="80998" x="3036888" y="2670175"/>
          <p14:tracePt t="81015" x="2938463" y="2714625"/>
          <p14:tracePt t="81032" x="2822575" y="2759075"/>
          <p14:tracePt t="81032" x="2786063" y="2786063"/>
          <p14:tracePt t="81050" x="2679700" y="2830513"/>
          <p14:tracePt t="81066" x="2598738" y="2857500"/>
          <p14:tracePt t="81082" x="2517775" y="2894013"/>
          <p14:tracePt t="81099" x="2428875" y="2928938"/>
          <p14:tracePt t="81115" x="2312988" y="2955925"/>
          <p14:tracePt t="81131" x="2224088" y="2973388"/>
          <p14:tracePt t="81149" x="2081213" y="3009900"/>
          <p14:tracePt t="81166" x="1965325" y="3036888"/>
          <p14:tracePt t="81183" x="1874838" y="3062288"/>
          <p14:tracePt t="81199" x="1776413" y="3081338"/>
          <p14:tracePt t="81215" x="1687513" y="3098800"/>
          <p14:tracePt t="81231" x="1598613" y="3125788"/>
          <p14:tracePt t="81248" x="1509713" y="3160713"/>
          <p14:tracePt t="81248" x="1465263" y="3179763"/>
          <p14:tracePt t="81266" x="1374775" y="3224213"/>
          <p14:tracePt t="81282" x="1303338" y="3251200"/>
          <p14:tracePt t="81299" x="1231900" y="3276600"/>
          <p14:tracePt t="81316" x="1152525" y="3322638"/>
          <p14:tracePt t="81332" x="1071563" y="3348038"/>
          <p14:tracePt t="81349" x="973138" y="3384550"/>
          <p14:tracePt t="81349" x="938213" y="3411538"/>
          <p14:tracePt t="81367" x="866775" y="3446463"/>
          <p14:tracePt t="81383" x="795338" y="3473450"/>
          <p14:tracePt t="81399" x="758825" y="3509963"/>
          <p14:tracePt t="81416" x="731838" y="3517900"/>
          <p14:tracePt t="81432" x="723900" y="3527425"/>
          <p14:tracePt t="81449" x="714375" y="3527425"/>
          <p14:tracePt t="81465" x="704850" y="3527425"/>
          <p14:tracePt t="81481" x="704850" y="3536950"/>
          <p14:tracePt t="81629" x="696913" y="3536950"/>
          <p14:tracePt t="81645" x="696913" y="3544888"/>
          <p14:tracePt t="81653" x="687388" y="3544888"/>
          <p14:tracePt t="81668" x="687388" y="3554413"/>
          <p14:tracePt t="81683" x="679450" y="3554413"/>
          <p14:tracePt t="81715" x="679450" y="3562350"/>
          <p14:tracePt t="81722" x="669925" y="3571875"/>
          <p14:tracePt t="81761" x="669925" y="3581400"/>
          <p14:tracePt t="81776" x="669925" y="3589338"/>
          <p14:tracePt t="81792" x="660400" y="3598863"/>
          <p14:tracePt t="81807" x="660400" y="3608388"/>
          <p14:tracePt t="81823" x="652463" y="3616325"/>
          <p14:tracePt t="82727" x="642938" y="3616325"/>
          <p14:tracePt t="83401" x="633413" y="3616325"/>
          <p14:tracePt t="83416" x="625475" y="3616325"/>
          <p14:tracePt t="83424" x="615950" y="3616325"/>
          <p14:tracePt t="83433" x="598488" y="3625850"/>
          <p14:tracePt t="83450" x="581025" y="3643313"/>
          <p14:tracePt t="83466" x="561975" y="3652838"/>
          <p14:tracePt t="83482" x="544513" y="3652838"/>
          <p14:tracePt t="83499" x="544513" y="3670300"/>
          <p14:tracePt t="83499" x="536575" y="3670300"/>
          <p14:tracePt t="83517" x="536575" y="3679825"/>
          <p14:tracePt t="83533" x="517525" y="3697288"/>
          <p14:tracePt t="83549" x="509588" y="3714750"/>
          <p14:tracePt t="83565" x="500063" y="3732213"/>
          <p14:tracePt t="83582" x="490538" y="3741738"/>
          <p14:tracePt t="83598" x="490538" y="3759200"/>
          <p14:tracePt t="83615" x="482600" y="3768725"/>
          <p14:tracePt t="83633" x="482600" y="3776663"/>
          <p14:tracePt t="83649" x="482600" y="3786188"/>
          <p14:tracePt t="83666" x="482600" y="3795713"/>
          <p14:tracePt t="83687" x="482600" y="3803650"/>
          <p14:tracePt t="83697" x="482600" y="3813175"/>
          <p14:tracePt t="83718" x="482600" y="3822700"/>
          <p14:tracePt t="83733" x="482600" y="3830638"/>
          <p14:tracePt t="83749" x="482600" y="3840163"/>
          <p14:tracePt t="83766" x="482600" y="3848100"/>
          <p14:tracePt t="83782" x="490538" y="3867150"/>
          <p14:tracePt t="83798" x="509588" y="3884613"/>
          <p14:tracePt t="83815" x="517525" y="3902075"/>
          <p14:tracePt t="83831" x="527050" y="3911600"/>
          <p14:tracePt t="83848" x="536575" y="3929063"/>
          <p14:tracePt t="83866" x="544513" y="3946525"/>
          <p14:tracePt t="83882" x="544513" y="3956050"/>
          <p14:tracePt t="83898" x="544513" y="3938588"/>
          <p14:tracePt t="84051" x="536575" y="3938588"/>
          <p14:tracePt t="84058" x="527050" y="3929063"/>
          <p14:tracePt t="84066" x="527050" y="3911600"/>
          <p14:tracePt t="84083" x="517525" y="3902075"/>
          <p14:tracePt t="84099" x="517525" y="3894138"/>
          <p14:tracePt t="84128" x="527050" y="3902075"/>
          <p14:tracePt t="84228" x="536575" y="3911600"/>
          <p14:tracePt t="84236" x="536575" y="3919538"/>
          <p14:tracePt t="84248" x="554038" y="3938588"/>
          <p14:tracePt t="84265" x="581025" y="3973513"/>
          <p14:tracePt t="84283" x="608013" y="4000500"/>
          <p14:tracePt t="84299" x="615950" y="4017963"/>
          <p14:tracePt t="84316" x="625475" y="4037013"/>
          <p14:tracePt t="84332" x="633413" y="4044950"/>
          <p14:tracePt t="84348" x="615950" y="4044950"/>
          <p14:tracePt t="84476" x="615950" y="4037013"/>
          <p14:tracePt t="84484" x="598488" y="4037013"/>
          <p14:tracePt t="84498" x="581025" y="4027488"/>
          <p14:tracePt t="84516" x="561975" y="4010025"/>
          <p14:tracePt t="84532" x="544513" y="4000500"/>
          <p14:tracePt t="84548" x="536575" y="3983038"/>
          <p14:tracePt t="84565" x="527050" y="3965575"/>
          <p14:tracePt t="84581" x="517525" y="3956050"/>
          <p14:tracePt t="84581" x="517525" y="3946525"/>
          <p14:tracePt t="84600" x="517525" y="3938588"/>
          <p14:tracePt t="84616" x="527050" y="3938588"/>
          <p14:tracePt t="84739" x="527050" y="3946525"/>
          <p14:tracePt t="84746" x="544513" y="3956050"/>
          <p14:tracePt t="84754" x="554038" y="3973513"/>
          <p14:tracePt t="84765" x="571500" y="3983038"/>
          <p14:tracePt t="84781" x="598488" y="4000500"/>
          <p14:tracePt t="84798" x="615950" y="4027488"/>
          <p14:tracePt t="84798" x="615950" y="4037013"/>
          <p14:tracePt t="84817" x="633413" y="4054475"/>
          <p14:tracePt t="84833" x="652463" y="4071938"/>
          <p14:tracePt t="84849" x="652463" y="4081463"/>
          <p14:tracePt t="84865" x="642938" y="4071938"/>
          <p14:tracePt t="84994" x="633413" y="4062413"/>
          <p14:tracePt t="85002" x="625475" y="4054475"/>
          <p14:tracePt t="85017" x="615950" y="4054475"/>
          <p14:tracePt t="85031" x="588963" y="4027488"/>
          <p14:tracePt t="85049" x="571500" y="4000500"/>
          <p14:tracePt t="85066" x="561975" y="3973513"/>
          <p14:tracePt t="85083" x="544513" y="3946525"/>
          <p14:tracePt t="85098" x="527050" y="3929063"/>
          <p14:tracePt t="85115" x="517525" y="3929063"/>
          <p14:tracePt t="85141" x="527050" y="3938588"/>
          <p14:tracePt t="85257" x="536575" y="3946525"/>
          <p14:tracePt t="85265" x="544513" y="3956050"/>
          <p14:tracePt t="85273" x="554038" y="3965575"/>
          <p14:tracePt t="85282" x="571500" y="3990975"/>
          <p14:tracePt t="85299" x="581025" y="4010025"/>
          <p14:tracePt t="85314" x="608013" y="4027488"/>
          <p14:tracePt t="85331" x="615950" y="4044950"/>
          <p14:tracePt t="85348" x="625475" y="4062413"/>
          <p14:tracePt t="85366" x="625475" y="4071938"/>
          <p14:tracePt t="85382" x="615950" y="4071938"/>
          <p14:tracePt t="85505" x="615950" y="4062413"/>
          <p14:tracePt t="85513" x="608013" y="4062413"/>
          <p14:tracePt t="85520" x="598488" y="4062413"/>
          <p14:tracePt t="85531" x="588963" y="4044950"/>
          <p14:tracePt t="85548" x="561975" y="4010025"/>
          <p14:tracePt t="85565" x="527050" y="3956050"/>
          <p14:tracePt t="85583" x="517525" y="3929063"/>
          <p14:tracePt t="85599" x="517525" y="3919538"/>
          <p14:tracePt t="85616" x="509588" y="3911600"/>
          <p14:tracePt t="85631" x="517525" y="3911600"/>
          <p14:tracePt t="85729" x="527050" y="3911600"/>
          <p14:tracePt t="85737" x="544513" y="3929063"/>
          <p14:tracePt t="85747" x="561975" y="3938588"/>
          <p14:tracePt t="85764" x="581025" y="3956050"/>
          <p14:tracePt t="85782" x="608013" y="3983038"/>
          <p14:tracePt t="85800" x="615950" y="3990975"/>
          <p14:tracePt t="85817" x="615950" y="4000500"/>
          <p14:tracePt t="85832" x="625475" y="4010025"/>
          <p14:tracePt t="85848" x="608013" y="4000500"/>
          <p14:tracePt t="85969" x="608013" y="3990975"/>
          <p14:tracePt t="85977" x="598488" y="3990975"/>
          <p14:tracePt t="85984" x="588963" y="3983038"/>
          <p14:tracePt t="85998" x="561975" y="3956050"/>
          <p14:tracePt t="86016" x="536575" y="3929063"/>
          <p14:tracePt t="86033" x="517525" y="3894138"/>
          <p14:tracePt t="86049" x="500063" y="3867150"/>
          <p14:tracePt t="86065" x="490538" y="3848100"/>
          <p14:tracePt t="86081" x="490538" y="3840163"/>
          <p14:tracePt t="86098" x="490538" y="3830638"/>
          <p14:tracePt t="86114" x="500063" y="3830638"/>
          <p14:tracePt t="86178" x="500063" y="3848100"/>
          <p14:tracePt t="86185" x="517525" y="3848100"/>
          <p14:tracePt t="86198" x="527050" y="3867150"/>
          <p14:tracePt t="86215" x="554038" y="3902075"/>
          <p14:tracePt t="86233" x="571500" y="3919538"/>
          <p14:tracePt t="86249" x="581025" y="3929063"/>
          <p14:tracePt t="86266" x="588963" y="3946525"/>
          <p14:tracePt t="87167" x="588963" y="3956050"/>
          <p14:tracePt t="87292" x="588963" y="3965575"/>
          <p14:tracePt t="87307" x="588963" y="3973513"/>
          <p14:tracePt t="87323" x="588963" y="3983038"/>
          <p14:tracePt t="87331" x="588963" y="3990975"/>
          <p14:tracePt t="87338" x="588963" y="4000500"/>
          <p14:tracePt t="87349" x="588963" y="4027488"/>
          <p14:tracePt t="87365" x="588963" y="4062413"/>
          <p14:tracePt t="87382" x="561975" y="4098925"/>
          <p14:tracePt t="87399" x="517525" y="4187825"/>
          <p14:tracePt t="87416" x="465138" y="4286250"/>
          <p14:tracePt t="87433" x="428625" y="4367213"/>
          <p14:tracePt t="87450" x="401638" y="4446588"/>
          <p14:tracePt t="87465" x="384175" y="4527550"/>
          <p14:tracePt t="87482" x="374650" y="4589463"/>
          <p14:tracePt t="87499" x="366713" y="4660900"/>
          <p14:tracePt t="87499" x="366713" y="4714875"/>
          <p14:tracePt t="87516" x="366713" y="4795838"/>
          <p14:tracePt t="87533" x="366713" y="4884738"/>
          <p14:tracePt t="87549" x="366713" y="4965700"/>
          <p14:tracePt t="87566" x="366713" y="5054600"/>
          <p14:tracePt t="87582" x="366713" y="5143500"/>
          <p14:tracePt t="87598" x="366713" y="5214938"/>
          <p14:tracePt t="87615" x="401638" y="5322888"/>
          <p14:tracePt t="87632" x="411163" y="5367338"/>
          <p14:tracePt t="87649" x="438150" y="5429250"/>
          <p14:tracePt t="87666" x="482600" y="5491163"/>
          <p14:tracePt t="87682" x="509588" y="5537200"/>
          <p14:tracePt t="87698" x="527050" y="5581650"/>
          <p14:tracePt t="87715" x="554038" y="5626100"/>
          <p14:tracePt t="87715" x="571500" y="5643563"/>
          <p14:tracePt t="87733" x="598488" y="5680075"/>
          <p14:tracePt t="87750" x="615950" y="5724525"/>
          <p14:tracePt t="87766" x="633413" y="5741988"/>
          <p14:tracePt t="87782" x="652463" y="5776913"/>
          <p14:tracePt t="87798" x="679450" y="5803900"/>
          <p14:tracePt t="87816" x="696913" y="5830888"/>
          <p14:tracePt t="87816" x="714375" y="5840413"/>
          <p14:tracePt t="87833" x="731838" y="5857875"/>
          <p14:tracePt t="87849" x="741363" y="5867400"/>
          <p14:tracePt t="87865" x="758825" y="5884863"/>
          <p14:tracePt t="87882" x="776288" y="5894388"/>
          <p14:tracePt t="87897" x="795338" y="5911850"/>
          <p14:tracePt t="87916" x="822325" y="5929313"/>
          <p14:tracePt t="87932" x="839788" y="5938838"/>
          <p14:tracePt t="87932" x="847725" y="5938838"/>
          <p14:tracePt t="87950" x="874713" y="5946775"/>
          <p14:tracePt t="87966" x="893763" y="5956300"/>
          <p14:tracePt t="87982" x="919163" y="5965825"/>
          <p14:tracePt t="87999" x="946150" y="5965825"/>
          <p14:tracePt t="88016" x="965200" y="5965825"/>
          <p14:tracePt t="88032" x="990600" y="5973763"/>
          <p14:tracePt t="88032" x="1000125" y="5983288"/>
          <p14:tracePt t="88050" x="1027113" y="5983288"/>
          <p14:tracePt t="88066" x="1044575" y="5983288"/>
          <p14:tracePt t="88082" x="1071563" y="5991225"/>
          <p14:tracePt t="88099" x="1089025" y="5991225"/>
          <p14:tracePt t="88115" x="1108075" y="6000750"/>
          <p14:tracePt t="88131" x="1125538" y="6000750"/>
          <p14:tracePt t="88148" x="1160463" y="6000750"/>
          <p14:tracePt t="88166" x="1179513" y="6000750"/>
          <p14:tracePt t="88183" x="1204913" y="6000750"/>
          <p14:tracePt t="88199" x="1231900" y="6010275"/>
          <p14:tracePt t="88215" x="1250950" y="6010275"/>
          <p14:tracePt t="88231" x="1276350" y="6018213"/>
          <p14:tracePt t="88248" x="1295400" y="6027738"/>
          <p14:tracePt t="88248" x="1303338" y="6027738"/>
          <p14:tracePt t="88266" x="1330325" y="6027738"/>
          <p14:tracePt t="88283" x="1347788" y="6027738"/>
          <p14:tracePt t="88299" x="1374775" y="6027738"/>
          <p14:tracePt t="88316" x="1401763" y="6037263"/>
          <p14:tracePt t="88332" x="1438275" y="6037263"/>
          <p14:tracePt t="88348" x="1455738" y="6037263"/>
          <p14:tracePt t="88365" x="1482725" y="6037263"/>
          <p14:tracePt t="88365" x="1500188" y="6037263"/>
          <p14:tracePt t="88383" x="1517650" y="6037263"/>
          <p14:tracePt t="88399" x="1544638" y="6037263"/>
          <p14:tracePt t="88416" x="1571625" y="6037263"/>
          <p14:tracePt t="88433" x="1581150" y="6037263"/>
          <p14:tracePt t="88449" x="1598613" y="6037263"/>
          <p14:tracePt t="88465" x="1625600" y="6018213"/>
          <p14:tracePt t="88465" x="1643063" y="6018213"/>
          <p14:tracePt t="88483" x="1660525" y="6010275"/>
          <p14:tracePt t="88500" x="1679575" y="6010275"/>
          <p14:tracePt t="88515" x="1697038" y="6010275"/>
          <p14:tracePt t="88532" x="1704975" y="6000750"/>
          <p14:tracePt t="88548" x="1704975" y="6010275"/>
          <p14:tracePt t="89194" x="1714500" y="6018213"/>
          <p14:tracePt t="89202" x="1724025" y="6037263"/>
          <p14:tracePt t="89215" x="1731963" y="6072188"/>
          <p14:tracePt t="89215" x="1741488" y="6089650"/>
          <p14:tracePt t="89233" x="1768475" y="6134100"/>
          <p14:tracePt t="89250" x="1785938" y="6153150"/>
          <p14:tracePt t="89266" x="1830388" y="6188075"/>
          <p14:tracePt t="89282" x="1884363" y="6224588"/>
          <p14:tracePt t="89298" x="1965325" y="6269038"/>
          <p14:tracePt t="89315" x="2062163" y="6303963"/>
          <p14:tracePt t="89332" x="2133600" y="6323013"/>
          <p14:tracePt t="89332" x="2187575" y="6340475"/>
          <p14:tracePt t="89350" x="2268538" y="6348413"/>
          <p14:tracePt t="89366" x="2339975" y="6357938"/>
          <p14:tracePt t="89382" x="2401888" y="6367463"/>
          <p14:tracePt t="89398" x="2482850" y="6367463"/>
          <p14:tracePt t="89417" x="2536825" y="6367463"/>
          <p14:tracePt t="89417" x="2562225" y="6367463"/>
          <p14:tracePt t="89435" x="2608263" y="6367463"/>
          <p14:tracePt t="89454" x="2652713" y="6367463"/>
          <p14:tracePt t="89467" x="2687638" y="6367463"/>
          <p14:tracePt t="89482" x="2724150" y="6367463"/>
          <p14:tracePt t="89499" x="2759075" y="6357938"/>
          <p14:tracePt t="89515" x="2786063" y="6357938"/>
          <p14:tracePt t="89533" x="2830513" y="6340475"/>
          <p14:tracePt t="89549" x="2894013" y="6323013"/>
          <p14:tracePt t="89566" x="2938463" y="6303963"/>
          <p14:tracePt t="89583" x="2982913" y="6286500"/>
          <p14:tracePt t="89599" x="3027363" y="6276975"/>
          <p14:tracePt t="89616" x="3071813" y="6251575"/>
          <p14:tracePt t="89631" x="3089275" y="6242050"/>
          <p14:tracePt t="89649" x="3125788" y="6232525"/>
          <p14:tracePt t="89649" x="3133725" y="6215063"/>
          <p14:tracePt t="89666" x="3143250" y="6205538"/>
          <p14:tracePt t="89683" x="3160713" y="6197600"/>
          <p14:tracePt t="89699" x="3170238" y="6180138"/>
          <p14:tracePt t="89716" x="3187700" y="6170613"/>
          <p14:tracePt t="89732" x="3187700" y="6153150"/>
          <p14:tracePt t="89748" x="3205163" y="6126163"/>
          <p14:tracePt t="89765" x="3224213" y="6108700"/>
          <p14:tracePt t="89765" x="3241675" y="6081713"/>
          <p14:tracePt t="89783" x="3268663" y="6054725"/>
          <p14:tracePt t="89799" x="3276600" y="6018213"/>
          <p14:tracePt t="89816" x="3295650" y="6000750"/>
          <p14:tracePt t="89832" x="3295650" y="5983288"/>
          <p14:tracePt t="89848" x="3303588" y="5973763"/>
          <p14:tracePt t="89865" x="3303588" y="5956300"/>
          <p14:tracePt t="89883" x="3303588" y="5946775"/>
          <p14:tracePt t="89906" x="3303588" y="5938838"/>
          <p14:tracePt t="89930" x="3295650" y="5929313"/>
          <p14:tracePt t="89968" x="3286125" y="5919788"/>
          <p14:tracePt t="89983" x="3276600" y="5919788"/>
          <p14:tracePt t="90890" x="3268663" y="5919788"/>
          <p14:tracePt t="91484" x="3268663" y="5929313"/>
          <p14:tracePt t="91546" x="3259138" y="5929313"/>
          <p14:tracePt t="91553" x="3241675" y="5938838"/>
          <p14:tracePt t="91577" x="3224213" y="5946775"/>
          <p14:tracePt t="91593" x="3197225" y="5956300"/>
          <p14:tracePt t="91600" x="3152775" y="5983288"/>
          <p14:tracePt t="91616" x="3071813" y="6010275"/>
          <p14:tracePt t="91633" x="2982913" y="6045200"/>
          <p14:tracePt t="91649" x="2884488" y="6081713"/>
          <p14:tracePt t="91665" x="2830513" y="6099175"/>
          <p14:tracePt t="91681" x="2768600" y="6126163"/>
          <p14:tracePt t="91698" x="2732088" y="6143625"/>
          <p14:tracePt t="91698" x="2714625" y="6153150"/>
          <p14:tracePt t="91716" x="2687638" y="6161088"/>
          <p14:tracePt t="91733" x="2670175" y="6170613"/>
          <p14:tracePt t="91749" x="2670175" y="6180138"/>
          <p14:tracePt t="91765" x="2660650" y="6188075"/>
          <p14:tracePt t="91781" x="2652713" y="6197600"/>
          <p14:tracePt t="91798" x="2633663" y="6205538"/>
          <p14:tracePt t="91815" x="2616200" y="6224588"/>
          <p14:tracePt t="91832" x="2608263" y="6232525"/>
          <p14:tracePt t="91849" x="2598738" y="6242050"/>
          <p14:tracePt t="91866" x="2589213" y="6242050"/>
          <p14:tracePt t="91881" x="2589213" y="6251575"/>
          <p14:tracePt t="91898" x="2581275" y="6251575"/>
          <p14:tracePt t="91914" x="2589213" y="6242050"/>
          <p14:tracePt t="92010" x="2616200" y="6232525"/>
          <p14:tracePt t="92017" x="2625725" y="6224588"/>
          <p14:tracePt t="92033" x="2724150" y="6161088"/>
          <p14:tracePt t="92050" x="2768600" y="6134100"/>
          <p14:tracePt t="92066" x="2822575" y="6116638"/>
          <p14:tracePt t="92083" x="2840038" y="6108700"/>
          <p14:tracePt t="92098" x="2867025" y="6089650"/>
          <p14:tracePt t="92115" x="2894013" y="6081713"/>
          <p14:tracePt t="92115" x="2901950" y="6081713"/>
          <p14:tracePt t="92134" x="2911475" y="6081713"/>
          <p14:tracePt t="92148" x="2938463" y="6072188"/>
          <p14:tracePt t="92166" x="2955925" y="6072188"/>
          <p14:tracePt t="92182" x="2973388" y="6062663"/>
          <p14:tracePt t="92199" x="3009900" y="6045200"/>
          <p14:tracePt t="92217" x="3027363" y="6037263"/>
          <p14:tracePt t="92232" x="3054350" y="6027738"/>
          <p14:tracePt t="92249" x="3081338" y="6018213"/>
          <p14:tracePt t="92266" x="3089275" y="6018213"/>
          <p14:tracePt t="92283" x="3098800" y="6018213"/>
          <p14:tracePt t="92311" x="3089275" y="6018213"/>
          <p14:tracePt t="92419" x="3081338" y="6018213"/>
          <p14:tracePt t="92427" x="3044825" y="6037263"/>
          <p14:tracePt t="92435" x="3017838" y="6045200"/>
          <p14:tracePt t="92447" x="2946400" y="6081713"/>
          <p14:tracePt t="92465" x="2830513" y="6126163"/>
          <p14:tracePt t="92483" x="2759075" y="6153150"/>
          <p14:tracePt t="92499" x="2724150" y="6180138"/>
          <p14:tracePt t="92516" x="2697163" y="6197600"/>
          <p14:tracePt t="92532" x="2679700" y="6197600"/>
          <p14:tracePt t="92548" x="2670175" y="6205538"/>
          <p14:tracePt t="92566" x="2660650" y="6205538"/>
          <p14:tracePt t="92582" x="2679700" y="6205538"/>
          <p14:tracePt t="92761" x="2697163" y="6197600"/>
          <p14:tracePt t="92768" x="2714625" y="6197600"/>
          <p14:tracePt t="92781" x="2776538" y="6153150"/>
          <p14:tracePt t="92799" x="2813050" y="6126163"/>
          <p14:tracePt t="92816" x="2840038" y="6099175"/>
          <p14:tracePt t="92832" x="2874963" y="6081713"/>
          <p14:tracePt t="92848" x="2911475" y="6062663"/>
          <p14:tracePt t="92866" x="2928938" y="6045200"/>
          <p14:tracePt t="92881" x="2955925" y="6027738"/>
          <p14:tracePt t="92881" x="2965450" y="6027738"/>
          <p14:tracePt t="92900" x="2990850" y="6010275"/>
          <p14:tracePt t="92916" x="3017838" y="6000750"/>
          <p14:tracePt t="92932" x="3036888" y="5991225"/>
          <p14:tracePt t="92949" x="3054350" y="5991225"/>
          <p14:tracePt t="92965" x="3071813" y="5983288"/>
          <p14:tracePt t="92982" x="3081338" y="5983288"/>
          <p14:tracePt t="92998" x="3089275" y="5983288"/>
          <p14:tracePt t="93015" x="3108325" y="5973763"/>
          <p14:tracePt t="93033" x="3116263" y="5973763"/>
          <p14:tracePt t="93078" x="3108325" y="5973763"/>
          <p14:tracePt t="93140" x="3089275" y="5973763"/>
          <p14:tracePt t="93148" x="3062288" y="5991225"/>
          <p14:tracePt t="93155" x="3036888" y="6000750"/>
          <p14:tracePt t="93165" x="2946400" y="6045200"/>
          <p14:tracePt t="93182" x="2874963" y="6089650"/>
          <p14:tracePt t="93198" x="2822575" y="6126163"/>
          <p14:tracePt t="93215" x="2768600" y="6153150"/>
          <p14:tracePt t="93233" x="2751138" y="6153150"/>
          <p14:tracePt t="93249" x="2741613" y="6161088"/>
          <p14:tracePt t="93265" x="2732088" y="6161088"/>
          <p14:tracePt t="93281" x="2724150" y="6170613"/>
          <p14:tracePt t="93298" x="2714625" y="6170613"/>
          <p14:tracePt t="93325" x="2714625" y="6180138"/>
          <p14:tracePt t="93333" x="2705100" y="6180138"/>
          <p14:tracePt t="93349" x="2714625" y="6180138"/>
          <p14:tracePt t="93464" x="2724150" y="6180138"/>
          <p14:tracePt t="93472" x="2732088" y="6180138"/>
          <p14:tracePt t="93482" x="2776538" y="6153150"/>
          <p14:tracePt t="93498" x="2822575" y="6126163"/>
          <p14:tracePt t="93516" x="2874963" y="6089650"/>
          <p14:tracePt t="93532" x="2911475" y="6072188"/>
          <p14:tracePt t="93532" x="2928938" y="6062663"/>
          <p14:tracePt t="93550" x="2946400" y="6054725"/>
          <p14:tracePt t="93566" x="2965450" y="6045200"/>
          <p14:tracePt t="93581" x="2973388" y="6045200"/>
          <p14:tracePt t="93598" x="2982913" y="6045200"/>
          <p14:tracePt t="93614" x="2990850" y="6045200"/>
          <p14:tracePt t="93657" x="3000375" y="6045200"/>
          <p14:tracePt t="94555" x="3009900" y="6045200"/>
          <p14:tracePt t="95197" x="3027363" y="6045200"/>
          <p14:tracePt t="95204" x="3036888" y="6045200"/>
          <p14:tracePt t="95215" x="3062288" y="6045200"/>
          <p14:tracePt t="95232" x="3108325" y="6045200"/>
          <p14:tracePt t="95249" x="3170238" y="6045200"/>
          <p14:tracePt t="95249" x="3214688" y="6045200"/>
          <p14:tracePt t="95267" x="3295650" y="6045200"/>
          <p14:tracePt t="95283" x="3402013" y="6045200"/>
          <p14:tracePt t="95299" x="3527425" y="6045200"/>
          <p14:tracePt t="95316" x="3643313" y="6045200"/>
          <p14:tracePt t="95332" x="3786188" y="6037263"/>
          <p14:tracePt t="95348" x="3929063" y="6037263"/>
          <p14:tracePt t="95365" x="4071938" y="6037263"/>
          <p14:tracePt t="95365" x="4133850" y="6037263"/>
          <p14:tracePt t="95383" x="4276725" y="6037263"/>
          <p14:tracePt t="95400" x="4419600" y="6037263"/>
          <p14:tracePt t="95416" x="4554538" y="6037263"/>
          <p14:tracePt t="95433" x="4687888" y="6037263"/>
          <p14:tracePt t="95448" x="4840288" y="6037263"/>
          <p14:tracePt t="95466" x="4983163" y="6037263"/>
          <p14:tracePt t="95482" x="5224463" y="6037263"/>
          <p14:tracePt t="95499" x="5402263" y="6037263"/>
          <p14:tracePt t="95516" x="5589588" y="6037263"/>
          <p14:tracePt t="95532" x="5795963" y="6037263"/>
          <p14:tracePt t="95548" x="5973763" y="6037263"/>
          <p14:tracePt t="95566" x="6161088" y="6027738"/>
          <p14:tracePt t="95582" x="6340475" y="6018213"/>
          <p14:tracePt t="95582" x="6419850" y="6018213"/>
          <p14:tracePt t="95600" x="6616700" y="6010275"/>
          <p14:tracePt t="95616" x="6804025" y="6010275"/>
          <p14:tracePt t="95632" x="6983413" y="6010275"/>
          <p14:tracePt t="95648" x="7161213" y="6010275"/>
          <p14:tracePt t="95665" x="7348538" y="6010275"/>
          <p14:tracePt t="95682" x="7527925" y="6018213"/>
          <p14:tracePt t="95682" x="7634288" y="6027738"/>
          <p14:tracePt t="95700" x="7831138" y="6037263"/>
          <p14:tracePt t="95716" x="8027988" y="6054725"/>
          <p14:tracePt t="95733" x="8224838" y="6054725"/>
          <p14:tracePt t="95749" x="8420100" y="6072188"/>
          <p14:tracePt t="95765" x="8626475" y="6072188"/>
          <p14:tracePt t="95782" x="8840788" y="6072188"/>
          <p14:tracePt t="95799" x="9161463" y="6072188"/>
          <p14:tracePt t="95816" x="9340850" y="6072188"/>
          <p14:tracePt t="95833" x="9563100" y="6062663"/>
          <p14:tracePt t="95849" x="9742488" y="6045200"/>
          <p14:tracePt t="95866" x="9939338" y="6018213"/>
          <p14:tracePt t="95881" x="10109200" y="6000750"/>
          <p14:tracePt t="95898" x="10198100" y="5965825"/>
          <p14:tracePt t="95915" x="10269538" y="5956300"/>
          <p14:tracePt t="95933" x="10277475" y="5956300"/>
          <p14:tracePt t="96288" x="10287000" y="5956300"/>
          <p14:tracePt t="96295" x="10304463" y="5965825"/>
          <p14:tracePt t="96303" x="10331450" y="5973763"/>
          <p14:tracePt t="96315" x="10375900" y="6000750"/>
          <p14:tracePt t="96331" x="10447338" y="6018213"/>
          <p14:tracePt t="96331" x="10483850" y="6037263"/>
          <p14:tracePt t="96350" x="10563225" y="6072188"/>
          <p14:tracePt t="96367" x="10644188" y="6099175"/>
          <p14:tracePt t="96382" x="10725150" y="6126163"/>
          <p14:tracePt t="96399" x="10814050" y="6161088"/>
          <p14:tracePt t="96416" x="10885488" y="6188075"/>
          <p14:tracePt t="96431" x="10947400" y="6215063"/>
          <p14:tracePt t="96449" x="11010900" y="6232525"/>
          <p14:tracePt t="96467" x="11055350" y="6242050"/>
          <p14:tracePt t="96483" x="11099800" y="6242050"/>
          <p14:tracePt t="96499" x="11153775" y="6242050"/>
          <p14:tracePt t="96515" x="11198225" y="6242050"/>
          <p14:tracePt t="96532" x="11225213" y="6242050"/>
          <p14:tracePt t="96548" x="11260138" y="6242050"/>
          <p14:tracePt t="96566" x="11287125" y="6242050"/>
          <p14:tracePt t="96582" x="11296650" y="624205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0914" y="779259"/>
            <a:ext cx="10708208" cy="5776088"/>
            <a:chOff x="128790" y="779259"/>
            <a:chExt cx="10708208" cy="5776088"/>
          </a:xfrm>
        </p:grpSpPr>
        <p:pic>
          <p:nvPicPr>
            <p:cNvPr id="5122" name="Picture 2" descr="Image result for big clip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90" y="779259"/>
              <a:ext cx="5851247" cy="2905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Image result for tall short clipart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51"/>
            <a:stretch/>
          </p:blipFill>
          <p:spPr bwMode="auto">
            <a:xfrm>
              <a:off x="6431800" y="1111847"/>
              <a:ext cx="4405198" cy="54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94823" y="3022753"/>
              <a:ext cx="1497526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000" b="1" cap="none" spc="0" dirty="0" smtClean="0">
                  <a:ln w="28575">
                    <a:solidFill>
                      <a:schemeClr val="bg2">
                        <a:lumMod val="10000"/>
                      </a:schemeClr>
                    </a:solidFill>
                  </a:ln>
                  <a:solidFill>
                    <a:schemeClr val="accent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small</a:t>
              </a:r>
            </a:p>
            <a:p>
              <a:pPr algn="ctr"/>
              <a:r>
                <a:rPr lang="mk-MK" sz="4000" b="1" cap="none" spc="0" dirty="0" smtClean="0">
                  <a:ln w="28575">
                    <a:solidFill>
                      <a:schemeClr val="bg2">
                        <a:lumMod val="10000"/>
                      </a:schemeClr>
                    </a:solidFill>
                  </a:ln>
                  <a:solidFill>
                    <a:schemeClr val="accent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мало</a:t>
              </a:r>
              <a:endParaRPr lang="en-US" sz="4000" b="1" cap="none" spc="0" dirty="0">
                <a:ln w="285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477024" y="3353613"/>
              <a:ext cx="1974003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sz="4000" b="1" dirty="0" smtClean="0">
                  <a:ln w="28575">
                    <a:solidFill>
                      <a:schemeClr val="bg2">
                        <a:lumMod val="10000"/>
                      </a:schemeClr>
                    </a:solidFill>
                  </a:ln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4000" b="1" cap="none" spc="0" dirty="0" err="1" smtClean="0">
                  <a:ln w="28575">
                    <a:solidFill>
                      <a:schemeClr val="bg2">
                        <a:lumMod val="10000"/>
                      </a:schemeClr>
                    </a:solidFill>
                  </a:ln>
                  <a:solidFill>
                    <a:schemeClr val="accent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ig</a:t>
              </a:r>
              <a:endParaRPr lang="mk-MK" sz="4000" b="1" cap="none" spc="0" dirty="0" smtClean="0">
                <a:ln w="285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mk-MK" sz="4000" b="1" dirty="0" smtClean="0">
                  <a:ln w="28575">
                    <a:solidFill>
                      <a:schemeClr val="bg2">
                        <a:lumMod val="10000"/>
                      </a:schemeClr>
                    </a:solidFill>
                  </a:ln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големо</a:t>
              </a:r>
              <a:endParaRPr lang="en-US" sz="4000" b="1" cap="none" spc="0" dirty="0">
                <a:ln w="285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425870" y="1402996"/>
              <a:ext cx="15161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mk-MK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висок</a:t>
              </a:r>
              <a:endParaRPr lang="en-US" sz="4000" b="1" cap="none" spc="0" dirty="0">
                <a:ln w="285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342037" y="2837221"/>
              <a:ext cx="149496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mk-MK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низок</a:t>
              </a:r>
              <a:endParaRPr lang="en-US" sz="4000" b="1" cap="none" spc="0" dirty="0">
                <a:ln w="285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3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36"/>
    </mc:Choice>
    <mc:Fallback xmlns="">
      <p:transition spd="slow" advTm="59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2677" x="11287125" y="6242050"/>
          <p14:tracePt t="2989" x="11269663" y="6242050"/>
          <p14:tracePt t="2997" x="11252200" y="6242050"/>
          <p14:tracePt t="3008" x="11206163" y="6242050"/>
          <p14:tracePt t="3025" x="11144250" y="6242050"/>
          <p14:tracePt t="3041" x="10947400" y="6232525"/>
          <p14:tracePt t="3060" x="10752138" y="6215063"/>
          <p14:tracePt t="3076" x="10518775" y="6215063"/>
          <p14:tracePt t="3092" x="10260013" y="6215063"/>
          <p14:tracePt t="3108" x="10037763" y="6205538"/>
          <p14:tracePt t="3124" x="9796463" y="6197600"/>
          <p14:tracePt t="3141" x="9501188" y="6161088"/>
          <p14:tracePt t="3160" x="9348788" y="6126163"/>
          <p14:tracePt t="3176" x="9197975" y="6062663"/>
          <p14:tracePt t="3191" x="9082088" y="6000750"/>
          <p14:tracePt t="3209" x="8974138" y="5938838"/>
          <p14:tracePt t="3225" x="8885238" y="5875338"/>
          <p14:tracePt t="3241" x="8823325" y="5840413"/>
          <p14:tracePt t="3258" x="8759825" y="5795963"/>
          <p14:tracePt t="3258" x="8742363" y="5776913"/>
          <p14:tracePt t="3276" x="8680450" y="5732463"/>
          <p14:tracePt t="3292" x="8643938" y="5697538"/>
          <p14:tracePt t="3308" x="8609013" y="5661025"/>
          <p14:tracePt t="3324" x="8572500" y="5634038"/>
          <p14:tracePt t="3340" x="8555038" y="5599113"/>
          <p14:tracePt t="3356" x="8528050" y="5581650"/>
          <p14:tracePt t="3356" x="8510588" y="5572125"/>
          <p14:tracePt t="3376" x="8491538" y="5545138"/>
          <p14:tracePt t="3392" x="8474075" y="5518150"/>
          <p14:tracePt t="3408" x="8474075" y="5510213"/>
          <p14:tracePt t="3425" x="8474075" y="5500688"/>
          <p14:tracePt t="3440" x="8466138" y="5500688"/>
          <p14:tracePt t="12243" x="8466138" y="5491163"/>
          <p14:tracePt t="13014" x="8466138" y="5483225"/>
          <p14:tracePt t="13021" x="8466138" y="5473700"/>
          <p14:tracePt t="13029" x="8466138" y="5465763"/>
          <p14:tracePt t="13042" x="8466138" y="5446713"/>
          <p14:tracePt t="13058" x="8447088" y="5419725"/>
          <p14:tracePt t="13075" x="8340725" y="5330825"/>
          <p14:tracePt t="13093" x="8161338" y="5241925"/>
          <p14:tracePt t="13108" x="7956550" y="5126038"/>
          <p14:tracePt t="13125" x="7626350" y="4956175"/>
          <p14:tracePt t="13141" x="7286625" y="4822825"/>
          <p14:tracePt t="13158" x="7010400" y="4714875"/>
          <p14:tracePt t="13174" x="6705600" y="4616450"/>
          <p14:tracePt t="13174" x="6562725" y="4581525"/>
          <p14:tracePt t="13191" x="6242050" y="4483100"/>
          <p14:tracePt t="13208" x="5848350" y="4411663"/>
          <p14:tracePt t="13224" x="5518150" y="4348163"/>
          <p14:tracePt t="13241" x="5018088" y="4303713"/>
          <p14:tracePt t="13257" x="4660900" y="4286250"/>
          <p14:tracePt t="13274" x="4367213" y="4268788"/>
          <p14:tracePt t="13274" x="4232275" y="4259263"/>
          <p14:tracePt t="13292" x="3902075" y="4259263"/>
          <p14:tracePt t="13308" x="3608388" y="4268788"/>
          <p14:tracePt t="13324" x="3214688" y="4303713"/>
          <p14:tracePt t="13340" x="2938463" y="4322763"/>
          <p14:tracePt t="13356" x="2679700" y="4340225"/>
          <p14:tracePt t="13374" x="2465388" y="4340225"/>
          <p14:tracePt t="13390" x="2170113" y="4348163"/>
          <p14:tracePt t="13408" x="2027238" y="4348163"/>
          <p14:tracePt t="13424" x="1866900" y="4348163"/>
          <p14:tracePt t="13441" x="1731963" y="4340225"/>
          <p14:tracePt t="13457" x="1608138" y="4330700"/>
          <p14:tracePt t="13473" x="1465263" y="4313238"/>
          <p14:tracePt t="13473" x="1411288" y="4303713"/>
          <p14:tracePt t="13493" x="1295400" y="4286250"/>
          <p14:tracePt t="13510" x="1196975" y="4276725"/>
          <p14:tracePt t="13526" x="1098550" y="4276725"/>
          <p14:tracePt t="13541" x="1009650" y="4259263"/>
          <p14:tracePt t="13557" x="919163" y="4241800"/>
          <p14:tracePt t="13574" x="839788" y="4224338"/>
          <p14:tracePt t="13590" x="776288" y="4205288"/>
          <p14:tracePt t="13607" x="652463" y="4179888"/>
          <p14:tracePt t="13625" x="571500" y="4160838"/>
          <p14:tracePt t="13641" x="490538" y="4133850"/>
          <p14:tracePt t="13657" x="428625" y="4108450"/>
          <p14:tracePt t="13674" x="366713" y="4081463"/>
          <p14:tracePt t="13690" x="295275" y="4054475"/>
          <p14:tracePt t="13707" x="214313" y="4044950"/>
          <p14:tracePt t="13707" x="179388" y="4044950"/>
          <p14:tracePt t="13725" x="133350" y="4027488"/>
          <p14:tracePt t="13741" x="107950" y="4027488"/>
          <p14:tracePt t="13757" x="88900" y="4017963"/>
          <p14:tracePt t="13774" x="80963" y="4017963"/>
          <p14:tracePt t="13789" x="80963" y="4010025"/>
          <p14:tracePt t="13841" x="80963" y="4000500"/>
          <p14:tracePt t="13856" x="80963" y="3990975"/>
          <p14:tracePt t="13863" x="88900" y="3990975"/>
          <p14:tracePt t="13873" x="107950" y="3983038"/>
          <p14:tracePt t="13890" x="133350" y="3965575"/>
          <p14:tracePt t="13907" x="169863" y="3946525"/>
          <p14:tracePt t="13924" x="204788" y="3929063"/>
          <p14:tracePt t="13924" x="231775" y="3911600"/>
          <p14:tracePt t="13942" x="268288" y="3902075"/>
          <p14:tracePt t="13957" x="303213" y="3884613"/>
          <p14:tracePt t="13974" x="357188" y="3867150"/>
          <p14:tracePt t="13990" x="401638" y="3857625"/>
          <p14:tracePt t="14006" x="446088" y="3857625"/>
          <p14:tracePt t="14024" x="473075" y="3857625"/>
          <p14:tracePt t="14024" x="490538" y="3857625"/>
          <p14:tracePt t="14041" x="527050" y="3848100"/>
          <p14:tracePt t="14058" x="554038" y="3848100"/>
          <p14:tracePt t="14075" x="598488" y="3848100"/>
          <p14:tracePt t="14091" x="633413" y="3848100"/>
          <p14:tracePt t="14107" x="660400" y="3848100"/>
          <p14:tracePt t="14124" x="696913" y="3848100"/>
          <p14:tracePt t="14140" x="741363" y="3848100"/>
          <p14:tracePt t="14159" x="776288" y="3848100"/>
          <p14:tracePt t="14175" x="795338" y="3848100"/>
          <p14:tracePt t="14190" x="839788" y="3857625"/>
          <p14:tracePt t="14207" x="866775" y="3867150"/>
          <p14:tracePt t="14223" x="919163" y="3867150"/>
          <p14:tracePt t="14240" x="965200" y="3875088"/>
          <p14:tracePt t="14240" x="990600" y="3875088"/>
          <p14:tracePt t="14258" x="1036638" y="3875088"/>
          <p14:tracePt t="14274" x="1089025" y="3875088"/>
          <p14:tracePt t="14291" x="1143000" y="3875088"/>
          <p14:tracePt t="14307" x="1231900" y="3875088"/>
          <p14:tracePt t="14324" x="1347788" y="3875088"/>
          <p14:tracePt t="14340" x="1428750" y="3867150"/>
          <p14:tracePt t="14357" x="1571625" y="3840163"/>
          <p14:tracePt t="14375" x="1652588" y="3822700"/>
          <p14:tracePt t="14391" x="1751013" y="3803650"/>
          <p14:tracePt t="14408" x="1839913" y="3795713"/>
          <p14:tracePt t="14424" x="1901825" y="3786188"/>
          <p14:tracePt t="14441" x="1965325" y="3786188"/>
          <p14:tracePt t="14457" x="2017713" y="3776663"/>
          <p14:tracePt t="14474" x="2133600" y="3768725"/>
          <p14:tracePt t="14492" x="2197100" y="3768725"/>
          <p14:tracePt t="14507" x="2251075" y="3768725"/>
          <p14:tracePt t="14524" x="2286000" y="3768725"/>
          <p14:tracePt t="14541" x="2312988" y="3768725"/>
          <p14:tracePt t="14557" x="2330450" y="3768725"/>
          <p14:tracePt t="14574" x="2347913" y="3759200"/>
          <p14:tracePt t="14591" x="2357438" y="3759200"/>
          <p14:tracePt t="14607" x="2357438" y="3768725"/>
          <p14:tracePt t="15450" x="2357438" y="3776663"/>
          <p14:tracePt t="15457" x="2357438" y="3786188"/>
          <p14:tracePt t="15473" x="2357438" y="3795713"/>
          <p14:tracePt t="15480" x="2357438" y="3803650"/>
          <p14:tracePt t="15491" x="2357438" y="3830638"/>
          <p14:tracePt t="15507" x="2366963" y="3867150"/>
          <p14:tracePt t="15523" x="2366963" y="3911600"/>
          <p14:tracePt t="15523" x="2374900" y="3938588"/>
          <p14:tracePt t="15543" x="2374900" y="3965575"/>
          <p14:tracePt t="15557" x="2374900" y="4017963"/>
          <p14:tracePt t="15574" x="2374900" y="4054475"/>
          <p14:tracePt t="15590" x="2384425" y="4108450"/>
          <p14:tracePt t="15607" x="2393950" y="4160838"/>
          <p14:tracePt t="15624" x="2393950" y="4214813"/>
          <p14:tracePt t="15640" x="2401888" y="4251325"/>
          <p14:tracePt t="15640" x="2401888" y="4268788"/>
          <p14:tracePt t="15658" x="2401888" y="4303713"/>
          <p14:tracePt t="15675" x="2401888" y="4330700"/>
          <p14:tracePt t="15691" x="2401888" y="4357688"/>
          <p14:tracePt t="15707" x="2401888" y="4375150"/>
          <p14:tracePt t="15724" x="2401888" y="4402138"/>
          <p14:tracePt t="15740" x="2393950" y="4429125"/>
          <p14:tracePt t="15757" x="2347913" y="4456113"/>
          <p14:tracePt t="15775" x="2303463" y="4491038"/>
          <p14:tracePt t="15791" x="2268538" y="4510088"/>
          <p14:tracePt t="15807" x="2197100" y="4537075"/>
          <p14:tracePt t="15824" x="2125663" y="4545013"/>
          <p14:tracePt t="15840" x="1973263" y="4554538"/>
          <p14:tracePt t="15856" x="1839913" y="4562475"/>
          <p14:tracePt t="15856" x="1758950" y="4562475"/>
          <p14:tracePt t="15875" x="1625600" y="4562475"/>
          <p14:tracePt t="15891" x="1500188" y="4562475"/>
          <p14:tracePt t="15907" x="1384300" y="4562475"/>
          <p14:tracePt t="15924" x="1276350" y="4562475"/>
          <p14:tracePt t="15940" x="1187450" y="4554538"/>
          <p14:tracePt t="15956" x="1125538" y="4537075"/>
          <p14:tracePt t="15974" x="1036638" y="4518025"/>
          <p14:tracePt t="15992" x="1000125" y="4510088"/>
          <p14:tracePt t="16008" x="965200" y="4491038"/>
          <p14:tracePt t="16024" x="946150" y="4491038"/>
          <p14:tracePt t="16041" x="911225" y="4483100"/>
          <p14:tracePt t="16057" x="893763" y="4483100"/>
          <p14:tracePt t="16074" x="847725" y="4483100"/>
          <p14:tracePt t="16074" x="839788" y="4483100"/>
          <p14:tracePt t="16092" x="812800" y="4483100"/>
          <p14:tracePt t="16108" x="803275" y="4483100"/>
          <p14:tracePt t="16124" x="785813" y="4483100"/>
          <p14:tracePt t="16140" x="768350" y="4483100"/>
          <p14:tracePt t="16157" x="750888" y="4483100"/>
          <p14:tracePt t="16174" x="741363" y="4483100"/>
          <p14:tracePt t="16190" x="723900" y="4483100"/>
          <p14:tracePt t="17105" x="731838" y="4483100"/>
          <p14:tracePt t="17925" x="741363" y="4483100"/>
          <p14:tracePt t="17932" x="758825" y="4483100"/>
          <p14:tracePt t="17941" x="803275" y="4473575"/>
          <p14:tracePt t="17957" x="884238" y="4446588"/>
          <p14:tracePt t="17974" x="982663" y="4419600"/>
          <p14:tracePt t="17990" x="1098550" y="4394200"/>
          <p14:tracePt t="18006" x="1250950" y="4357688"/>
          <p14:tracePt t="18006" x="1322388" y="4340225"/>
          <p14:tracePt t="18025" x="1500188" y="4295775"/>
          <p14:tracePt t="18043" x="1679575" y="4251325"/>
          <p14:tracePt t="18058" x="1866900" y="4205288"/>
          <p14:tracePt t="18074" x="2062163" y="4170363"/>
          <p14:tracePt t="18090" x="2268538" y="4125913"/>
          <p14:tracePt t="18107" x="2446338" y="4098925"/>
          <p14:tracePt t="18124" x="2616200" y="4081463"/>
          <p14:tracePt t="18124" x="2705100" y="4071938"/>
          <p14:tracePt t="18141" x="2840038" y="4062413"/>
          <p14:tracePt t="18158" x="2973388" y="4044950"/>
          <p14:tracePt t="18174" x="3089275" y="4044950"/>
          <p14:tracePt t="18191" x="3187700" y="4037013"/>
          <p14:tracePt t="18206" x="3276600" y="4027488"/>
          <p14:tracePt t="18224" x="3348038" y="4017963"/>
          <p14:tracePt t="18240" x="3438525" y="4010025"/>
          <p14:tracePt t="18258" x="3490913" y="4010025"/>
          <p14:tracePt t="18275" x="3554413" y="4010025"/>
          <p14:tracePt t="18291" x="3616325" y="4010025"/>
          <p14:tracePt t="18307" x="3652838" y="4010025"/>
          <p14:tracePt t="18324" x="3679825" y="4010025"/>
          <p14:tracePt t="18340" x="3714750" y="4010025"/>
          <p14:tracePt t="18340" x="3724275" y="4010025"/>
          <p14:tracePt t="18358" x="3751263" y="4010025"/>
          <p14:tracePt t="18375" x="3768725" y="4010025"/>
          <p14:tracePt t="18390" x="3786188" y="4010025"/>
          <p14:tracePt t="18407" x="3813175" y="4010025"/>
          <p14:tracePt t="18423" x="3830638" y="4010025"/>
          <p14:tracePt t="18440" x="3867150" y="4010025"/>
          <p14:tracePt t="18440" x="3884613" y="4010025"/>
          <p14:tracePt t="18458" x="3929063" y="4010025"/>
          <p14:tracePt t="18475" x="3956050" y="4010025"/>
          <p14:tracePt t="18491" x="3990975" y="4010025"/>
          <p14:tracePt t="18508" x="4017963" y="4010025"/>
          <p14:tracePt t="18524" x="4054475" y="4010025"/>
          <p14:tracePt t="18541" x="4081463" y="4010025"/>
          <p14:tracePt t="18557" x="4116388" y="4017963"/>
          <p14:tracePt t="18557" x="4125913" y="4017963"/>
          <p14:tracePt t="18575" x="4152900" y="4017963"/>
          <p14:tracePt t="18591" x="4179888" y="4017963"/>
          <p14:tracePt t="18607" x="4197350" y="4017963"/>
          <p14:tracePt t="18624" x="4232275" y="4017963"/>
          <p14:tracePt t="18640" x="4259263" y="4027488"/>
          <p14:tracePt t="18656" x="4276725" y="4027488"/>
          <p14:tracePt t="18673" x="4303713" y="4027488"/>
          <p14:tracePt t="18691" x="4330700" y="4027488"/>
          <p14:tracePt t="18707" x="4357688" y="4037013"/>
          <p14:tracePt t="18724" x="4394200" y="4037013"/>
          <p14:tracePt t="18740" x="4429125" y="4044950"/>
          <p14:tracePt t="18756" x="4465638" y="4044950"/>
          <p14:tracePt t="18773" x="4510088" y="4054475"/>
          <p14:tracePt t="18773" x="4537075" y="4062413"/>
          <p14:tracePt t="18792" x="4572000" y="4062413"/>
          <p14:tracePt t="18808" x="4608513" y="4071938"/>
          <p14:tracePt t="18824" x="4652963" y="4071938"/>
          <p14:tracePt t="18840" x="4697413" y="4081463"/>
          <p14:tracePt t="18856" x="4751388" y="4089400"/>
          <p14:tracePt t="18874" x="4795838" y="4098925"/>
          <p14:tracePt t="18874" x="4803775" y="4098925"/>
          <p14:tracePt t="18892" x="4848225" y="4098925"/>
          <p14:tracePt t="18908" x="4875213" y="4098925"/>
          <p14:tracePt t="18924" x="4902200" y="4098925"/>
          <p14:tracePt t="18941" x="4929188" y="4098925"/>
          <p14:tracePt t="18957" x="4956175" y="4098925"/>
          <p14:tracePt t="18974" x="4983163" y="4098925"/>
          <p14:tracePt t="18990" x="5010150" y="4098925"/>
          <p14:tracePt t="18990" x="5027613" y="4098925"/>
          <p14:tracePt t="19008" x="5054600" y="4098925"/>
          <p14:tracePt t="19025" x="5089525" y="4098925"/>
          <p14:tracePt t="19041" x="5108575" y="4089400"/>
          <p14:tracePt t="19057" x="5126038" y="4089400"/>
          <p14:tracePt t="19073" x="5143500" y="4089400"/>
          <p14:tracePt t="19090" x="5160963" y="4089400"/>
          <p14:tracePt t="19108" x="5180013" y="4089400"/>
          <p14:tracePt t="19125" x="5187950" y="4089400"/>
          <p14:tracePt t="19140" x="5197475" y="4089400"/>
          <p14:tracePt t="19156" x="5205413" y="4089400"/>
          <p14:tracePt t="19173" x="5214938" y="4089400"/>
          <p14:tracePt t="19189" x="5224463" y="4089400"/>
          <p14:tracePt t="19206" x="5232400" y="4089400"/>
          <p14:tracePt t="19224" x="5241925" y="4089400"/>
          <p14:tracePt t="19843" x="5259388" y="4089400"/>
          <p14:tracePt t="19858" x="5268913" y="4089400"/>
          <p14:tracePt t="19866" x="5286375" y="4089400"/>
          <p14:tracePt t="19874" x="5340350" y="4071938"/>
          <p14:tracePt t="19891" x="5419725" y="4054475"/>
          <p14:tracePt t="19907" x="5491163" y="4054475"/>
          <p14:tracePt t="19924" x="5589588" y="4044950"/>
          <p14:tracePt t="19940" x="5688013" y="4044950"/>
          <p14:tracePt t="19956" x="5795963" y="4044950"/>
          <p14:tracePt t="19956" x="5848350" y="4044950"/>
          <p14:tracePt t="19975" x="5946775" y="4054475"/>
          <p14:tracePt t="19991" x="6000750" y="4062413"/>
          <p14:tracePt t="20007" x="6062663" y="4089400"/>
          <p14:tracePt t="20024" x="6099175" y="4116388"/>
          <p14:tracePt t="20042" x="6153150" y="4143375"/>
          <p14:tracePt t="20057" x="6180138" y="4170363"/>
          <p14:tracePt t="20057" x="6197600" y="4187825"/>
          <p14:tracePt t="20075" x="6224588" y="4224338"/>
          <p14:tracePt t="20091" x="6242050" y="4241800"/>
          <p14:tracePt t="20107" x="6269038" y="4276725"/>
          <p14:tracePt t="20124" x="6286500" y="4322763"/>
          <p14:tracePt t="20140" x="6303963" y="4340225"/>
          <p14:tracePt t="20156" x="6323013" y="4394200"/>
          <p14:tracePt t="20173" x="6340475" y="4429125"/>
          <p14:tracePt t="20173" x="6348413" y="4446588"/>
          <p14:tracePt t="20192" x="6348413" y="4491038"/>
          <p14:tracePt t="20208" x="6357938" y="4545013"/>
          <p14:tracePt t="20224" x="6357938" y="4581525"/>
          <p14:tracePt t="20240" x="6357938" y="4608513"/>
          <p14:tracePt t="20257" x="6357938" y="4625975"/>
          <p14:tracePt t="20274" x="6348413" y="4652963"/>
          <p14:tracePt t="20274" x="6340475" y="4660900"/>
          <p14:tracePt t="20292" x="6313488" y="4687888"/>
          <p14:tracePt t="20308" x="6286500" y="4697413"/>
          <p14:tracePt t="20324" x="6232525" y="4724400"/>
          <p14:tracePt t="20341" x="6161088" y="4751388"/>
          <p14:tracePt t="20357" x="6027738" y="4776788"/>
          <p14:tracePt t="20374" x="5902325" y="4803775"/>
          <p14:tracePt t="20390" x="5803900" y="4822825"/>
          <p14:tracePt t="20390" x="5751513" y="4830763"/>
          <p14:tracePt t="20408" x="5680075" y="4848225"/>
          <p14:tracePt t="20425" x="5589588" y="4857750"/>
          <p14:tracePt t="20441" x="5483225" y="4875213"/>
          <p14:tracePt t="20457" x="5375275" y="4875213"/>
          <p14:tracePt t="20473" x="5259388" y="4884738"/>
          <p14:tracePt t="20491" x="5153025" y="4894263"/>
          <p14:tracePt t="20491" x="5081588" y="4894263"/>
          <p14:tracePt t="20508" x="4946650" y="4894263"/>
          <p14:tracePt t="20524" x="4822825" y="4884738"/>
          <p14:tracePt t="20542" x="4724400" y="4875213"/>
          <p14:tracePt t="20557" x="4625975" y="4867275"/>
          <p14:tracePt t="20574" x="4518025" y="4848225"/>
          <p14:tracePt t="20590" x="4419600" y="4840288"/>
          <p14:tracePt t="20607" x="4303713" y="4830763"/>
          <p14:tracePt t="20607" x="4268788" y="4822825"/>
          <p14:tracePt t="20625" x="4170363" y="4813300"/>
          <p14:tracePt t="20641" x="4081463" y="4803775"/>
          <p14:tracePt t="20657" x="3990975" y="4795838"/>
          <p14:tracePt t="20674" x="3929063" y="4786313"/>
          <p14:tracePt t="20690" x="3875088" y="4776788"/>
          <p14:tracePt t="20707" x="3840163" y="4768850"/>
          <p14:tracePt t="20707" x="3822700" y="4768850"/>
          <p14:tracePt t="20725" x="3803650" y="4768850"/>
          <p14:tracePt t="20741" x="3786188" y="4759325"/>
          <p14:tracePt t="20757" x="3776663" y="4751388"/>
          <p14:tracePt t="20774" x="3768725" y="4751388"/>
          <p14:tracePt t="21684" x="3759200" y="4751388"/>
          <p14:tracePt t="22009" x="3751263" y="4751388"/>
          <p14:tracePt t="22016" x="3732213" y="4741863"/>
          <p14:tracePt t="22025" x="3705225" y="4714875"/>
          <p14:tracePt t="22042" x="3643313" y="4679950"/>
          <p14:tracePt t="22057" x="3571875" y="4625975"/>
          <p14:tracePt t="22074" x="3482975" y="4562475"/>
          <p14:tracePt t="22091" x="3411538" y="4491038"/>
          <p14:tracePt t="22107" x="3340100" y="4411663"/>
          <p14:tracePt t="22107" x="3303588" y="4367213"/>
          <p14:tracePt t="22125" x="3224213" y="4251325"/>
          <p14:tracePt t="22141" x="3152775" y="4143375"/>
          <p14:tracePt t="22158" x="3089275" y="4054475"/>
          <p14:tracePt t="22174" x="3027363" y="3956050"/>
          <p14:tracePt t="22190" x="2955925" y="3875088"/>
          <p14:tracePt t="22207" x="2874963" y="3776663"/>
          <p14:tracePt t="22224" x="2795588" y="3697288"/>
          <p14:tracePt t="22224" x="2768600" y="3652838"/>
          <p14:tracePt t="22242" x="2697163" y="3571875"/>
          <p14:tracePt t="22258" x="2633663" y="3473450"/>
          <p14:tracePt t="22274" x="2589213" y="3402013"/>
          <p14:tracePt t="22290" x="2544763" y="3330575"/>
          <p14:tracePt t="22307" x="2509838" y="3268663"/>
          <p14:tracePt t="22324" x="2482850" y="3205163"/>
          <p14:tracePt t="22324" x="2455863" y="3179763"/>
          <p14:tracePt t="22342" x="2428875" y="3125788"/>
          <p14:tracePt t="22358" x="2393950" y="3071813"/>
          <p14:tracePt t="22375" x="2366963" y="3027363"/>
          <p14:tracePt t="22391" x="2330450" y="2973388"/>
          <p14:tracePt t="22407" x="2295525" y="2919413"/>
          <p14:tracePt t="22423" x="2259013" y="2867025"/>
          <p14:tracePt t="22440" x="2197100" y="2741613"/>
          <p14:tracePt t="22458" x="2170113" y="2660650"/>
          <p14:tracePt t="22475" x="2170113" y="2643188"/>
          <p14:tracePt t="22491" x="2170113" y="2625725"/>
          <p14:tracePt t="22507" x="2179638" y="2625725"/>
          <p14:tracePt t="22829" x="2187575" y="2616200"/>
          <p14:tracePt t="22836" x="2197100" y="2598738"/>
          <p14:tracePt t="22844" x="2205038" y="2598738"/>
          <p14:tracePt t="22856" x="2232025" y="2509838"/>
          <p14:tracePt t="22876" x="2251075" y="2446338"/>
          <p14:tracePt t="22891" x="2251075" y="2357438"/>
          <p14:tracePt t="22908" x="2251075" y="2268538"/>
          <p14:tracePt t="22924" x="2224088" y="2160588"/>
          <p14:tracePt t="22940" x="2187575" y="2071688"/>
          <p14:tracePt t="22956" x="2125663" y="1982788"/>
          <p14:tracePt t="22973" x="2081213" y="1919288"/>
          <p14:tracePt t="22973" x="2036763" y="1884363"/>
          <p14:tracePt t="22992" x="1982788" y="1839913"/>
          <p14:tracePt t="23008" x="1919288" y="1795463"/>
          <p14:tracePt t="23025" x="1830388" y="1758950"/>
          <p14:tracePt t="23041" x="1758950" y="1731963"/>
          <p14:tracePt t="23056" x="1679575" y="1704975"/>
          <p14:tracePt t="23074" x="1616075" y="1687513"/>
          <p14:tracePt t="23091" x="1527175" y="1660525"/>
          <p14:tracePt t="23108" x="1482725" y="1660525"/>
          <p14:tracePt t="23124" x="1428750" y="1660525"/>
          <p14:tracePt t="23141" x="1366838" y="1660525"/>
          <p14:tracePt t="23157" x="1303338" y="1660525"/>
          <p14:tracePt t="23174" x="1258888" y="1660525"/>
          <p14:tracePt t="23190" x="1214438" y="1660525"/>
          <p14:tracePt t="23190" x="1187450" y="1660525"/>
          <p14:tracePt t="23208" x="1152525" y="1679575"/>
          <p14:tracePt t="23225" x="1098550" y="1714500"/>
          <p14:tracePt t="23241" x="1036638" y="1785938"/>
          <p14:tracePt t="23257" x="982663" y="1857375"/>
          <p14:tracePt t="23274" x="928688" y="1919288"/>
          <p14:tracePt t="23290" x="901700" y="1973263"/>
          <p14:tracePt t="23290" x="884238" y="2009775"/>
          <p14:tracePt t="23308" x="884238" y="2054225"/>
          <p14:tracePt t="23324" x="874713" y="2089150"/>
          <p14:tracePt t="23341" x="866775" y="2152650"/>
          <p14:tracePt t="23357" x="866775" y="2224088"/>
          <p14:tracePt t="23373" x="866775" y="2312988"/>
          <p14:tracePt t="23390" x="866775" y="2384425"/>
          <p14:tracePt t="23407" x="866775" y="2438400"/>
          <p14:tracePt t="23407" x="866775" y="2455863"/>
          <p14:tracePt t="23424" x="874713" y="2517775"/>
          <p14:tracePt t="23441" x="884238" y="2554288"/>
          <p14:tracePt t="23457" x="911225" y="2616200"/>
          <p14:tracePt t="23474" x="938213" y="2660650"/>
          <p14:tracePt t="23492" x="973138" y="2724150"/>
          <p14:tracePt t="23492" x="982663" y="2741613"/>
          <p14:tracePt t="23509" x="1009650" y="2768600"/>
          <p14:tracePt t="23522" x="1036638" y="2813050"/>
          <p14:tracePt t="23539" x="1089025" y="2874963"/>
          <p14:tracePt t="23557" x="1133475" y="2911475"/>
          <p14:tracePt t="23573" x="1196975" y="2955925"/>
          <p14:tracePt t="23589" x="1241425" y="2990850"/>
          <p14:tracePt t="23606" x="1303338" y="3036888"/>
          <p14:tracePt t="23624" x="1339850" y="3054350"/>
          <p14:tracePt t="23624" x="1384300" y="3071813"/>
          <p14:tracePt t="23642" x="1438275" y="3071813"/>
          <p14:tracePt t="23657" x="1517650" y="3071813"/>
          <p14:tracePt t="23674" x="1598613" y="3071813"/>
          <p14:tracePt t="23690" x="1670050" y="3062288"/>
          <p14:tracePt t="23706" x="1741488" y="3036888"/>
          <p14:tracePt t="23723" x="1803400" y="3009900"/>
          <p14:tracePt t="23723" x="1830388" y="2990850"/>
          <p14:tracePt t="23742" x="1893888" y="2946400"/>
          <p14:tracePt t="23758" x="1946275" y="2894013"/>
          <p14:tracePt t="23774" x="2000250" y="2840038"/>
          <p14:tracePt t="23791" x="2036763" y="2795588"/>
          <p14:tracePt t="23807" x="2062163" y="2768600"/>
          <p14:tracePt t="23824" x="2081213" y="2732088"/>
          <p14:tracePt t="23840" x="2098675" y="2679700"/>
          <p14:tracePt t="23858" x="2108200" y="2633663"/>
          <p14:tracePt t="23875" x="2116138" y="2562225"/>
          <p14:tracePt t="23891" x="2125663" y="2465388"/>
          <p14:tracePt t="23907" x="2125663" y="2366963"/>
          <p14:tracePt t="23924" x="2125663" y="2259013"/>
          <p14:tracePt t="23940" x="2125663" y="2170113"/>
          <p14:tracePt t="23940" x="2116138" y="2125663"/>
          <p14:tracePt t="23958" x="2089150" y="2036763"/>
          <p14:tracePt t="23975" x="2036763" y="1965325"/>
          <p14:tracePt t="23991" x="1990725" y="1901825"/>
          <p14:tracePt t="24007" x="1928813" y="1847850"/>
          <p14:tracePt t="24023" x="1847850" y="1803400"/>
          <p14:tracePt t="24040" x="1776413" y="1768475"/>
          <p14:tracePt t="24057" x="1679575" y="1751013"/>
          <p14:tracePt t="24074" x="1633538" y="1751013"/>
          <p14:tracePt t="24091" x="1589088" y="1751013"/>
          <p14:tracePt t="24107" x="1562100" y="1751013"/>
          <p14:tracePt t="24124" x="1544638" y="1751013"/>
          <p14:tracePt t="24141" x="1527175" y="1751013"/>
          <p14:tracePt t="24157" x="1482725" y="1795463"/>
          <p14:tracePt t="24175" x="1428750" y="1866900"/>
          <p14:tracePt t="24192" x="1374775" y="1955800"/>
          <p14:tracePt t="24207" x="1339850" y="2017713"/>
          <p14:tracePt t="24224" x="1312863" y="2081213"/>
          <p14:tracePt t="24240" x="1295400" y="2133600"/>
          <p14:tracePt t="24257" x="1285875" y="2187575"/>
          <p14:tracePt t="24274" x="1285875" y="2276475"/>
          <p14:tracePt t="24291" x="1276350" y="2339975"/>
          <p14:tracePt t="24308" x="1276350" y="2384425"/>
          <p14:tracePt t="24324" x="1276350" y="2428875"/>
          <p14:tracePt t="24340" x="1276350" y="2465388"/>
          <p14:tracePt t="24357" x="1276350" y="2517775"/>
          <p14:tracePt t="24373" x="1276350" y="2581275"/>
          <p14:tracePt t="24373" x="1276350" y="2608263"/>
          <p14:tracePt t="24391" x="1276350" y="2670175"/>
          <p14:tracePt t="24408" x="1276350" y="2714625"/>
          <p14:tracePt t="24424" x="1276350" y="2759075"/>
          <p14:tracePt t="24440" x="1276350" y="2795588"/>
          <p14:tracePt t="24457" x="1276350" y="2822575"/>
          <p14:tracePt t="24474" x="1276350" y="2857500"/>
          <p14:tracePt t="24492" x="1276350" y="2874963"/>
          <p14:tracePt t="24508" x="1276350" y="2894013"/>
          <p14:tracePt t="24525" x="1276350" y="2919413"/>
          <p14:tracePt t="24541" x="1276350" y="2928938"/>
          <p14:tracePt t="24556" x="1276350" y="2938463"/>
          <p14:tracePt t="26347" x="1285875" y="2938463"/>
          <p14:tracePt t="26665" x="1295400" y="2946400"/>
          <p14:tracePt t="26673" x="1312863" y="2946400"/>
          <p14:tracePt t="26681" x="1339850" y="2946400"/>
          <p14:tracePt t="26690" x="1411288" y="2946400"/>
          <p14:tracePt t="26707" x="1517650" y="2946400"/>
          <p14:tracePt t="26724" x="1660525" y="2946400"/>
          <p14:tracePt t="26740" x="1768475" y="2946400"/>
          <p14:tracePt t="26740" x="1847850" y="2946400"/>
          <p14:tracePt t="26758" x="1965325" y="2955925"/>
          <p14:tracePt t="26775" x="2071688" y="2990850"/>
          <p14:tracePt t="26791" x="2160588" y="3036888"/>
          <p14:tracePt t="26807" x="2251075" y="3089275"/>
          <p14:tracePt t="26824" x="2303463" y="3125788"/>
          <p14:tracePt t="26840" x="2374900" y="3187700"/>
          <p14:tracePt t="26857" x="2455863" y="3286125"/>
          <p14:tracePt t="26875" x="2490788" y="3357563"/>
          <p14:tracePt t="26891" x="2536825" y="3446463"/>
          <p14:tracePt t="26908" x="2562225" y="3536950"/>
          <p14:tracePt t="26924" x="2589213" y="3608388"/>
          <p14:tracePt t="26940" x="2598738" y="3697288"/>
          <p14:tracePt t="26957" x="2608263" y="3786188"/>
          <p14:tracePt t="26974" x="2616200" y="3929063"/>
          <p14:tracePt t="26991" x="2616200" y="4017963"/>
          <p14:tracePt t="27007" x="2616200" y="4081463"/>
          <p14:tracePt t="27024" x="2616200" y="4125913"/>
          <p14:tracePt t="27040" x="2616200" y="4170363"/>
          <p14:tracePt t="27058" x="2616200" y="4197350"/>
          <p14:tracePt t="27074" x="2625725" y="4214813"/>
          <p14:tracePt t="27091" x="2625725" y="4224338"/>
          <p14:tracePt t="28006" x="2625725" y="4214813"/>
          <p14:tracePt t="28382" x="2633663" y="4197350"/>
          <p14:tracePt t="28390" x="2643188" y="4170363"/>
          <p14:tracePt t="28398" x="2643188" y="4143375"/>
          <p14:tracePt t="28407" x="2679700" y="4062413"/>
          <p14:tracePt t="28424" x="2705100" y="3956050"/>
          <p14:tracePt t="28440" x="2724150" y="3795713"/>
          <p14:tracePt t="28457" x="2741613" y="3625850"/>
          <p14:tracePt t="28457" x="2741613" y="3517900"/>
          <p14:tracePt t="28475" x="2741613" y="3295650"/>
          <p14:tracePt t="28491" x="2751138" y="3089275"/>
          <p14:tracePt t="28508" x="2751138" y="2911475"/>
          <p14:tracePt t="28524" x="2751138" y="2751138"/>
          <p14:tracePt t="28540" x="2751138" y="2608263"/>
          <p14:tracePt t="28558" x="2751138" y="2465388"/>
          <p14:tracePt t="28573" x="2751138" y="2357438"/>
          <p14:tracePt t="28573" x="2751138" y="2295525"/>
          <p14:tracePt t="28592" x="2751138" y="2160588"/>
          <p14:tracePt t="28608" x="2751138" y="2054225"/>
          <p14:tracePt t="28624" x="2751138" y="1965325"/>
          <p14:tracePt t="28641" x="2768600" y="1874838"/>
          <p14:tracePt t="28656" x="2786063" y="1785938"/>
          <p14:tracePt t="28674" x="2813050" y="1687513"/>
          <p14:tracePt t="28691" x="2830513" y="1554163"/>
          <p14:tracePt t="28708" x="2857500" y="1473200"/>
          <p14:tracePt t="28725" x="2874963" y="1401763"/>
          <p14:tracePt t="28741" x="2901950" y="1357313"/>
          <p14:tracePt t="28757" x="2919413" y="1295400"/>
          <p14:tracePt t="28774" x="2955925" y="1268413"/>
          <p14:tracePt t="28790" x="3000375" y="1223963"/>
          <p14:tracePt t="28790" x="3062288" y="1179513"/>
          <p14:tracePt t="28808" x="3152775" y="1116013"/>
          <p14:tracePt t="28825" x="3241675" y="1062038"/>
          <p14:tracePt t="28841" x="3322638" y="1017588"/>
          <p14:tracePt t="28857" x="3411538" y="982663"/>
          <p14:tracePt t="28874" x="3527425" y="938213"/>
          <p14:tracePt t="28891" x="3633788" y="901700"/>
          <p14:tracePt t="28891" x="3679825" y="884238"/>
          <p14:tracePt t="28908" x="3786188" y="857250"/>
          <p14:tracePt t="28924" x="3875088" y="839788"/>
          <p14:tracePt t="28941" x="3946525" y="839788"/>
          <p14:tracePt t="28957" x="4027488" y="830263"/>
          <p14:tracePt t="28974" x="4108450" y="830263"/>
          <p14:tracePt t="28990" x="4170363" y="830263"/>
          <p14:tracePt t="29006" x="4286250" y="830263"/>
          <p14:tracePt t="29025" x="4340225" y="839788"/>
          <p14:tracePt t="29041" x="4419600" y="857250"/>
          <p14:tracePt t="29058" x="4491038" y="874713"/>
          <p14:tracePt t="29074" x="4554538" y="874713"/>
          <p14:tracePt t="29090" x="4616450" y="901700"/>
          <p14:tracePt t="29107" x="4687888" y="928688"/>
          <p14:tracePt t="29107" x="4724400" y="946150"/>
          <p14:tracePt t="29125" x="4803775" y="982663"/>
          <p14:tracePt t="29141" x="4894263" y="1009650"/>
          <p14:tracePt t="29158" x="4965700" y="1017588"/>
          <p14:tracePt t="29174" x="5018088" y="1036638"/>
          <p14:tracePt t="29190" x="5081588" y="1054100"/>
          <p14:tracePt t="29206" x="5133975" y="1081088"/>
          <p14:tracePt t="29224" x="5205413" y="1116013"/>
          <p14:tracePt t="29224" x="5251450" y="1133475"/>
          <p14:tracePt t="29241" x="5303838" y="1169988"/>
          <p14:tracePt t="29258" x="5367338" y="1214438"/>
          <p14:tracePt t="29274" x="5411788" y="1250950"/>
          <p14:tracePt t="29290" x="5446713" y="1303338"/>
          <p14:tracePt t="29306" x="5483225" y="1357313"/>
          <p14:tracePt t="29324" x="5510213" y="1419225"/>
          <p14:tracePt t="29324" x="5537200" y="1446213"/>
          <p14:tracePt t="29342" x="5554663" y="1509713"/>
          <p14:tracePt t="29358" x="5581650" y="1554163"/>
          <p14:tracePt t="29375" x="5608638" y="1608138"/>
          <p14:tracePt t="29391" x="5626100" y="1652588"/>
          <p14:tracePt t="29407" x="5643563" y="1704975"/>
          <p14:tracePt t="29424" x="5670550" y="1751013"/>
          <p14:tracePt t="29440" x="5680075" y="1795463"/>
          <p14:tracePt t="29440" x="5688013" y="1822450"/>
          <p14:tracePt t="29458" x="5697538" y="1884363"/>
          <p14:tracePt t="29475" x="5715000" y="1938338"/>
          <p14:tracePt t="29491" x="5724525" y="1982788"/>
          <p14:tracePt t="29507" x="5724525" y="2036763"/>
          <p14:tracePt t="29524" x="5732463" y="2089150"/>
          <p14:tracePt t="29540" x="5732463" y="2133600"/>
          <p14:tracePt t="29540" x="5732463" y="2170113"/>
          <p14:tracePt t="29560" x="5732463" y="2214563"/>
          <p14:tracePt t="29575" x="5732463" y="2268538"/>
          <p14:tracePt t="29591" x="5732463" y="2322513"/>
          <p14:tracePt t="29607" x="5732463" y="2393950"/>
          <p14:tracePt t="29623" x="5705475" y="2446338"/>
          <p14:tracePt t="29640" x="5688013" y="2509838"/>
          <p14:tracePt t="29657" x="5661025" y="2554288"/>
          <p14:tracePt t="29657" x="5653088" y="2581275"/>
          <p14:tracePt t="29674" x="5616575" y="2633663"/>
          <p14:tracePt t="29691" x="5562600" y="2697163"/>
          <p14:tracePt t="29708" x="5473700" y="2751138"/>
          <p14:tracePt t="29724" x="5357813" y="2830513"/>
          <p14:tracePt t="29740" x="5251450" y="2894013"/>
          <p14:tracePt t="29757" x="5160963" y="2928938"/>
          <p14:tracePt t="29757" x="5116513" y="2955925"/>
          <p14:tracePt t="29775" x="5010150" y="3009900"/>
          <p14:tracePt t="29791" x="4884738" y="3071813"/>
          <p14:tracePt t="29807" x="4751388" y="3152775"/>
          <p14:tracePt t="29825" x="4625975" y="3214688"/>
          <p14:tracePt t="29840" x="4527550" y="3268663"/>
          <p14:tracePt t="29856" x="4429125" y="3295650"/>
          <p14:tracePt t="29874" x="4259263" y="3348038"/>
          <p14:tracePt t="29891" x="4133850" y="3384550"/>
          <p14:tracePt t="29908" x="4010025" y="3411538"/>
          <p14:tracePt t="29924" x="3929063" y="3438525"/>
          <p14:tracePt t="29940" x="3884613" y="3446463"/>
          <p14:tracePt t="29957" x="3867150" y="3455988"/>
          <p14:tracePt t="29973" x="3848100" y="3455988"/>
          <p14:tracePt t="29973" x="3840163" y="3465513"/>
          <p14:tracePt t="29991" x="3813175" y="3482975"/>
          <p14:tracePt t="30008" x="3776663" y="3500438"/>
          <p14:tracePt t="30025" x="3759200" y="3509963"/>
          <p14:tracePt t="30041" x="3751263" y="3527425"/>
          <p14:tracePt t="30057" x="3741738" y="3527425"/>
          <p14:tracePt t="30076" x="3741738" y="3536950"/>
          <p14:tracePt t="30092" x="3741738" y="3544888"/>
          <p14:tracePt t="30572" x="3732213" y="3554413"/>
          <p14:tracePt t="30579" x="3724275" y="3571875"/>
          <p14:tracePt t="30590" x="3714750" y="3598863"/>
          <p14:tracePt t="30607" x="3697288" y="3643313"/>
          <p14:tracePt t="30623" x="3687763" y="3697288"/>
          <p14:tracePt t="30623" x="3679825" y="3724275"/>
          <p14:tracePt t="30641" x="3679825" y="3751263"/>
          <p14:tracePt t="30658" x="3679825" y="3776663"/>
          <p14:tracePt t="30675" x="3679825" y="3813175"/>
          <p14:tracePt t="30690" x="3679825" y="3840163"/>
          <p14:tracePt t="30707" x="3679825" y="3875088"/>
          <p14:tracePt t="30724" x="3679825" y="3902075"/>
          <p14:tracePt t="30724" x="3679825" y="3911600"/>
          <p14:tracePt t="30742" x="3687763" y="3929063"/>
          <p14:tracePt t="30758" x="3705225" y="3946525"/>
          <p14:tracePt t="30774" x="3714750" y="3965575"/>
          <p14:tracePt t="30791" x="3732213" y="3973513"/>
          <p14:tracePt t="30807" x="3751263" y="3983038"/>
          <p14:tracePt t="30823" x="3776663" y="3990975"/>
          <p14:tracePt t="30840" x="3822700" y="3990975"/>
          <p14:tracePt t="30858" x="3857625" y="3990975"/>
          <p14:tracePt t="30875" x="3902075" y="3990975"/>
          <p14:tracePt t="30890" x="3938588" y="3990975"/>
          <p14:tracePt t="30907" x="3965575" y="3990975"/>
          <p14:tracePt t="30923" x="4000500" y="3983038"/>
          <p14:tracePt t="30940" x="4027488" y="3973513"/>
          <p14:tracePt t="30940" x="4054475" y="3973513"/>
          <p14:tracePt t="30959" x="4071938" y="3965575"/>
          <p14:tracePt t="30975" x="4081463" y="3965575"/>
          <p14:tracePt t="30990" x="4098925" y="3956050"/>
          <p14:tracePt t="31006" x="4108450" y="3956050"/>
          <p14:tracePt t="31024" x="4116388" y="3956050"/>
          <p14:tracePt t="31039" x="4133850" y="3946525"/>
          <p14:tracePt t="31060" x="4143375" y="3946525"/>
          <p14:tracePt t="33752" x="4143375" y="3965575"/>
          <p14:tracePt t="34307" x="4133850" y="3973513"/>
          <p14:tracePt t="34315" x="4125913" y="3983038"/>
          <p14:tracePt t="34325" x="4089400" y="4017963"/>
          <p14:tracePt t="34340" x="4037013" y="4071938"/>
          <p14:tracePt t="34357" x="3990975" y="4160838"/>
          <p14:tracePt t="34374" x="3929063" y="4259263"/>
          <p14:tracePt t="34391" x="3884613" y="4348163"/>
          <p14:tracePt t="34391" x="3867150" y="4411663"/>
          <p14:tracePt t="34408" x="3848100" y="4491038"/>
          <p14:tracePt t="34424" x="3830638" y="4581525"/>
          <p14:tracePt t="34441" x="3813175" y="4660900"/>
          <p14:tracePt t="34457" x="3813175" y="4751388"/>
          <p14:tracePt t="34474" x="3813175" y="4822825"/>
          <p14:tracePt t="34491" x="3813175" y="4902200"/>
          <p14:tracePt t="34491" x="3813175" y="4938713"/>
          <p14:tracePt t="34509" x="3830638" y="5000625"/>
          <p14:tracePt t="34524" x="3857625" y="5072063"/>
          <p14:tracePt t="34541" x="3894138" y="5153025"/>
          <p14:tracePt t="34557" x="3929063" y="5214938"/>
          <p14:tracePt t="34574" x="3965575" y="5286375"/>
          <p14:tracePt t="34590" x="4010025" y="5330825"/>
          <p14:tracePt t="34607" x="4062413" y="5375275"/>
          <p14:tracePt t="34607" x="4108450" y="5402263"/>
          <p14:tracePt t="34625" x="4170363" y="5446713"/>
          <p14:tracePt t="34641" x="4241800" y="5491163"/>
          <p14:tracePt t="34657" x="4313238" y="5527675"/>
          <p14:tracePt t="34674" x="4384675" y="5554663"/>
          <p14:tracePt t="34690" x="4491038" y="5589588"/>
          <p14:tracePt t="34707" x="4581525" y="5599113"/>
          <p14:tracePt t="34707" x="4643438" y="5608638"/>
          <p14:tracePt t="34725" x="4732338" y="5608638"/>
          <p14:tracePt t="34741" x="4867275" y="5608638"/>
          <p14:tracePt t="34758" x="5010150" y="5608638"/>
          <p14:tracePt t="34775" x="5197475" y="5572125"/>
          <p14:tracePt t="34790" x="5348288" y="5537200"/>
          <p14:tracePt t="34806" x="5537200" y="5491163"/>
          <p14:tracePt t="34824" x="5670550" y="5438775"/>
          <p14:tracePt t="34824" x="5741988" y="5419725"/>
          <p14:tracePt t="34842" x="5867400" y="5357813"/>
          <p14:tracePt t="34857" x="6000750" y="5303838"/>
          <p14:tracePt t="34874" x="6134100" y="5259388"/>
          <p14:tracePt t="34891" x="6242050" y="5214938"/>
          <p14:tracePt t="34906" x="6313488" y="5197475"/>
          <p14:tracePt t="34924" x="6357938" y="5170488"/>
          <p14:tracePt t="34924" x="6384925" y="5170488"/>
          <p14:tracePt t="34942" x="6402388" y="5153025"/>
          <p14:tracePt t="34958" x="6411913" y="5153025"/>
          <p14:tracePt t="34988" x="6419850" y="5133975"/>
          <p14:tracePt t="35460" x="6438900" y="5108575"/>
          <p14:tracePt t="35467" x="6446838" y="5081588"/>
          <p14:tracePt t="35475" x="6491288" y="4991100"/>
          <p14:tracePt t="35492" x="6537325" y="4867275"/>
          <p14:tracePt t="35508" x="6572250" y="4751388"/>
          <p14:tracePt t="35524" x="6589713" y="4652963"/>
          <p14:tracePt t="35541" x="6608763" y="4554538"/>
          <p14:tracePt t="35558" x="6626225" y="4429125"/>
          <p14:tracePt t="35574" x="6670675" y="4286250"/>
          <p14:tracePt t="35574" x="6688138" y="4205288"/>
          <p14:tracePt t="35592" x="6732588" y="4027488"/>
          <p14:tracePt t="35608" x="6777038" y="3840163"/>
          <p14:tracePt t="35625" x="6840538" y="3660775"/>
          <p14:tracePt t="35641" x="6875463" y="3509963"/>
          <p14:tracePt t="35657" x="6919913" y="3384550"/>
          <p14:tracePt t="35674" x="6956425" y="3276600"/>
          <p14:tracePt t="35691" x="7018338" y="3089275"/>
          <p14:tracePt t="35708" x="7072313" y="2965450"/>
          <p14:tracePt t="35725" x="7116763" y="2847975"/>
          <p14:tracePt t="35741" x="7153275" y="2732088"/>
          <p14:tracePt t="35757" x="7180263" y="2643188"/>
          <p14:tracePt t="35774" x="7188200" y="2589213"/>
          <p14:tracePt t="35790" x="7197725" y="2527300"/>
          <p14:tracePt t="35790" x="7205663" y="2500313"/>
          <p14:tracePt t="35808" x="7205663" y="2446338"/>
          <p14:tracePt t="35825" x="7224713" y="2366963"/>
          <p14:tracePt t="35841" x="7224713" y="2312988"/>
          <p14:tracePt t="35857" x="7224713" y="2259013"/>
          <p14:tracePt t="35874" x="7224713" y="2214563"/>
          <p14:tracePt t="35890" x="7224713" y="2170113"/>
          <p14:tracePt t="35890" x="7232650" y="2152650"/>
          <p14:tracePt t="35908" x="7232650" y="2116138"/>
          <p14:tracePt t="35925" x="7232650" y="2081213"/>
          <p14:tracePt t="35941" x="7232650" y="2036763"/>
          <p14:tracePt t="35957" x="7242175" y="2009775"/>
          <p14:tracePt t="35973" x="7251700" y="1982788"/>
          <p14:tracePt t="35991" x="7251700" y="1955800"/>
          <p14:tracePt t="36007" x="7251700" y="1938338"/>
          <p14:tracePt t="36025" x="7251700" y="1928813"/>
          <p14:tracePt t="36041" x="7251700" y="1919288"/>
          <p14:tracePt t="36057" x="7251700" y="1911350"/>
          <p14:tracePt t="36074" x="7251700" y="1919288"/>
          <p14:tracePt t="36373" x="7251700" y="1928813"/>
          <p14:tracePt t="36380" x="7251700" y="1938338"/>
          <p14:tracePt t="36390" x="7259638" y="1973263"/>
          <p14:tracePt t="36407" x="7259638" y="2009775"/>
          <p14:tracePt t="36424" x="7259638" y="2054225"/>
          <p14:tracePt t="36441" x="7259638" y="2108200"/>
          <p14:tracePt t="36441" x="7259638" y="2143125"/>
          <p14:tracePt t="36458" x="7269163" y="2205038"/>
          <p14:tracePt t="36475" x="7277100" y="2295525"/>
          <p14:tracePt t="36491" x="7296150" y="2384425"/>
          <p14:tracePt t="36507" x="7323138" y="2473325"/>
          <p14:tracePt t="36524" x="7348538" y="2581275"/>
          <p14:tracePt t="36540" x="7367588" y="2670175"/>
          <p14:tracePt t="36540" x="7385050" y="2714625"/>
          <p14:tracePt t="36560" x="7402513" y="2803525"/>
          <p14:tracePt t="36575" x="7402513" y="2894013"/>
          <p14:tracePt t="36591" x="7419975" y="2973388"/>
          <p14:tracePt t="36608" x="7439025" y="3044825"/>
          <p14:tracePt t="36624" x="7446963" y="3125788"/>
          <p14:tracePt t="36640" x="7456488" y="3187700"/>
          <p14:tracePt t="36657" x="7456488" y="3251200"/>
          <p14:tracePt t="36657" x="7466013" y="3276600"/>
          <p14:tracePt t="36675" x="7473950" y="3330575"/>
          <p14:tracePt t="36691" x="7483475" y="3384550"/>
          <p14:tracePt t="36707" x="7491413" y="3438525"/>
          <p14:tracePt t="36724" x="7510463" y="3482975"/>
          <p14:tracePt t="36740" x="7518400" y="3536950"/>
          <p14:tracePt t="36757" x="7527925" y="3581400"/>
          <p14:tracePt t="36757" x="7537450" y="3608388"/>
          <p14:tracePt t="36775" x="7545388" y="3660775"/>
          <p14:tracePt t="36792" x="7545388" y="3724275"/>
          <p14:tracePt t="36808" x="7562850" y="3776663"/>
          <p14:tracePt t="36824" x="7572375" y="3830638"/>
          <p14:tracePt t="36840" x="7572375" y="3884613"/>
          <p14:tracePt t="36857" x="7581900" y="3946525"/>
          <p14:tracePt t="36857" x="7589838" y="3973513"/>
          <p14:tracePt t="36875" x="7589838" y="4000500"/>
          <p14:tracePt t="36889" x="7608888" y="4089400"/>
          <p14:tracePt t="36908" x="7608888" y="4143375"/>
          <p14:tracePt t="36925" x="7608888" y="4197350"/>
          <p14:tracePt t="36941" x="7608888" y="4251325"/>
          <p14:tracePt t="36957" x="7608888" y="4303713"/>
          <p14:tracePt t="36974" x="7608888" y="4375150"/>
          <p14:tracePt t="36974" x="7608888" y="4419600"/>
          <p14:tracePt t="36992" x="7608888" y="4500563"/>
          <p14:tracePt t="37008" x="7608888" y="4562475"/>
          <p14:tracePt t="37025" x="7608888" y="4608513"/>
          <p14:tracePt t="37041" x="7608888" y="4643438"/>
          <p14:tracePt t="37059" x="7608888" y="4679950"/>
          <p14:tracePt t="37074" x="7616825" y="4732338"/>
          <p14:tracePt t="37074" x="7626350" y="4759325"/>
          <p14:tracePt t="37092" x="7626350" y="4813300"/>
          <p14:tracePt t="37109" x="7634288" y="4857750"/>
          <p14:tracePt t="37125" x="7634288" y="4884738"/>
          <p14:tracePt t="37141" x="7643813" y="4919663"/>
          <p14:tracePt t="37158" x="7653338" y="4946650"/>
          <p14:tracePt t="37176" x="7653338" y="4983163"/>
          <p14:tracePt t="37176" x="7653338" y="4991100"/>
          <p14:tracePt t="37192" x="7670800" y="5018088"/>
          <p14:tracePt t="37208" x="7680325" y="5062538"/>
          <p14:tracePt t="37225" x="7688263" y="5089525"/>
          <p14:tracePt t="37241" x="7697788" y="5116513"/>
          <p14:tracePt t="37258" x="7705725" y="5126038"/>
          <p14:tracePt t="37274" x="7705725" y="5116513"/>
          <p14:tracePt t="38043" x="7705725" y="5108575"/>
          <p14:tracePt t="38051" x="7697788" y="5099050"/>
          <p14:tracePt t="38059" x="7680325" y="5054600"/>
          <p14:tracePt t="38075" x="7643813" y="4991100"/>
          <p14:tracePt t="38092" x="7616825" y="4911725"/>
          <p14:tracePt t="38108" x="7572375" y="4830763"/>
          <p14:tracePt t="38124" x="7545388" y="4741863"/>
          <p14:tracePt t="38141" x="7500938" y="4643438"/>
          <p14:tracePt t="38157" x="7456488" y="4527550"/>
          <p14:tracePt t="38157" x="7439025" y="4438650"/>
          <p14:tracePt t="38175" x="7394575" y="4268788"/>
          <p14:tracePt t="38192" x="7358063" y="4089400"/>
          <p14:tracePt t="38208" x="7331075" y="3956050"/>
          <p14:tracePt t="38224" x="7296150" y="3803650"/>
          <p14:tracePt t="38242" x="7259638" y="3679825"/>
          <p14:tracePt t="38258" x="7224713" y="3544888"/>
          <p14:tracePt t="38258" x="7205663" y="3465513"/>
          <p14:tracePt t="38276" x="7197725" y="3394075"/>
          <p14:tracePt t="38289" x="7161213" y="3224213"/>
          <p14:tracePt t="38307" x="7143750" y="3089275"/>
          <p14:tracePt t="38323" x="7126288" y="2973388"/>
          <p14:tracePt t="38341" x="7108825" y="2874963"/>
          <p14:tracePt t="38356" x="7099300" y="2803525"/>
          <p14:tracePt t="38374" x="7099300" y="2724150"/>
          <p14:tracePt t="38374" x="7089775" y="2687638"/>
          <p14:tracePt t="38392" x="7081838" y="2608263"/>
          <p14:tracePt t="38408" x="7081838" y="2544763"/>
          <p14:tracePt t="38424" x="7072313" y="2473325"/>
          <p14:tracePt t="38441" x="7072313" y="2419350"/>
          <p14:tracePt t="38457" x="7062788" y="2366963"/>
          <p14:tracePt t="38474" x="7062788" y="2322513"/>
          <p14:tracePt t="38474" x="7062788" y="2303463"/>
          <p14:tracePt t="38492" x="7054850" y="2251075"/>
          <p14:tracePt t="38508" x="7054850" y="2187575"/>
          <p14:tracePt t="38525" x="7054850" y="2133600"/>
          <p14:tracePt t="38541" x="7054850" y="2089150"/>
          <p14:tracePt t="38557" x="7054850" y="2044700"/>
          <p14:tracePt t="38574" x="7054850" y="2009775"/>
          <p14:tracePt t="38591" x="7054850" y="1973263"/>
          <p14:tracePt t="38591" x="7062788" y="1955800"/>
          <p14:tracePt t="38608" x="7072313" y="1928813"/>
          <p14:tracePt t="38625" x="7081838" y="1901825"/>
          <p14:tracePt t="38641" x="7108825" y="1884363"/>
          <p14:tracePt t="38657" x="7143750" y="1857375"/>
          <p14:tracePt t="38674" x="7180263" y="1839913"/>
          <p14:tracePt t="38691" x="7215188" y="1830388"/>
          <p14:tracePt t="38707" x="7251700" y="1830388"/>
          <p14:tracePt t="38724" x="7269163" y="1830388"/>
          <p14:tracePt t="38740" x="7286625" y="1830388"/>
          <p14:tracePt t="38758" x="7313613" y="1830388"/>
          <p14:tracePt t="38774" x="7323138" y="1830388"/>
          <p14:tracePt t="38789" x="7340600" y="1830388"/>
          <p14:tracePt t="38806" x="7367588" y="1830388"/>
          <p14:tracePt t="38825" x="7385050" y="1839913"/>
          <p14:tracePt t="38842" x="7394575" y="1847850"/>
          <p14:tracePt t="38858" x="7402513" y="1847850"/>
          <p14:tracePt t="38874" x="7412038" y="1847850"/>
          <p14:tracePt t="38889" x="7412038" y="1857375"/>
          <p14:tracePt t="38906" x="7419975" y="1857375"/>
          <p14:tracePt t="39828" x="7412038" y="1857375"/>
          <p14:tracePt t="39954" x="7394575" y="1857375"/>
          <p14:tracePt t="39962" x="7375525" y="1857375"/>
          <p14:tracePt t="39973" x="7331075" y="1839913"/>
          <p14:tracePt t="39991" x="7242175" y="1776413"/>
          <p14:tracePt t="40008" x="7188200" y="1724025"/>
          <p14:tracePt t="40025" x="7126288" y="1643063"/>
          <p14:tracePt t="40041" x="7089775" y="1571625"/>
          <p14:tracePt t="40057" x="7054850" y="1490663"/>
          <p14:tracePt t="40073" x="7018338" y="1411288"/>
          <p14:tracePt t="40090" x="7000875" y="1322388"/>
          <p14:tracePt t="40090" x="6991350" y="1276350"/>
          <p14:tracePt t="40109" x="6991350" y="1223963"/>
          <p14:tracePt t="40109" x="6991350" y="1179513"/>
          <p14:tracePt t="40125" x="6991350" y="1081088"/>
          <p14:tracePt t="40142" x="7010400" y="982663"/>
          <p14:tracePt t="40157" x="7045325" y="874713"/>
          <p14:tracePt t="40174" x="7089775" y="785813"/>
          <p14:tracePt t="40191" x="7134225" y="696913"/>
          <p14:tracePt t="40207" x="7180263" y="633413"/>
          <p14:tracePt t="40207" x="7197725" y="615950"/>
          <p14:tracePt t="40225" x="7251700" y="561975"/>
          <p14:tracePt t="40241" x="7313613" y="517525"/>
          <p14:tracePt t="40257" x="7375525" y="473075"/>
          <p14:tracePt t="40274" x="7439025" y="419100"/>
          <p14:tracePt t="40290" x="7500938" y="374650"/>
          <p14:tracePt t="40307" x="7562850" y="330200"/>
          <p14:tracePt t="40307" x="7616825" y="303213"/>
          <p14:tracePt t="40325" x="7732713" y="231775"/>
          <p14:tracePt t="40341" x="7875588" y="179388"/>
          <p14:tracePt t="40358" x="7991475" y="133350"/>
          <p14:tracePt t="40375" x="8116888" y="98425"/>
          <p14:tracePt t="40390" x="8251825" y="80963"/>
          <p14:tracePt t="40407" x="8385175" y="44450"/>
          <p14:tracePt t="40424" x="8537575" y="26988"/>
          <p14:tracePt t="40424" x="8616950" y="9525"/>
          <p14:tracePt t="40442" x="8759825" y="0"/>
          <p14:tracePt t="40458" x="8858250" y="0"/>
          <p14:tracePt t="40474" x="8947150" y="0"/>
          <p14:tracePt t="40491" x="9028113" y="0"/>
          <p14:tracePt t="40508" x="9134475" y="26988"/>
          <p14:tracePt t="40508" x="9188450" y="44450"/>
          <p14:tracePt t="40526" x="9251950" y="53975"/>
          <p14:tracePt t="40540" x="9375775" y="107950"/>
          <p14:tracePt t="40558" x="9456738" y="142875"/>
          <p14:tracePt t="40575" x="9537700" y="196850"/>
          <p14:tracePt t="40591" x="9617075" y="241300"/>
          <p14:tracePt t="40607" x="9705975" y="295275"/>
          <p14:tracePt t="40624" x="9777413" y="339725"/>
          <p14:tracePt t="40641" x="9831388" y="384175"/>
          <p14:tracePt t="40641" x="9858375" y="411163"/>
          <p14:tracePt t="40659" x="9920288" y="465138"/>
          <p14:tracePt t="40675" x="9974263" y="509588"/>
          <p14:tracePt t="40691" x="10037763" y="561975"/>
          <p14:tracePt t="40707" x="10090150" y="608013"/>
          <p14:tracePt t="40724" x="10134600" y="660400"/>
          <p14:tracePt t="40740" x="10180638" y="723900"/>
          <p14:tracePt t="40757" x="10252075" y="812800"/>
          <p14:tracePt t="40775" x="10277475" y="884238"/>
          <p14:tracePt t="40791" x="10313988" y="973138"/>
          <p14:tracePt t="40808" x="10340975" y="1071563"/>
          <p14:tracePt t="40824" x="10348913" y="1160463"/>
          <p14:tracePt t="40840" x="10358438" y="1231900"/>
          <p14:tracePt t="40857" x="10367963" y="1322388"/>
          <p14:tracePt t="40857" x="10367963" y="1357313"/>
          <p14:tracePt t="40875" x="10375900" y="1455738"/>
          <p14:tracePt t="40892" x="10375900" y="1536700"/>
          <p14:tracePt t="40908" x="10375900" y="1625600"/>
          <p14:tracePt t="40924" x="10375900" y="1697038"/>
          <p14:tracePt t="40940" x="10375900" y="1776413"/>
          <p14:tracePt t="40957" x="10375900" y="1830388"/>
          <p14:tracePt t="40957" x="10375900" y="1874838"/>
          <p14:tracePt t="40975" x="10375900" y="1938338"/>
          <p14:tracePt t="40991" x="10367963" y="2017713"/>
          <p14:tracePt t="41008" x="10358438" y="2098675"/>
          <p14:tracePt t="41024" x="10348913" y="2160588"/>
          <p14:tracePt t="41040" x="10340975" y="2205038"/>
          <p14:tracePt t="41057" x="10331450" y="2232025"/>
          <p14:tracePt t="41057" x="10331450" y="2251075"/>
          <p14:tracePt t="41076" x="10313988" y="2295525"/>
          <p14:tracePt t="41091" x="10304463" y="2330450"/>
          <p14:tracePt t="41108" x="10277475" y="2374900"/>
          <p14:tracePt t="41125" x="10269538" y="2419350"/>
          <p14:tracePt t="41140" x="10260013" y="2446338"/>
          <p14:tracePt t="41157" x="10260013" y="2455863"/>
          <p14:tracePt t="41174" x="10260013" y="2473325"/>
          <p14:tracePt t="41191" x="10260013" y="2482850"/>
          <p14:tracePt t="41208" x="10260013" y="2490788"/>
          <p14:tracePt t="41224" x="10260013" y="2509838"/>
          <p14:tracePt t="41241" x="10260013" y="2517775"/>
          <p14:tracePt t="42144" x="10269538" y="2517775"/>
          <p14:tracePt t="42947" x="10277475" y="2517775"/>
          <p14:tracePt t="42955" x="10296525" y="2517775"/>
          <p14:tracePt t="42963" x="10323513" y="2517775"/>
          <p14:tracePt t="42973" x="10367963" y="2517775"/>
          <p14:tracePt t="42991" x="10420350" y="2517775"/>
          <p14:tracePt t="43007" x="10491788" y="2517775"/>
          <p14:tracePt t="43025" x="10537825" y="2527300"/>
          <p14:tracePt t="43041" x="10582275" y="2544763"/>
          <p14:tracePt t="43057" x="10617200" y="2571750"/>
          <p14:tracePt t="43076" x="10661650" y="2598738"/>
          <p14:tracePt t="43090" x="10688638" y="2643188"/>
          <p14:tracePt t="43107" x="10725150" y="2697163"/>
          <p14:tracePt t="43107" x="10742613" y="2732088"/>
          <p14:tracePt t="43125" x="10787063" y="2840038"/>
          <p14:tracePt t="43141" x="10823575" y="2919413"/>
          <p14:tracePt t="43158" x="10841038" y="3009900"/>
          <p14:tracePt t="43174" x="10858500" y="3098800"/>
          <p14:tracePt t="43190" x="10885488" y="3197225"/>
          <p14:tracePt t="43207" x="10895013" y="3330575"/>
          <p14:tracePt t="43224" x="10895013" y="3419475"/>
          <p14:tracePt t="43224" x="10902950" y="3465513"/>
          <p14:tracePt t="43242" x="10912475" y="3544888"/>
          <p14:tracePt t="43258" x="10920413" y="3616325"/>
          <p14:tracePt t="43275" x="10929938" y="3732213"/>
          <p14:tracePt t="43290" x="10939463" y="3840163"/>
          <p14:tracePt t="43307" x="10947400" y="3946525"/>
          <p14:tracePt t="43324" x="10947400" y="4044950"/>
          <p14:tracePt t="43324" x="10956925" y="4098925"/>
          <p14:tracePt t="43342" x="10966450" y="4187825"/>
          <p14:tracePt t="43358" x="10974388" y="4268788"/>
          <p14:tracePt t="43375" x="10983913" y="4340225"/>
          <p14:tracePt t="43391" x="10991850" y="4402138"/>
          <p14:tracePt t="43407" x="11001375" y="4456113"/>
          <p14:tracePt t="43424" x="11010900" y="4491038"/>
          <p14:tracePt t="43440" x="11028363" y="4537075"/>
          <p14:tracePt t="43440" x="11028363" y="4554538"/>
          <p14:tracePt t="43458" x="11055350" y="4581525"/>
          <p14:tracePt t="43475" x="11055350" y="4608513"/>
          <p14:tracePt t="43492" x="11063288" y="4616450"/>
          <p14:tracePt t="43509" x="11063288" y="4633913"/>
          <p14:tracePt t="43525" x="11072813" y="4643438"/>
          <p14:tracePt t="43539" x="11082338" y="4652963"/>
          <p14:tracePt t="44439" x="11082338" y="4643438"/>
          <p14:tracePt t="44502" x="11082338" y="4633913"/>
          <p14:tracePt t="44509" x="11082338" y="4625975"/>
          <p14:tracePt t="44525" x="11082338" y="4537075"/>
          <p14:tracePt t="44542" x="11082338" y="4456113"/>
          <p14:tracePt t="44558" x="11082338" y="4384675"/>
          <p14:tracePt t="44575" x="11063288" y="4268788"/>
          <p14:tracePt t="44590" x="11037888" y="4133850"/>
          <p14:tracePt t="44607" x="11001375" y="4010025"/>
          <p14:tracePt t="44624" x="10983913" y="3919538"/>
          <p14:tracePt t="44624" x="10947400" y="3857625"/>
          <p14:tracePt t="44642" x="10920413" y="3786188"/>
          <p14:tracePt t="44658" x="10875963" y="3705225"/>
          <p14:tracePt t="44674" x="10823575" y="3625850"/>
          <p14:tracePt t="44691" x="10777538" y="3554413"/>
          <p14:tracePt t="44707" x="10706100" y="3473450"/>
          <p14:tracePt t="44724" x="10634663" y="3394075"/>
          <p14:tracePt t="44724" x="10609263" y="3375025"/>
          <p14:tracePt t="44742" x="10545763" y="3303588"/>
          <p14:tracePt t="44758" x="10466388" y="3232150"/>
          <p14:tracePt t="44775" x="10375900" y="3160713"/>
          <p14:tracePt t="44791" x="10296525" y="3089275"/>
          <p14:tracePt t="44807" x="10206038" y="3017838"/>
          <p14:tracePt t="44824" x="10126663" y="2955925"/>
          <p14:tracePt t="44840" x="10045700" y="2894013"/>
          <p14:tracePt t="44840" x="10010775" y="2874963"/>
          <p14:tracePt t="44858" x="9920288" y="2813050"/>
          <p14:tracePt t="44875" x="9823450" y="2751138"/>
          <p14:tracePt t="44891" x="9732963" y="2705100"/>
          <p14:tracePt t="44907" x="9653588" y="2670175"/>
          <p14:tracePt t="44924" x="9582150" y="2625725"/>
          <p14:tracePt t="44941" x="9501188" y="2598738"/>
          <p14:tracePt t="44941" x="9466263" y="2581275"/>
          <p14:tracePt t="44959" x="9429750" y="2562225"/>
          <p14:tracePt t="44973" x="9323388" y="2527300"/>
          <p14:tracePt t="44991" x="9242425" y="2490788"/>
          <p14:tracePt t="45008" x="9180513" y="2473325"/>
          <p14:tracePt t="45024" x="9117013" y="2446338"/>
          <p14:tracePt t="45040" x="9063038" y="2428875"/>
          <p14:tracePt t="45057" x="9010650" y="2401888"/>
          <p14:tracePt t="45057" x="8974138" y="2384425"/>
          <p14:tracePt t="45075" x="8912225" y="2366963"/>
          <p14:tracePt t="45091" x="8848725" y="2330450"/>
          <p14:tracePt t="45107" x="8786813" y="2312988"/>
          <p14:tracePt t="45124" x="8732838" y="2286000"/>
          <p14:tracePt t="45141" x="8688388" y="2268538"/>
          <p14:tracePt t="45157" x="8634413" y="2251075"/>
          <p14:tracePt t="45174" x="8537575" y="2214563"/>
          <p14:tracePt t="45192" x="8474075" y="2197100"/>
          <p14:tracePt t="45207" x="8420100" y="2179638"/>
          <p14:tracePt t="45224" x="8340725" y="2170113"/>
          <p14:tracePt t="45240" x="8286750" y="2170113"/>
          <p14:tracePt t="45257" x="8215313" y="2170113"/>
          <p14:tracePt t="45274" x="8126413" y="2170113"/>
          <p14:tracePt t="45292" x="8072438" y="2170113"/>
          <p14:tracePt t="45308" x="8018463" y="2170113"/>
          <p14:tracePt t="45325" x="7974013" y="2179638"/>
          <p14:tracePt t="45341" x="7939088" y="2197100"/>
          <p14:tracePt t="45357" x="7902575" y="2214563"/>
          <p14:tracePt t="45374" x="7858125" y="2251075"/>
          <p14:tracePt t="45374" x="7831138" y="2276475"/>
          <p14:tracePt t="45392" x="7759700" y="2347913"/>
          <p14:tracePt t="45408" x="7705725" y="2438400"/>
          <p14:tracePt t="45425" x="7653338" y="2509838"/>
          <p14:tracePt t="45441" x="7616825" y="2598738"/>
          <p14:tracePt t="45457" x="7581900" y="2705100"/>
          <p14:tracePt t="45474" x="7545388" y="2830513"/>
          <p14:tracePt t="45474" x="7527925" y="2901950"/>
          <p14:tracePt t="45495" x="7510463" y="2990850"/>
          <p14:tracePt t="45506" x="7456488" y="3232150"/>
          <p14:tracePt t="45525" x="7429500" y="3357563"/>
          <p14:tracePt t="45541" x="7419975" y="3446463"/>
          <p14:tracePt t="45557" x="7419975" y="3500438"/>
          <p14:tracePt t="45574" x="7419975" y="3509963"/>
          <p14:tracePt t="45600" x="7419975" y="3517900"/>
          <p14:tracePt t="45902" x="7419975" y="3544888"/>
          <p14:tracePt t="45910" x="7419975" y="3571875"/>
          <p14:tracePt t="45923" x="7412038" y="3670300"/>
          <p14:tracePt t="45942" x="7385050" y="3759200"/>
          <p14:tracePt t="45958" x="7367588" y="3894138"/>
          <p14:tracePt t="45975" x="7340600" y="4037013"/>
          <p14:tracePt t="45991" x="7323138" y="4224338"/>
          <p14:tracePt t="46007" x="7296150" y="4402138"/>
          <p14:tracePt t="46007" x="7269163" y="4500563"/>
          <p14:tracePt t="46025" x="7259638" y="4608513"/>
          <p14:tracePt t="46040" x="7242175" y="4894263"/>
          <p14:tracePt t="46058" x="7242175" y="5062538"/>
          <p14:tracePt t="46074" x="7251700" y="5224463"/>
          <p14:tracePt t="46091" x="7286625" y="5384800"/>
          <p14:tracePt t="46107" x="7331075" y="5537200"/>
          <p14:tracePt t="46124" x="7358063" y="5634038"/>
          <p14:tracePt t="46124" x="7375525" y="5688013"/>
          <p14:tracePt t="46142" x="7419975" y="5795963"/>
          <p14:tracePt t="46158" x="7466013" y="5884863"/>
          <p14:tracePt t="46175" x="7510463" y="5983288"/>
          <p14:tracePt t="46191" x="7545388" y="6062663"/>
          <p14:tracePt t="46207" x="7581900" y="6134100"/>
          <p14:tracePt t="46224" x="7608888" y="6180138"/>
          <p14:tracePt t="46241" x="7653338" y="6232525"/>
          <p14:tracePt t="46241" x="7670800" y="6251575"/>
          <p14:tracePt t="46258" x="7724775" y="6303963"/>
          <p14:tracePt t="46274" x="7777163" y="6357938"/>
          <p14:tracePt t="46291" x="7823200" y="6394450"/>
          <p14:tracePt t="46307" x="7875588" y="6438900"/>
          <p14:tracePt t="46324" x="7966075" y="6456363"/>
          <p14:tracePt t="46340" x="8054975" y="6465888"/>
          <p14:tracePt t="46358" x="8215313" y="6438900"/>
          <p14:tracePt t="46375" x="8296275" y="6394450"/>
          <p14:tracePt t="46391" x="8385175" y="6330950"/>
          <p14:tracePt t="46408" x="8466138" y="6276975"/>
          <p14:tracePt t="46424" x="8555038" y="6188075"/>
          <p14:tracePt t="46440" x="8634413" y="6108700"/>
          <p14:tracePt t="46457" x="8742363" y="5946775"/>
          <p14:tracePt t="46475" x="8804275" y="5830888"/>
          <p14:tracePt t="46492" x="8848725" y="5715000"/>
          <p14:tracePt t="46508" x="8885238" y="5599113"/>
          <p14:tracePt t="46524" x="8912225" y="5500688"/>
          <p14:tracePt t="46540" x="8912225" y="5411788"/>
          <p14:tracePt t="46557" x="8912225" y="5340350"/>
          <p14:tracePt t="46557" x="8912225" y="5276850"/>
          <p14:tracePt t="46575" x="8912225" y="5197475"/>
          <p14:tracePt t="46591" x="8902700" y="5062538"/>
          <p14:tracePt t="46608" x="8885238" y="4946650"/>
          <p14:tracePt t="46624" x="8867775" y="4840288"/>
          <p14:tracePt t="46640" x="8840788" y="4724400"/>
          <p14:tracePt t="46657" x="8813800" y="4581525"/>
          <p14:tracePt t="46674" x="8796338" y="4429125"/>
          <p14:tracePt t="46674" x="8786813" y="4348163"/>
          <p14:tracePt t="46692" x="8759825" y="4214813"/>
          <p14:tracePt t="46708" x="8742363" y="4116388"/>
          <p14:tracePt t="46724" x="8715375" y="4010025"/>
          <p14:tracePt t="46741" x="8688388" y="3911600"/>
          <p14:tracePt t="46757" x="8670925" y="3813175"/>
          <p14:tracePt t="46774" x="8643938" y="3697288"/>
          <p14:tracePt t="46774" x="8634413" y="3652838"/>
          <p14:tracePt t="46792" x="8609013" y="3562350"/>
          <p14:tracePt t="46808" x="8572500" y="3473450"/>
          <p14:tracePt t="46825" x="8545513" y="3375025"/>
          <p14:tracePt t="46841" x="8510588" y="3268663"/>
          <p14:tracePt t="46857" x="8483600" y="3187700"/>
          <p14:tracePt t="46874" x="8456613" y="3133725"/>
          <p14:tracePt t="46891" x="8429625" y="3081338"/>
          <p14:tracePt t="46891" x="8420100" y="3062288"/>
          <p14:tracePt t="46908" x="8394700" y="3017838"/>
          <p14:tracePt t="46925" x="8367713" y="2965450"/>
          <p14:tracePt t="46941" x="8340725" y="2919413"/>
          <p14:tracePt t="46957" x="8313738" y="2874963"/>
          <p14:tracePt t="46974" x="8286750" y="2830513"/>
          <p14:tracePt t="46991" x="8259763" y="2786063"/>
          <p14:tracePt t="46991" x="8251825" y="2768600"/>
          <p14:tracePt t="47009" x="8224838" y="2732088"/>
          <p14:tracePt t="47026" x="8197850" y="2705100"/>
          <p14:tracePt t="47041" x="8161338" y="2687638"/>
          <p14:tracePt t="47058" x="8108950" y="2660650"/>
          <p14:tracePt t="47074" x="8045450" y="2633663"/>
          <p14:tracePt t="47091" x="7974013" y="2616200"/>
          <p14:tracePt t="47107" x="7867650" y="2598738"/>
          <p14:tracePt t="47125" x="7777163" y="2598738"/>
          <p14:tracePt t="47142" x="7688263" y="2598738"/>
          <p14:tracePt t="47158" x="7599363" y="2598738"/>
          <p14:tracePt t="47173" x="7510463" y="2598738"/>
          <p14:tracePt t="47191" x="7456488" y="2598738"/>
          <p14:tracePt t="47207" x="7402513" y="2598738"/>
          <p14:tracePt t="47207" x="7367588" y="2598738"/>
          <p14:tracePt t="47225" x="7323138" y="2589213"/>
          <p14:tracePt t="47241" x="7259638" y="2571750"/>
          <p14:tracePt t="47257" x="7215188" y="2554288"/>
          <p14:tracePt t="47274" x="7180263" y="2544763"/>
          <p14:tracePt t="47290" x="7143750" y="2517775"/>
          <p14:tracePt t="47307" x="7116763" y="2500313"/>
          <p14:tracePt t="47324" x="7089775" y="2465388"/>
          <p14:tracePt t="47342" x="7072313" y="2438400"/>
          <p14:tracePt t="47358" x="7054850" y="2419350"/>
          <p14:tracePt t="47375" x="7027863" y="2393950"/>
          <p14:tracePt t="47391" x="7027863" y="2374900"/>
          <p14:tracePt t="47407" x="7018338" y="2347913"/>
          <p14:tracePt t="47425" x="7018338" y="2339975"/>
          <p14:tracePt t="47425" x="7018338" y="2312988"/>
          <p14:tracePt t="47442" x="7018338" y="2286000"/>
          <p14:tracePt t="47457" x="7018338" y="2259013"/>
          <p14:tracePt t="47473" x="7018338" y="2241550"/>
          <p14:tracePt t="47490" x="7018338" y="2224088"/>
          <p14:tracePt t="47506" x="7037388" y="2205038"/>
          <p14:tracePt t="47522" x="7081838" y="2170113"/>
          <p14:tracePt t="47538" x="7205663" y="2143125"/>
          <p14:tracePt t="47558" x="7286625" y="2116138"/>
          <p14:tracePt t="47575" x="7340600" y="2108200"/>
          <p14:tracePt t="48477" x="7348538" y="2108200"/>
          <p14:tracePt t="48950" x="7358063" y="2098675"/>
          <p14:tracePt t="48973" x="7358063" y="2089150"/>
          <p14:tracePt t="48981" x="7367588" y="2081213"/>
          <p14:tracePt t="48991" x="7394575" y="2062163"/>
          <p14:tracePt t="49006" x="7419975" y="2027238"/>
          <p14:tracePt t="49024" x="7473950" y="1982788"/>
          <p14:tracePt t="49041" x="7599363" y="1884363"/>
          <p14:tracePt t="49058" x="7688263" y="1822450"/>
          <p14:tracePt t="49075" x="7796213" y="1758950"/>
          <p14:tracePt t="49091" x="7902575" y="1697038"/>
          <p14:tracePt t="49107" x="8027988" y="1616075"/>
          <p14:tracePt t="49124" x="8188325" y="1536700"/>
          <p14:tracePt t="49140" x="8323263" y="1473200"/>
          <p14:tracePt t="49140" x="8385175" y="1446213"/>
          <p14:tracePt t="49158" x="8510588" y="1393825"/>
          <p14:tracePt t="49175" x="8626475" y="1357313"/>
          <p14:tracePt t="49191" x="8751888" y="1322388"/>
          <p14:tracePt t="49208" x="8848725" y="1295400"/>
          <p14:tracePt t="49224" x="8974138" y="1268413"/>
          <p14:tracePt t="49240" x="9090025" y="1250950"/>
          <p14:tracePt t="49257" x="9188450" y="1250950"/>
          <p14:tracePt t="49257" x="9224963" y="1250950"/>
          <p14:tracePt t="49275" x="9304338" y="1250950"/>
          <p14:tracePt t="49292" x="9367838" y="1250950"/>
          <p14:tracePt t="49308" x="9429750" y="1250950"/>
          <p14:tracePt t="49324" x="9501188" y="1258888"/>
          <p14:tracePt t="49340" x="9563100" y="1268413"/>
          <p14:tracePt t="49357" x="9644063" y="1276350"/>
          <p14:tracePt t="49374" x="9725025" y="1303338"/>
          <p14:tracePt t="49391" x="9777413" y="1312863"/>
          <p14:tracePt t="49408" x="9831388" y="1330325"/>
          <p14:tracePt t="49424" x="9867900" y="1357313"/>
          <p14:tracePt t="49440" x="9912350" y="1384300"/>
          <p14:tracePt t="49457" x="9966325" y="1411288"/>
          <p14:tracePt t="49474" x="10001250" y="1428750"/>
          <p14:tracePt t="49491" x="10090150" y="1473200"/>
          <p14:tracePt t="49508" x="10126663" y="1490663"/>
          <p14:tracePt t="49524" x="10153650" y="1527175"/>
          <p14:tracePt t="49541" x="10180638" y="1544638"/>
          <p14:tracePt t="49557" x="10198100" y="1581150"/>
          <p14:tracePt t="49574" x="10225088" y="1633538"/>
          <p14:tracePt t="49574" x="10242550" y="1652588"/>
          <p14:tracePt t="49593" x="10260013" y="1697038"/>
          <p14:tracePt t="49608" x="10287000" y="1758950"/>
          <p14:tracePt t="49625" x="10304463" y="1795463"/>
          <p14:tracePt t="49641" x="10323513" y="1839913"/>
          <p14:tracePt t="49657" x="10340975" y="1884363"/>
          <p14:tracePt t="49674" x="10358438" y="1919288"/>
          <p14:tracePt t="49691" x="10367963" y="1965325"/>
          <p14:tracePt t="49691" x="10375900" y="1990725"/>
          <p14:tracePt t="49708" x="10385425" y="2027238"/>
          <p14:tracePt t="49725" x="10385425" y="2071688"/>
          <p14:tracePt t="49741" x="10402888" y="2108200"/>
          <p14:tracePt t="49757" x="10412413" y="2133600"/>
          <p14:tracePt t="49774" x="10412413" y="2179638"/>
          <p14:tracePt t="49790" x="10412413" y="2205038"/>
          <p14:tracePt t="49790" x="10420350" y="2224088"/>
          <p14:tracePt t="49809" x="10420350" y="2251075"/>
          <p14:tracePt t="49825" x="10420350" y="2276475"/>
          <p14:tracePt t="49841" x="10420350" y="2303463"/>
          <p14:tracePt t="49857" x="10420350" y="2322513"/>
          <p14:tracePt t="49874" x="10420350" y="2339975"/>
          <p14:tracePt t="49890" x="10420350" y="2347913"/>
          <p14:tracePt t="49906" x="10420350" y="2384425"/>
          <p14:tracePt t="49925" x="10420350" y="2419350"/>
          <p14:tracePt t="49941" x="10420350" y="2455863"/>
          <p14:tracePt t="49957" x="10420350" y="2482850"/>
          <p14:tracePt t="49974" x="10420350" y="2500313"/>
          <p14:tracePt t="49990" x="10420350" y="2509838"/>
          <p14:tracePt t="50006" x="10420350" y="2517775"/>
          <p14:tracePt t="54416" x="10429875" y="2517775"/>
          <p14:tracePt t="55114" x="10439400" y="2517775"/>
          <p14:tracePt t="55123" x="10447338" y="2517775"/>
          <p14:tracePt t="55130" x="10456863" y="2517775"/>
          <p14:tracePt t="55140" x="10483850" y="2517775"/>
          <p14:tracePt t="55157" x="10510838" y="2517775"/>
          <p14:tracePt t="55174" x="10555288" y="2517775"/>
          <p14:tracePt t="55174" x="10572750" y="2517775"/>
          <p14:tracePt t="55192" x="10626725" y="2517775"/>
          <p14:tracePt t="55208" x="10661650" y="2517775"/>
          <p14:tracePt t="55225" x="10698163" y="2517775"/>
          <p14:tracePt t="55241" x="10742613" y="2517775"/>
          <p14:tracePt t="55257" x="10769600" y="2517775"/>
          <p14:tracePt t="55274" x="10804525" y="2517775"/>
          <p14:tracePt t="55291" x="10831513" y="2527300"/>
          <p14:tracePt t="55291" x="10858500" y="2527300"/>
          <p14:tracePt t="55308" x="10902950" y="2544763"/>
          <p14:tracePt t="55325" x="10939463" y="2562225"/>
          <p14:tracePt t="55340" x="10974388" y="2581275"/>
          <p14:tracePt t="55357" x="11001375" y="2598738"/>
          <p14:tracePt t="55374" x="11028363" y="2608263"/>
          <p14:tracePt t="55390" x="11055350" y="2616200"/>
          <p14:tracePt t="55390" x="11063288" y="2625725"/>
          <p14:tracePt t="55409" x="11082338" y="2652713"/>
          <p14:tracePt t="55425" x="11099800" y="2660650"/>
          <p14:tracePt t="55440" x="11117263" y="2687638"/>
          <p14:tracePt t="55458" x="11144250" y="2705100"/>
          <p14:tracePt t="55474" x="11171238" y="2741613"/>
          <p14:tracePt t="55491" x="11188700" y="2768600"/>
          <p14:tracePt t="55507" x="11233150" y="2840038"/>
          <p14:tracePt t="55525" x="11260138" y="2874963"/>
          <p14:tracePt t="55541" x="11277600" y="2928938"/>
          <p14:tracePt t="55558" x="11296650" y="2973388"/>
          <p14:tracePt t="55574" x="11323638" y="3017838"/>
          <p14:tracePt t="55592" x="11331575" y="3081338"/>
          <p14:tracePt t="55607" x="11358563" y="3133725"/>
          <p14:tracePt t="55624" x="11368088" y="3241675"/>
          <p14:tracePt t="55642" x="11385550" y="3313113"/>
          <p14:tracePt t="55658" x="11395075" y="3367088"/>
          <p14:tracePt t="55674" x="11403013" y="3419475"/>
          <p14:tracePt t="55690" x="11412538" y="3465513"/>
          <p14:tracePt t="55707" x="11420475" y="3536950"/>
          <p14:tracePt t="55724" x="11430000" y="3625850"/>
          <p14:tracePt t="55741" x="11439525" y="3670300"/>
          <p14:tracePt t="55758" x="11447463" y="3705225"/>
          <p14:tracePt t="55775" x="11447463" y="3714750"/>
          <p14:tracePt t="55790" x="11447463" y="3732213"/>
          <p14:tracePt t="56221" x="11447463" y="3751263"/>
          <p14:tracePt t="56228" x="11439525" y="3776663"/>
          <p14:tracePt t="56240" x="11430000" y="3813175"/>
          <p14:tracePt t="56257" x="11420475" y="3875088"/>
          <p14:tracePt t="56257" x="11412538" y="3902075"/>
          <p14:tracePt t="56275" x="11403013" y="3946525"/>
          <p14:tracePt t="56292" x="11403013" y="3990975"/>
          <p14:tracePt t="56308" x="11403013" y="4027488"/>
          <p14:tracePt t="56324" x="11403013" y="4071938"/>
          <p14:tracePt t="56340" x="11403013" y="4133850"/>
          <p14:tracePt t="56357" x="11420475" y="4205288"/>
          <p14:tracePt t="56374" x="11447463" y="4313238"/>
          <p14:tracePt t="56391" x="11456988" y="4357688"/>
          <p14:tracePt t="56408" x="11474450" y="4394200"/>
          <p14:tracePt t="56425" x="11501438" y="4438650"/>
          <p14:tracePt t="56440" x="11510963" y="4483100"/>
          <p14:tracePt t="56457" x="11537950" y="4527550"/>
          <p14:tracePt t="56474" x="11563350" y="4608513"/>
          <p14:tracePt t="56492" x="11582400" y="4643438"/>
          <p14:tracePt t="56508" x="11599863" y="4687888"/>
          <p14:tracePt t="56525" x="11617325" y="4714875"/>
          <p14:tracePt t="56541" x="11634788" y="4741863"/>
          <p14:tracePt t="56557" x="11661775" y="4768850"/>
          <p14:tracePt t="56574" x="11680825" y="4795838"/>
          <p14:tracePt t="56574" x="11698288" y="4803775"/>
          <p14:tracePt t="56593" x="11715750" y="4822825"/>
          <p14:tracePt t="56608" x="11725275" y="4830763"/>
          <p14:tracePt t="56624" x="11742738" y="4848225"/>
          <p14:tracePt t="56641" x="11752263" y="4848225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1766" y="249368"/>
            <a:ext cx="11905686" cy="6445636"/>
            <a:chOff x="131766" y="249368"/>
            <a:chExt cx="11905686" cy="6445636"/>
          </a:xfrm>
        </p:grpSpPr>
        <p:pic>
          <p:nvPicPr>
            <p:cNvPr id="6146" name="Picture 2" descr="Image result for long hair short hair clip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236" b="16372"/>
            <a:stretch/>
          </p:blipFill>
          <p:spPr bwMode="auto">
            <a:xfrm>
              <a:off x="299191" y="249368"/>
              <a:ext cx="2181741" cy="5317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Image result for dark hair boy clip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167" y="1048607"/>
              <a:ext cx="2416314" cy="4518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4" name="Picture 10" descr="Image result for fairhair boy clipar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1372" y="2007583"/>
              <a:ext cx="2852550" cy="3935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Image result for long hair short hair clip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03" b="16372"/>
            <a:stretch/>
          </p:blipFill>
          <p:spPr bwMode="auto">
            <a:xfrm>
              <a:off x="2828918" y="1214340"/>
              <a:ext cx="1940873" cy="5210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31766" y="5101443"/>
              <a:ext cx="2909066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000" b="1" cap="none" spc="0" dirty="0" smtClean="0">
                  <a:ln w="28575"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long hair</a:t>
              </a:r>
            </a:p>
            <a:p>
              <a:pPr algn="ctr"/>
              <a:r>
                <a:rPr lang="mk-MK" sz="4000" b="1" dirty="0">
                  <a:ln w="28575"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r>
                <a:rPr lang="mk-MK" sz="4000" b="1" cap="none" spc="0" dirty="0" smtClean="0">
                  <a:ln w="28575"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олга коса</a:t>
              </a:r>
              <a:endParaRPr lang="en-US" sz="4000" b="1" cap="none" spc="0" dirty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73997" y="684144"/>
              <a:ext cx="3107774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000" b="1" cap="none" spc="0" dirty="0" smtClean="0">
                  <a:ln w="28575"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short hair</a:t>
              </a:r>
            </a:p>
            <a:p>
              <a:pPr algn="ctr"/>
              <a:r>
                <a:rPr lang="mk-MK" sz="4000" b="1" dirty="0" smtClean="0">
                  <a:ln w="28575"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кратка </a:t>
              </a:r>
              <a:r>
                <a:rPr lang="mk-MK" sz="4000" b="1" cap="none" spc="0" dirty="0" smtClean="0">
                  <a:ln w="28575"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коса</a:t>
              </a:r>
              <a:endParaRPr lang="en-US" sz="4000" b="1" cap="none" spc="0" dirty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28449" y="5371565"/>
              <a:ext cx="2964786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000" b="1" cap="none" spc="0" dirty="0" smtClean="0">
                  <a:ln w="28575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dark hair</a:t>
              </a:r>
            </a:p>
            <a:p>
              <a:pPr algn="ctr"/>
              <a:r>
                <a:rPr lang="mk-MK" sz="4000" b="1" dirty="0" smtClean="0">
                  <a:ln w="28575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темна </a:t>
              </a:r>
              <a:r>
                <a:rPr lang="mk-MK" sz="4000" b="1" cap="none" spc="0" dirty="0" smtClean="0">
                  <a:ln w="28575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коса</a:t>
              </a:r>
              <a:endParaRPr lang="en-US" sz="4000" b="1" cap="none" spc="0" dirty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848886" y="593676"/>
              <a:ext cx="3188566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000" b="1" cap="none" spc="0" dirty="0" smtClean="0">
                  <a:ln w="28575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fair hair</a:t>
              </a:r>
            </a:p>
            <a:p>
              <a:pPr algn="ctr"/>
              <a:r>
                <a:rPr lang="mk-MK" sz="4000" b="1" dirty="0">
                  <a:ln w="28575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mk-MK" sz="4000" b="1" dirty="0" smtClean="0">
                  <a:ln w="28575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ветла </a:t>
              </a:r>
              <a:r>
                <a:rPr lang="mk-MK" sz="4000" b="1" cap="none" spc="0" dirty="0" smtClean="0">
                  <a:ln w="28575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коса</a:t>
              </a:r>
              <a:endParaRPr lang="en-US" sz="4000" b="1" cap="none" spc="0" dirty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13067" y="340721"/>
            <a:ext cx="12285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Tina</a:t>
            </a:r>
            <a:endParaRPr lang="en-US" sz="4000" b="1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61515" y="152859"/>
            <a:ext cx="8980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Jill</a:t>
            </a:r>
            <a:endParaRPr lang="en-US" sz="4000" b="1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96323" y="278852"/>
            <a:ext cx="13260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</a:t>
            </a:r>
            <a:endParaRPr lang="en-US" sz="4000" b="1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745000" y="5946543"/>
            <a:ext cx="10570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</a:t>
            </a:r>
            <a:endParaRPr lang="en-US" sz="4000" b="1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0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447"/>
    </mc:Choice>
    <mc:Fallback xmlns="">
      <p:transition spd="slow" advTm="149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886" x="11733213" y="4848225"/>
          <p14:tracePt t="1629" x="11715750" y="4848225"/>
          <p14:tracePt t="1637" x="11688763" y="4848225"/>
          <p14:tracePt t="1654" x="11626850" y="4840288"/>
          <p14:tracePt t="1670" x="11545888" y="4822825"/>
          <p14:tracePt t="1686" x="11456988" y="4795838"/>
          <p14:tracePt t="1702" x="11341100" y="4768850"/>
          <p14:tracePt t="1718" x="11206163" y="4741863"/>
          <p14:tracePt t="1735" x="10991850" y="4705350"/>
          <p14:tracePt t="1753" x="10848975" y="4679950"/>
          <p14:tracePt t="1769" x="10688638" y="4643438"/>
          <p14:tracePt t="1787" x="10528300" y="4608513"/>
          <p14:tracePt t="1802" x="10348913" y="4581525"/>
          <p14:tracePt t="1817" x="10153650" y="4537075"/>
          <p14:tracePt t="1834" x="9939338" y="4510088"/>
          <p14:tracePt t="1834" x="9831388" y="4500563"/>
          <p14:tracePt t="1853" x="9653588" y="4483100"/>
          <p14:tracePt t="1869" x="9474200" y="4465638"/>
          <p14:tracePt t="1886" x="9277350" y="4456113"/>
          <p14:tracePt t="1902" x="9090025" y="4456113"/>
          <p14:tracePt t="1918" x="8867775" y="4456113"/>
          <p14:tracePt t="1934" x="8670925" y="4456113"/>
          <p14:tracePt t="1951" x="8348663" y="4456113"/>
          <p14:tracePt t="1969" x="8134350" y="4473575"/>
          <p14:tracePt t="1985" x="7929563" y="4500563"/>
          <p14:tracePt t="2002" x="7724775" y="4537075"/>
          <p14:tracePt t="2018" x="7500938" y="4589463"/>
          <p14:tracePt t="2035" x="7331075" y="4616450"/>
          <p14:tracePt t="2051" x="7180263" y="4652963"/>
          <p14:tracePt t="2051" x="7089775" y="4670425"/>
          <p14:tracePt t="2069" x="6929438" y="4705350"/>
          <p14:tracePt t="2085" x="6751638" y="4751388"/>
          <p14:tracePt t="2102" x="6589713" y="4786313"/>
          <p14:tracePt t="2118" x="6429375" y="4840288"/>
          <p14:tracePt t="2135" x="6276975" y="4875213"/>
          <p14:tracePt t="2151" x="6116638" y="4919663"/>
          <p14:tracePt t="2168" x="5983288" y="4965700"/>
          <p14:tracePt t="2168" x="5894388" y="4991100"/>
          <p14:tracePt t="2186" x="5751513" y="5054600"/>
          <p14:tracePt t="2202" x="5599113" y="5099050"/>
          <p14:tracePt t="2218" x="5473700" y="5143500"/>
          <p14:tracePt t="2235" x="5357813" y="5180013"/>
          <p14:tracePt t="2251" x="5268913" y="5197475"/>
          <p14:tracePt t="2267" x="5170488" y="5214938"/>
          <p14:tracePt t="2267" x="5126038" y="5214938"/>
          <p14:tracePt t="2287" x="5062538" y="5224463"/>
          <p14:tracePt t="2302" x="5010150" y="5224463"/>
          <p14:tracePt t="2318" x="4991100" y="5224463"/>
          <p14:tracePt t="2335" x="4983163" y="5224463"/>
          <p14:tracePt t="2350" x="4983163" y="5214938"/>
          <p14:tracePt t="2780" x="4991100" y="5205413"/>
          <p14:tracePt t="2788" x="4991100" y="5187950"/>
          <p14:tracePt t="2802" x="5010150" y="5081588"/>
          <p14:tracePt t="2819" x="5010150" y="5018088"/>
          <p14:tracePt t="2835" x="5000625" y="4911725"/>
          <p14:tracePt t="2852" x="4973638" y="4795838"/>
          <p14:tracePt t="2868" x="4929188" y="4652963"/>
          <p14:tracePt t="2885" x="4875213" y="4456113"/>
          <p14:tracePt t="2901" x="4822825" y="4259263"/>
          <p14:tracePt t="2917" x="4741863" y="4062413"/>
          <p14:tracePt t="2917" x="4714875" y="3973513"/>
          <p14:tracePt t="2936" x="4625975" y="3803650"/>
          <p14:tracePt t="2952" x="4537075" y="3652838"/>
          <p14:tracePt t="2968" x="4438650" y="3490913"/>
          <p14:tracePt t="2985" x="4330700" y="3348038"/>
          <p14:tracePt t="3001" x="4214813" y="3187700"/>
          <p14:tracePt t="3019" x="4108450" y="3017838"/>
          <p14:tracePt t="3035" x="3956050" y="2830513"/>
          <p14:tracePt t="3053" x="3857625" y="2724150"/>
          <p14:tracePt t="3068" x="3759200" y="2616200"/>
          <p14:tracePt t="3085" x="3670300" y="2500313"/>
          <p14:tracePt t="3101" x="3571875" y="2401888"/>
          <p14:tracePt t="3117" x="3473450" y="2312988"/>
          <p14:tracePt t="3134" x="3367088" y="2224088"/>
          <p14:tracePt t="3134" x="3295650" y="2179638"/>
          <p14:tracePt t="3153" x="3205163" y="2116138"/>
          <p14:tracePt t="3169" x="3089275" y="2054225"/>
          <p14:tracePt t="3186" x="3009900" y="2017713"/>
          <p14:tracePt t="3201" x="2901950" y="1965325"/>
          <p14:tracePt t="3218" x="2822575" y="1946275"/>
          <p14:tracePt t="3234" x="2741613" y="1928813"/>
          <p14:tracePt t="3234" x="2714625" y="1919288"/>
          <p14:tracePt t="3253" x="2633663" y="1911350"/>
          <p14:tracePt t="3269" x="2581275" y="1901825"/>
          <p14:tracePt t="3287" x="2509838" y="1901825"/>
          <p14:tracePt t="3302" x="2446338" y="1901825"/>
          <p14:tracePt t="3318" x="2393950" y="1901825"/>
          <p14:tracePt t="3335" x="2347913" y="1901825"/>
          <p14:tracePt t="3352" x="2312988" y="1901825"/>
          <p14:tracePt t="3352" x="2286000" y="1901825"/>
          <p14:tracePt t="3369" x="2251075" y="1919288"/>
          <p14:tracePt t="3386" x="2205038" y="1938338"/>
          <p14:tracePt t="3402" x="2160588" y="1955800"/>
          <p14:tracePt t="3418" x="2133600" y="1973263"/>
          <p14:tracePt t="3436" x="2098675" y="1982788"/>
          <p14:tracePt t="3451" x="2071688" y="1990725"/>
          <p14:tracePt t="3451" x="2044700" y="2009775"/>
          <p14:tracePt t="3469" x="2017713" y="2017713"/>
          <p14:tracePt t="3486" x="1990725" y="2027238"/>
          <p14:tracePt t="3502" x="1973263" y="2036763"/>
          <p14:tracePt t="3518" x="1973263" y="2044700"/>
          <p14:tracePt t="3577" x="1965325" y="2044700"/>
          <p14:tracePt t="3585" x="1965325" y="2062163"/>
          <p14:tracePt t="3593" x="1955800" y="2062163"/>
          <p14:tracePt t="3602" x="1955800" y="2098675"/>
          <p14:tracePt t="3618" x="1955800" y="2116138"/>
          <p14:tracePt t="3635" x="1955800" y="2152650"/>
          <p14:tracePt t="3651" x="1965325" y="2187575"/>
          <p14:tracePt t="3667" x="1982788" y="2224088"/>
          <p14:tracePt t="3684" x="2009775" y="2268538"/>
          <p14:tracePt t="3702" x="2036763" y="2295525"/>
          <p14:tracePt t="3718" x="2062163" y="2339975"/>
          <p14:tracePt t="3737" x="2098675" y="2374900"/>
          <p14:tracePt t="3751" x="2152650" y="2428875"/>
          <p14:tracePt t="3768" x="2224088" y="2473325"/>
          <p14:tracePt t="3768" x="2268538" y="2490788"/>
          <p14:tracePt t="3787" x="2322513" y="2509838"/>
          <p14:tracePt t="3800" x="2428875" y="2544763"/>
          <p14:tracePt t="3819" x="2482850" y="2554288"/>
          <p14:tracePt t="3835" x="2536825" y="2562225"/>
          <p14:tracePt t="3851" x="2598738" y="2562225"/>
          <p14:tracePt t="3868" x="2643188" y="2562225"/>
          <p14:tracePt t="3884" x="2697163" y="2571750"/>
          <p14:tracePt t="3884" x="2714625" y="2581275"/>
          <p14:tracePt t="3903" x="2751138" y="2589213"/>
          <p14:tracePt t="3919" x="2776538" y="2608263"/>
          <p14:tracePt t="3935" x="2803525" y="2625725"/>
          <p14:tracePt t="3952" x="2830513" y="2652713"/>
          <p14:tracePt t="3968" x="2847975" y="2687638"/>
          <p14:tracePt t="3984" x="2874963" y="2759075"/>
          <p14:tracePt t="4002" x="2901950" y="2857500"/>
          <p14:tracePt t="4002" x="2901950" y="2901950"/>
          <p14:tracePt t="4019" x="2901950" y="3000375"/>
          <p14:tracePt t="4035" x="2901950" y="3098800"/>
          <p14:tracePt t="4052" x="2901950" y="3224213"/>
          <p14:tracePt t="4068" x="2901950" y="3348038"/>
          <p14:tracePt t="4085" x="2847975" y="3482975"/>
          <p14:tracePt t="4101" x="2813050" y="3608388"/>
          <p14:tracePt t="4101" x="2795588" y="3670300"/>
          <p14:tracePt t="4119" x="2751138" y="3803650"/>
          <p14:tracePt t="4135" x="2714625" y="3946525"/>
          <p14:tracePt t="4152" x="2679700" y="4062413"/>
          <p14:tracePt t="4168" x="2633663" y="4187825"/>
          <p14:tracePt t="4184" x="2581275" y="4303713"/>
          <p14:tracePt t="4201" x="2536825" y="4394200"/>
          <p14:tracePt t="4218" x="2500313" y="4465638"/>
          <p14:tracePt t="4236" x="2500313" y="4491038"/>
          <p14:tracePt t="15713" x="2500313" y="4500563"/>
          <p14:tracePt t="15792" x="2500313" y="4510088"/>
          <p14:tracePt t="15808" x="2500313" y="4518025"/>
          <p14:tracePt t="15815" x="2500313" y="4527550"/>
          <p14:tracePt t="15823" x="2500313" y="4537075"/>
          <p14:tracePt t="15836" x="2490788" y="4572000"/>
          <p14:tracePt t="15852" x="2473325" y="4633913"/>
          <p14:tracePt t="15870" x="2455863" y="4679950"/>
          <p14:tracePt t="15886" x="2393950" y="4741863"/>
          <p14:tracePt t="15903" x="2286000" y="4830763"/>
          <p14:tracePt t="15919" x="2143125" y="4938713"/>
          <p14:tracePt t="15936" x="1965325" y="5045075"/>
          <p14:tracePt t="15952" x="1795463" y="5143500"/>
          <p14:tracePt t="15952" x="1697038" y="5197475"/>
          <p14:tracePt t="15970" x="1509713" y="5276850"/>
          <p14:tracePt t="15987" x="1322388" y="5357813"/>
          <p14:tracePt t="16003" x="1152525" y="5411788"/>
          <p14:tracePt t="16018" x="990600" y="5473700"/>
          <p14:tracePt t="16034" x="839788" y="5518150"/>
          <p14:tracePt t="16051" x="704850" y="5562600"/>
          <p14:tracePt t="16068" x="536575" y="5616575"/>
          <p14:tracePt t="16085" x="428625" y="5661025"/>
          <p14:tracePt t="16102" x="330200" y="5705475"/>
          <p14:tracePt t="16119" x="258763" y="5732463"/>
          <p14:tracePt t="16135" x="214313" y="5751513"/>
          <p14:tracePt t="16151" x="187325" y="5751513"/>
          <p14:tracePt t="16168" x="160338" y="5768975"/>
          <p14:tracePt t="16168" x="152400" y="5768975"/>
          <p14:tracePt t="16186" x="125413" y="5776913"/>
          <p14:tracePt t="16202" x="107950" y="5786438"/>
          <p14:tracePt t="16218" x="98425" y="5786438"/>
          <p14:tracePt t="16235" x="115888" y="5786438"/>
          <p14:tracePt t="16433" x="133350" y="5786438"/>
          <p14:tracePt t="16441" x="160338" y="5786438"/>
          <p14:tracePt t="16451" x="204788" y="5786438"/>
          <p14:tracePt t="16467" x="241300" y="5786438"/>
          <p14:tracePt t="16484" x="295275" y="5776913"/>
          <p14:tracePt t="16484" x="322263" y="5776913"/>
          <p14:tracePt t="16503" x="384175" y="5768975"/>
          <p14:tracePt t="16519" x="455613" y="5768975"/>
          <p14:tracePt t="16536" x="527050" y="5759450"/>
          <p14:tracePt t="16551" x="581025" y="5759450"/>
          <p14:tracePt t="16568" x="642938" y="5759450"/>
          <p14:tracePt t="16584" x="714375" y="5759450"/>
          <p14:tracePt t="16602" x="803275" y="5751513"/>
          <p14:tracePt t="16602" x="866775" y="5741988"/>
          <p14:tracePt t="16619" x="955675" y="5724525"/>
          <p14:tracePt t="16636" x="1027113" y="5715000"/>
          <p14:tracePt t="16652" x="1108075" y="5697538"/>
          <p14:tracePt t="16668" x="1196975" y="5688013"/>
          <p14:tracePt t="16684" x="1295400" y="5688013"/>
          <p14:tracePt t="16701" x="1374775" y="5680075"/>
          <p14:tracePt t="16701" x="1401763" y="5680075"/>
          <p14:tracePt t="16719" x="1482725" y="5670550"/>
          <p14:tracePt t="16736" x="1544638" y="5661025"/>
          <p14:tracePt t="16752" x="1616075" y="5661025"/>
          <p14:tracePt t="16769" x="1679575" y="5661025"/>
          <p14:tracePt t="16785" x="1741488" y="5661025"/>
          <p14:tracePt t="16801" x="1795463" y="5680075"/>
          <p14:tracePt t="16818" x="1874838" y="5697538"/>
          <p14:tracePt t="16836" x="1928813" y="5715000"/>
          <p14:tracePt t="16853" x="1990725" y="5724525"/>
          <p14:tracePt t="16868" x="2071688" y="5732463"/>
          <p14:tracePt t="16885" x="2133600" y="5741988"/>
          <p14:tracePt t="16901" x="2187575" y="5759450"/>
          <p14:tracePt t="16918" x="2224088" y="5768975"/>
          <p14:tracePt t="16918" x="2241550" y="5768975"/>
          <p14:tracePt t="16936" x="2276475" y="5776913"/>
          <p14:tracePt t="16952" x="2312988" y="5786438"/>
          <p14:tracePt t="16968" x="2339975" y="5795963"/>
          <p14:tracePt t="16985" x="2366963" y="5803900"/>
          <p14:tracePt t="17001" x="2401888" y="5813425"/>
          <p14:tracePt t="17018" x="2428875" y="5822950"/>
          <p14:tracePt t="17035" x="2455863" y="5830888"/>
          <p14:tracePt t="17035" x="2465388" y="5830888"/>
          <p14:tracePt t="17052" x="2482850" y="5830888"/>
          <p14:tracePt t="17069" x="2500313" y="5830888"/>
          <p14:tracePt t="17085" x="2517775" y="5830888"/>
          <p14:tracePt t="17101" x="2527300" y="5830888"/>
          <p14:tracePt t="17117" x="2536825" y="5830888"/>
          <p14:tracePt t="17134" x="2544763" y="5830888"/>
          <p14:tracePt t="17152" x="2554288" y="5830888"/>
          <p14:tracePt t="17261" x="2562225" y="5830888"/>
          <p14:tracePt t="17802" x="2571750" y="5830888"/>
          <p14:tracePt t="17810" x="2589213" y="5830888"/>
          <p14:tracePt t="17819" x="2616200" y="5822950"/>
          <p14:tracePt t="17835" x="2652713" y="5822950"/>
          <p14:tracePt t="17852" x="2687638" y="5822950"/>
          <p14:tracePt t="17867" x="2724150" y="5822950"/>
          <p14:tracePt t="17885" x="2759075" y="5822950"/>
          <p14:tracePt t="17885" x="2776538" y="5822950"/>
          <p14:tracePt t="17903" x="2830513" y="5822950"/>
          <p14:tracePt t="17919" x="2857500" y="5830888"/>
          <p14:tracePt t="17936" x="2901950" y="5857875"/>
          <p14:tracePt t="17952" x="2938463" y="5884863"/>
          <p14:tracePt t="17968" x="2973388" y="5911850"/>
          <p14:tracePt t="17985" x="3009900" y="5946775"/>
          <p14:tracePt t="18002" x="3036888" y="5973763"/>
          <p14:tracePt t="18002" x="3036888" y="5983288"/>
          <p14:tracePt t="18020" x="3062288" y="6000750"/>
          <p14:tracePt t="18036" x="3081338" y="6027738"/>
          <p14:tracePt t="18052" x="3089275" y="6054725"/>
          <p14:tracePt t="18068" x="3108325" y="6081713"/>
          <p14:tracePt t="18085" x="3116263" y="6108700"/>
          <p14:tracePt t="18101" x="3133725" y="6143625"/>
          <p14:tracePt t="18118" x="3143250" y="6188075"/>
          <p14:tracePt t="18135" x="3143250" y="6232525"/>
          <p14:tracePt t="18152" x="3143250" y="6259513"/>
          <p14:tracePt t="18168" x="3143250" y="6296025"/>
          <p14:tracePt t="18185" x="3143250" y="6313488"/>
          <p14:tracePt t="18202" x="3143250" y="6340475"/>
          <p14:tracePt t="18218" x="3143250" y="6357938"/>
          <p14:tracePt t="18234" x="3116263" y="6384925"/>
          <p14:tracePt t="18252" x="3071813" y="6411913"/>
          <p14:tracePt t="18268" x="3017838" y="6429375"/>
          <p14:tracePt t="18284" x="2955925" y="6456363"/>
          <p14:tracePt t="18301" x="2894013" y="6465888"/>
          <p14:tracePt t="18318" x="2857500" y="6473825"/>
          <p14:tracePt t="18318" x="2830513" y="6473825"/>
          <p14:tracePt t="18336" x="2786063" y="6473825"/>
          <p14:tracePt t="18352" x="2732088" y="6473825"/>
          <p14:tracePt t="18369" x="2670175" y="6473825"/>
          <p14:tracePt t="18385" x="2589213" y="6473825"/>
          <p14:tracePt t="18401" x="2517775" y="6473825"/>
          <p14:tracePt t="18419" x="2428875" y="6473825"/>
          <p14:tracePt t="18435" x="2339975" y="6465888"/>
          <p14:tracePt t="18435" x="2295525" y="6465888"/>
          <p14:tracePt t="18452" x="2214563" y="6456363"/>
          <p14:tracePt t="18469" x="2143125" y="6456363"/>
          <p14:tracePt t="18485" x="2081213" y="6456363"/>
          <p14:tracePt t="18501" x="2027238" y="6456363"/>
          <p14:tracePt t="18517" x="1973263" y="6456363"/>
          <p14:tracePt t="18534" x="1919288" y="6456363"/>
          <p14:tracePt t="18534" x="1901825" y="6456363"/>
          <p14:tracePt t="18553" x="1847850" y="6456363"/>
          <p14:tracePt t="18569" x="1812925" y="6456363"/>
          <p14:tracePt t="18585" x="1776413" y="6456363"/>
          <p14:tracePt t="18602" x="1731963" y="6456363"/>
          <p14:tracePt t="18618" x="1697038" y="6456363"/>
          <p14:tracePt t="18634" x="1652588" y="6456363"/>
          <p14:tracePt t="18652" x="1616075" y="6446838"/>
          <p14:tracePt t="18652" x="1598613" y="6446838"/>
          <p14:tracePt t="18669" x="1554163" y="6446838"/>
          <p14:tracePt t="18685" x="1509713" y="6438900"/>
          <p14:tracePt t="18701" x="1465263" y="6429375"/>
          <p14:tracePt t="18718" x="1438275" y="6429375"/>
          <p14:tracePt t="18735" x="1393825" y="6429375"/>
          <p14:tracePt t="18751" x="1374775" y="6429375"/>
          <p14:tracePt t="18751" x="1366838" y="6429375"/>
          <p14:tracePt t="18769" x="1347788" y="6429375"/>
          <p14:tracePt t="18785" x="1330325" y="6429375"/>
          <p14:tracePt t="18801" x="1303338" y="6419850"/>
          <p14:tracePt t="18819" x="1276350" y="6419850"/>
          <p14:tracePt t="18835" x="1258888" y="6419850"/>
          <p14:tracePt t="18851" x="1223963" y="6411913"/>
          <p14:tracePt t="18868" x="1179513" y="6411913"/>
          <p14:tracePt t="18886" x="1160463" y="6411913"/>
          <p14:tracePt t="18902" x="1133475" y="6411913"/>
          <p14:tracePt t="18918" x="1116013" y="6411913"/>
          <p14:tracePt t="18934" x="1098550" y="6411913"/>
          <p14:tracePt t="18951" x="1089025" y="6411913"/>
          <p14:tracePt t="18967" x="1081088" y="6411913"/>
          <p14:tracePt t="19876" x="1071563" y="6411913"/>
          <p14:tracePt t="20084" x="1062038" y="6411913"/>
          <p14:tracePt t="20100" x="1054100" y="6411913"/>
          <p14:tracePt t="20115" x="1036638" y="6411913"/>
          <p14:tracePt t="20122" x="1027113" y="6411913"/>
          <p14:tracePt t="20134" x="990600" y="6375400"/>
          <p14:tracePt t="20152" x="946150" y="6330950"/>
          <p14:tracePt t="20152" x="911225" y="6296025"/>
          <p14:tracePt t="20170" x="822325" y="6197600"/>
          <p14:tracePt t="20185" x="704850" y="6089650"/>
          <p14:tracePt t="20202" x="588963" y="5919788"/>
          <p14:tracePt t="20219" x="446088" y="5653088"/>
          <p14:tracePt t="20235" x="303213" y="5251450"/>
          <p14:tracePt t="20251" x="214313" y="4759325"/>
          <p14:tracePt t="20268" x="142875" y="4322763"/>
          <p14:tracePt t="20268" x="133350" y="4116388"/>
          <p14:tracePt t="20286" x="98425" y="3732213"/>
          <p14:tracePt t="20302" x="71438" y="3384550"/>
          <p14:tracePt t="20318" x="61913" y="3009900"/>
          <p14:tracePt t="20335" x="115888" y="2562225"/>
          <p14:tracePt t="20351" x="268288" y="2036763"/>
          <p14:tracePt t="20368" x="401638" y="1616075"/>
          <p14:tracePt t="20385" x="428625" y="1536700"/>
          <p14:tracePt t="20403" x="428625" y="1527175"/>
          <p14:tracePt t="20418" x="428625" y="1517650"/>
          <p14:tracePt t="20811" x="428625" y="1509713"/>
          <p14:tracePt t="20819" x="428625" y="1500188"/>
          <p14:tracePt t="20836" x="428625" y="1490663"/>
          <p14:tracePt t="20852" x="428625" y="1473200"/>
          <p14:tracePt t="20868" x="428625" y="1446213"/>
          <p14:tracePt t="20884" x="438150" y="1428750"/>
          <p14:tracePt t="20901" x="446088" y="1401763"/>
          <p14:tracePt t="20918" x="482600" y="1357313"/>
          <p14:tracePt t="20935" x="517525" y="1330325"/>
          <p14:tracePt t="20952" x="581025" y="1295400"/>
          <p14:tracePt t="20969" x="660400" y="1250950"/>
          <p14:tracePt t="20985" x="776288" y="1214438"/>
          <p14:tracePt t="21001" x="857250" y="1196975"/>
          <p14:tracePt t="21001" x="884238" y="1196975"/>
          <p14:tracePt t="21020" x="919163" y="1187450"/>
          <p14:tracePt t="21036" x="946150" y="1187450"/>
          <p14:tracePt t="21052" x="965200" y="1187450"/>
          <p14:tracePt t="21068" x="990600" y="1187450"/>
          <p14:tracePt t="21085" x="1009650" y="1187450"/>
          <p14:tracePt t="21100" x="1017588" y="1187450"/>
          <p14:tracePt t="21117" x="1036638" y="1187450"/>
          <p14:tracePt t="21135" x="1044575" y="1187450"/>
          <p14:tracePt t="21151" x="1054100" y="1187450"/>
          <p14:tracePt t="21221" x="1054100" y="1196975"/>
          <p14:tracePt t="22095" x="1054100" y="1204913"/>
          <p14:tracePt t="22102" x="1036638" y="1223963"/>
          <p14:tracePt t="22119" x="1017588" y="1241425"/>
          <p14:tracePt t="22136" x="1000125" y="1268413"/>
          <p14:tracePt t="22152" x="990600" y="1303338"/>
          <p14:tracePt t="22168" x="973138" y="1330325"/>
          <p14:tracePt t="22185" x="955675" y="1366838"/>
          <p14:tracePt t="22201" x="946150" y="1393825"/>
          <p14:tracePt t="22201" x="938213" y="1411288"/>
          <p14:tracePt t="22219" x="928688" y="1438275"/>
          <p14:tracePt t="22235" x="928688" y="1465263"/>
          <p14:tracePt t="22252" x="919163" y="1482725"/>
          <p14:tracePt t="22269" x="911225" y="1500188"/>
          <p14:tracePt t="22284" x="911225" y="1527175"/>
          <p14:tracePt t="22303" x="901700" y="1562100"/>
          <p14:tracePt t="22318" x="893763" y="1608138"/>
          <p14:tracePt t="22335" x="884238" y="1643063"/>
          <p14:tracePt t="22353" x="884238" y="1670050"/>
          <p14:tracePt t="22369" x="874713" y="1704975"/>
          <p14:tracePt t="22385" x="866775" y="1741488"/>
          <p14:tracePt t="22401" x="866775" y="1768475"/>
          <p14:tracePt t="22418" x="857250" y="1812925"/>
          <p14:tracePt t="22418" x="847725" y="1839913"/>
          <p14:tracePt t="22436" x="839788" y="1866900"/>
          <p14:tracePt t="22453" x="822325" y="1901825"/>
          <p14:tracePt t="22468" x="822325" y="1919288"/>
          <p14:tracePt t="22485" x="812800" y="1938338"/>
          <p14:tracePt t="22501" x="795338" y="1955800"/>
          <p14:tracePt t="22518" x="795338" y="1965325"/>
          <p14:tracePt t="22534" x="758825" y="2017713"/>
          <p14:tracePt t="22552" x="741363" y="2054225"/>
          <p14:tracePt t="22569" x="723900" y="2081213"/>
          <p14:tracePt t="22585" x="704850" y="2108200"/>
          <p14:tracePt t="22601" x="704850" y="2125663"/>
          <p14:tracePt t="22618" x="696913" y="2143125"/>
          <p14:tracePt t="22635" x="696913" y="2152650"/>
          <p14:tracePt t="22650" x="679450" y="2179638"/>
          <p14:tracePt t="22669" x="669925" y="2205038"/>
          <p14:tracePt t="22686" x="660400" y="2224088"/>
          <p14:tracePt t="22702" x="652463" y="2241550"/>
          <p14:tracePt t="22717" x="642938" y="2251075"/>
          <p14:tracePt t="22735" x="642938" y="2268538"/>
          <p14:tracePt t="22735" x="633413" y="2268538"/>
          <p14:tracePt t="22753" x="625475" y="2286000"/>
          <p14:tracePt t="22769" x="615950" y="2312988"/>
          <p14:tracePt t="22785" x="598488" y="2339975"/>
          <p14:tracePt t="22802" x="581025" y="2357438"/>
          <p14:tracePt t="22818" x="571500" y="2374900"/>
          <p14:tracePt t="22834" x="561975" y="2393950"/>
          <p14:tracePt t="22852" x="554038" y="2411413"/>
          <p14:tracePt t="22867" x="527050" y="2455863"/>
          <p14:tracePt t="22886" x="527050" y="2465388"/>
          <p14:tracePt t="22914" x="527050" y="2473325"/>
          <p14:tracePt t="23348" x="527050" y="2482850"/>
          <p14:tracePt t="23356" x="517525" y="2490788"/>
          <p14:tracePt t="23369" x="517525" y="2509838"/>
          <p14:tracePt t="23385" x="500063" y="2536825"/>
          <p14:tracePt t="23385" x="500063" y="2544763"/>
          <p14:tracePt t="23403" x="500063" y="2571750"/>
          <p14:tracePt t="23419" x="490538" y="2589213"/>
          <p14:tracePt t="23435" x="482600" y="2616200"/>
          <p14:tracePt t="23452" x="465138" y="2652713"/>
          <p14:tracePt t="23467" x="455613" y="2679700"/>
          <p14:tracePt t="23485" x="438150" y="2705100"/>
          <p14:tracePt t="23502" x="438150" y="2732088"/>
          <p14:tracePt t="23519" x="428625" y="2741613"/>
          <p14:tracePt t="23535" x="428625" y="2759075"/>
          <p14:tracePt t="23552" x="419100" y="2776538"/>
          <p14:tracePt t="23568" x="419100" y="2803525"/>
          <p14:tracePt t="23584" x="419100" y="2847975"/>
          <p14:tracePt t="23601" x="419100" y="2874963"/>
          <p14:tracePt t="23601" x="419100" y="2894013"/>
          <p14:tracePt t="23620" x="419100" y="2919413"/>
          <p14:tracePt t="23635" x="419100" y="2938463"/>
          <p14:tracePt t="23652" x="419100" y="2946400"/>
          <p14:tracePt t="23668" x="419100" y="2973388"/>
          <p14:tracePt t="23686" x="419100" y="2990850"/>
          <p14:tracePt t="23701" x="419100" y="3000375"/>
          <p14:tracePt t="23717" x="419100" y="3027363"/>
          <p14:tracePt t="23736" x="419100" y="3044825"/>
          <p14:tracePt t="23758" x="419100" y="3054350"/>
          <p14:tracePt t="23773" x="419100" y="3062288"/>
          <p14:tracePt t="23789" x="419100" y="3071813"/>
          <p14:tracePt t="23802" x="419100" y="3089275"/>
          <p14:tracePt t="23817" x="419100" y="3108325"/>
          <p14:tracePt t="23817" x="419100" y="3116263"/>
          <p14:tracePt t="23836" x="428625" y="3133725"/>
          <p14:tracePt t="23852" x="428625" y="3152775"/>
          <p14:tracePt t="23868" x="428625" y="3170238"/>
          <p14:tracePt t="23885" x="428625" y="3187700"/>
          <p14:tracePt t="23901" x="428625" y="3205163"/>
          <p14:tracePt t="23918" x="428625" y="3214688"/>
          <p14:tracePt t="23935" x="428625" y="3232150"/>
          <p14:tracePt t="23952" x="428625" y="3241675"/>
          <p14:tracePt t="23968" x="428625" y="3251200"/>
          <p14:tracePt t="23985" x="428625" y="3259138"/>
          <p14:tracePt t="24000" x="428625" y="3268663"/>
          <p14:tracePt t="24017" x="428625" y="3276600"/>
          <p14:tracePt t="24034" x="428625" y="3286125"/>
          <p14:tracePt t="24052" x="428625" y="3295650"/>
          <p14:tracePt t="24069" x="428625" y="3303588"/>
          <p14:tracePt t="24091" x="428625" y="3313113"/>
          <p14:tracePt t="24114" x="428625" y="3322638"/>
          <p14:tracePt t="24129" x="428625" y="3330575"/>
          <p14:tracePt t="24145" x="428625" y="3340100"/>
          <p14:tracePt t="24153" x="428625" y="3348038"/>
          <p14:tracePt t="27745" x="428625" y="3357563"/>
          <p14:tracePt t="27881" x="428625" y="3367088"/>
          <p14:tracePt t="27904" x="428625" y="3375025"/>
          <p14:tracePt t="27911" x="428625" y="3384550"/>
          <p14:tracePt t="27935" x="411163" y="3402013"/>
          <p14:tracePt t="27951" x="393700" y="3411538"/>
          <p14:tracePt t="27958" x="357188" y="3429000"/>
          <p14:tracePt t="27968" x="214313" y="3482975"/>
          <p14:tracePt t="27985" x="53975" y="3527425"/>
          <p14:tracePt t="28001" x="0" y="3544888"/>
          <p14:tracePt t="28018" x="0" y="3536950"/>
          <p14:tracePt t="28043" x="0" y="3517900"/>
          <p14:tracePt t="28052" x="0" y="3482975"/>
          <p14:tracePt t="28068" x="0" y="3429000"/>
          <p14:tracePt t="28085" x="0" y="3375025"/>
          <p14:tracePt t="28101" x="0" y="3276600"/>
          <p14:tracePt t="28118" x="0" y="3160713"/>
          <p14:tracePt t="28118" x="0" y="3081338"/>
          <p14:tracePt t="28136" x="0" y="2965450"/>
          <p14:tracePt t="28153" x="0" y="2867025"/>
          <p14:tracePt t="28168" x="0" y="2751138"/>
          <p14:tracePt t="28185" x="0" y="2616200"/>
          <p14:tracePt t="28201" x="0" y="2500313"/>
          <p14:tracePt t="28218" x="0" y="2366963"/>
          <p14:tracePt t="28235" x="0" y="2276475"/>
          <p14:tracePt t="28235" x="9525" y="2232025"/>
          <p14:tracePt t="28252" x="17463" y="2133600"/>
          <p14:tracePt t="28269" x="26988" y="2017713"/>
          <p14:tracePt t="28285" x="44450" y="1919288"/>
          <p14:tracePt t="28303" x="71438" y="1830388"/>
          <p14:tracePt t="28318" x="98425" y="1751013"/>
          <p14:tracePt t="28335" x="133350" y="1670050"/>
          <p14:tracePt t="28335" x="152400" y="1625600"/>
          <p14:tracePt t="28353" x="196850" y="1536700"/>
          <p14:tracePt t="28369" x="241300" y="1455738"/>
          <p14:tracePt t="28385" x="285750" y="1384300"/>
          <p14:tracePt t="28403" x="312738" y="1347788"/>
          <p14:tracePt t="28418" x="330200" y="1322388"/>
          <p14:tracePt t="28435" x="347663" y="1303338"/>
          <p14:tracePt t="28435" x="357188" y="1295400"/>
          <p14:tracePt t="28453" x="374650" y="1276350"/>
          <p14:tracePt t="28467" x="428625" y="1241425"/>
          <p14:tracePt t="28486" x="482600" y="1223963"/>
          <p14:tracePt t="28501" x="527050" y="1204913"/>
          <p14:tracePt t="28518" x="561975" y="1196975"/>
          <p14:tracePt t="28535" x="608013" y="1187450"/>
          <p14:tracePt t="28551" x="660400" y="1179513"/>
          <p14:tracePt t="28551" x="704850" y="1169988"/>
          <p14:tracePt t="28569" x="776288" y="1169988"/>
          <p14:tracePt t="28585" x="839788" y="1160463"/>
          <p14:tracePt t="28602" x="919163" y="1160463"/>
          <p14:tracePt t="28618" x="973138" y="1160463"/>
          <p14:tracePt t="28635" x="1017588" y="1160463"/>
          <p14:tracePt t="28651" x="1062038" y="1160463"/>
          <p14:tracePt t="28668" x="1116013" y="1160463"/>
          <p14:tracePt t="28686" x="1143000" y="1169988"/>
          <p14:tracePt t="28702" x="1179513" y="1187450"/>
          <p14:tracePt t="28718" x="1204913" y="1204913"/>
          <p14:tracePt t="28735" x="1223963" y="1223963"/>
          <p14:tracePt t="28752" x="1258888" y="1250950"/>
          <p14:tracePt t="28768" x="1276350" y="1276350"/>
          <p14:tracePt t="28768" x="1285875" y="1285875"/>
          <p14:tracePt t="28786" x="1303338" y="1312863"/>
          <p14:tracePt t="28802" x="1312863" y="1339850"/>
          <p14:tracePt t="28818" x="1322388" y="1357313"/>
          <p14:tracePt t="28835" x="1330325" y="1366838"/>
          <p14:tracePt t="28851" x="1339850" y="1374775"/>
          <p14:tracePt t="28868" x="1339850" y="1393825"/>
          <p14:tracePt t="28884" x="1347788" y="1419225"/>
          <p14:tracePt t="28902" x="1347788" y="1428750"/>
          <p14:tracePt t="28918" x="1357313" y="1438275"/>
          <p14:tracePt t="28934" x="1357313" y="1446213"/>
          <p14:tracePt t="28951" x="1366838" y="1455738"/>
          <p14:tracePt t="28967" x="1366838" y="1465263"/>
          <p14:tracePt t="28984" x="1374775" y="1482725"/>
          <p14:tracePt t="28984" x="1374775" y="1490663"/>
          <p14:tracePt t="29003" x="1374775" y="1500188"/>
          <p14:tracePt t="29019" x="1374775" y="1517650"/>
          <p14:tracePt t="29035" x="1384300" y="1517650"/>
          <p14:tracePt t="29052" x="1384300" y="1527175"/>
          <p14:tracePt t="29067" x="1384300" y="1536700"/>
          <p14:tracePt t="29087" x="1384300" y="1544638"/>
          <p14:tracePt t="29134" x="1384300" y="1554163"/>
          <p14:tracePt t="29172" x="1384300" y="1562100"/>
          <p14:tracePt t="29211" x="1384300" y="1571625"/>
          <p14:tracePt t="29219" x="1384300" y="1581150"/>
          <p14:tracePt t="29234" x="1384300" y="1589088"/>
          <p14:tracePt t="29250" x="1384300" y="1598613"/>
          <p14:tracePt t="29290" x="1384300" y="1608138"/>
          <p14:tracePt t="29327" x="1384300" y="1616075"/>
          <p14:tracePt t="29342" x="1374775" y="1616075"/>
          <p14:tracePt t="29861" x="1366838" y="1616075"/>
          <p14:tracePt t="29868" x="1366838" y="1608138"/>
          <p14:tracePt t="29876" x="1347788" y="1598613"/>
          <p14:tracePt t="29886" x="1322388" y="1589088"/>
          <p14:tracePt t="29901" x="1285875" y="1581150"/>
          <p14:tracePt t="29918" x="1258888" y="1571625"/>
          <p14:tracePt t="29935" x="1214438" y="1554163"/>
          <p14:tracePt t="29952" x="1160463" y="1544638"/>
          <p14:tracePt t="29952" x="1125538" y="1544638"/>
          <p14:tracePt t="29970" x="1054100" y="1536700"/>
          <p14:tracePt t="29985" x="965200" y="1536700"/>
          <p14:tracePt t="30002" x="893763" y="1536700"/>
          <p14:tracePt t="30018" x="803275" y="1536700"/>
          <p14:tracePt t="30036" x="731838" y="1536700"/>
          <p14:tracePt t="30051" x="625475" y="1598613"/>
          <p14:tracePt t="30068" x="517525" y="1660525"/>
          <p14:tracePt t="30068" x="455613" y="1687513"/>
          <p14:tracePt t="30086" x="393700" y="1741488"/>
          <p14:tracePt t="30102" x="357188" y="1758950"/>
          <p14:tracePt t="30118" x="339725" y="1776413"/>
          <p14:tracePt t="30135" x="330200" y="1795463"/>
          <p14:tracePt t="30152" x="312738" y="1812925"/>
          <p14:tracePt t="30167" x="312738" y="1857375"/>
          <p14:tracePt t="30167" x="303213" y="1874838"/>
          <p14:tracePt t="30186" x="295275" y="1938338"/>
          <p14:tracePt t="30202" x="295275" y="1982788"/>
          <p14:tracePt t="30218" x="295275" y="2009775"/>
          <p14:tracePt t="30235" x="295275" y="2027238"/>
          <p14:tracePt t="30251" x="295275" y="2036763"/>
          <p14:tracePt t="32035" x="330200" y="2009775"/>
          <p14:tracePt t="32112" x="384175" y="1973263"/>
          <p14:tracePt t="32119" x="490538" y="1928813"/>
          <p14:tracePt t="32136" x="581025" y="1884363"/>
          <p14:tracePt t="32152" x="696913" y="1839913"/>
          <p14:tracePt t="32169" x="803275" y="1803400"/>
          <p14:tracePt t="32185" x="928688" y="1768475"/>
          <p14:tracePt t="32201" x="1009650" y="1741488"/>
          <p14:tracePt t="32218" x="1089025" y="1731963"/>
          <p14:tracePt t="32218" x="1133475" y="1724025"/>
          <p14:tracePt t="32236" x="1223963" y="1714500"/>
          <p14:tracePt t="32252" x="1322388" y="1704975"/>
          <p14:tracePt t="32268" x="1401763" y="1697038"/>
          <p14:tracePt t="32285" x="1473200" y="1687513"/>
          <p14:tracePt t="32303" x="1544638" y="1687513"/>
          <p14:tracePt t="32318" x="1589088" y="1687513"/>
          <p14:tracePt t="32335" x="1670050" y="1687513"/>
          <p14:tracePt t="32353" x="1724025" y="1697038"/>
          <p14:tracePt t="32369" x="1776413" y="1704975"/>
          <p14:tracePt t="32385" x="1830388" y="1724025"/>
          <p14:tracePt t="32401" x="1874838" y="1741488"/>
          <p14:tracePt t="32418" x="1911350" y="1751013"/>
          <p14:tracePt t="32435" x="1955800" y="1758950"/>
          <p14:tracePt t="32435" x="1982788" y="1776413"/>
          <p14:tracePt t="32453" x="2009775" y="1776413"/>
          <p14:tracePt t="32469" x="2062163" y="1795463"/>
          <p14:tracePt t="32484" x="2108200" y="1812925"/>
          <p14:tracePt t="32502" x="2143125" y="1830388"/>
          <p14:tracePt t="32518" x="2187575" y="1839913"/>
          <p14:tracePt t="32535" x="2224088" y="1847850"/>
          <p14:tracePt t="32535" x="2241550" y="1866900"/>
          <p14:tracePt t="32553" x="2286000" y="1884363"/>
          <p14:tracePt t="32569" x="2312988" y="1901825"/>
          <p14:tracePt t="32585" x="2366963" y="1919288"/>
          <p14:tracePt t="32602" x="2401888" y="1938338"/>
          <p14:tracePt t="32618" x="2455863" y="1955800"/>
          <p14:tracePt t="32635" x="2500313" y="1965325"/>
          <p14:tracePt t="32651" x="2571750" y="1982788"/>
          <p14:tracePt t="32669" x="2608263" y="2009775"/>
          <p14:tracePt t="32686" x="2625725" y="2017713"/>
          <p14:tracePt t="32702" x="2670175" y="2036763"/>
          <p14:tracePt t="32719" x="2697163" y="2054225"/>
          <p14:tracePt t="32735" x="2724150" y="2054225"/>
          <p14:tracePt t="32751" x="2751138" y="2054225"/>
          <p14:tracePt t="32769" x="2751138" y="2062163"/>
          <p14:tracePt t="33148" x="2759075" y="2081213"/>
          <p14:tracePt t="33163" x="2776538" y="2098675"/>
          <p14:tracePt t="33179" x="2776538" y="2116138"/>
          <p14:tracePt t="33186" x="2776538" y="2125663"/>
          <p14:tracePt t="33201" x="2813050" y="2187575"/>
          <p14:tracePt t="33219" x="2840038" y="2241550"/>
          <p14:tracePt t="33235" x="2867025" y="2312988"/>
          <p14:tracePt t="33252" x="2894013" y="2393950"/>
          <p14:tracePt t="33268" x="2919413" y="2446338"/>
          <p14:tracePt t="33285" x="2938463" y="2517775"/>
          <p14:tracePt t="33285" x="2946400" y="2536825"/>
          <p14:tracePt t="33304" x="2965450" y="2589213"/>
          <p14:tracePt t="33319" x="2982913" y="2652713"/>
          <p14:tracePt t="33336" x="2990850" y="2697163"/>
          <p14:tracePt t="33352" x="3009900" y="2732088"/>
          <p14:tracePt t="33368" x="3017838" y="2768600"/>
          <p14:tracePt t="33385" x="3017838" y="2786063"/>
          <p14:tracePt t="33385" x="3017838" y="2795588"/>
          <p14:tracePt t="33403" x="3017838" y="2803525"/>
          <p14:tracePt t="33417" x="3017838" y="2813050"/>
          <p14:tracePt t="33435" x="3017838" y="2822575"/>
          <p14:tracePt t="33821" x="3017838" y="2803525"/>
          <p14:tracePt t="33937" x="3017838" y="2795588"/>
          <p14:tracePt t="33944" x="3017838" y="2776538"/>
          <p14:tracePt t="33960" x="3017838" y="2768600"/>
          <p14:tracePt t="33969" x="3017838" y="2751138"/>
          <p14:tracePt t="33985" x="3017838" y="2741613"/>
          <p14:tracePt t="34002" x="3017838" y="2714625"/>
          <p14:tracePt t="34018" x="3027363" y="2679700"/>
          <p14:tracePt t="34035" x="3044825" y="2625725"/>
          <p14:tracePt t="34052" x="3071813" y="2544763"/>
          <p14:tracePt t="34069" x="3081338" y="2509838"/>
          <p14:tracePt t="34085" x="3089275" y="2473325"/>
          <p14:tracePt t="34102" x="3108325" y="2446338"/>
          <p14:tracePt t="34118" x="3108325" y="2428875"/>
          <p14:tracePt t="34135" x="3125788" y="2411413"/>
          <p14:tracePt t="34151" x="3125788" y="2393950"/>
          <p14:tracePt t="34168" x="3152775" y="2366963"/>
          <p14:tracePt t="34186" x="3187700" y="2322513"/>
          <p14:tracePt t="34202" x="3241675" y="2276475"/>
          <p14:tracePt t="34219" x="3295650" y="2232025"/>
          <p14:tracePt t="34235" x="3330575" y="2197100"/>
          <p14:tracePt t="34252" x="3357563" y="2179638"/>
          <p14:tracePt t="34268" x="3394075" y="2160588"/>
          <p14:tracePt t="34285" x="3419475" y="2143125"/>
          <p14:tracePt t="34304" x="3465513" y="2133600"/>
          <p14:tracePt t="34318" x="3500438" y="2125663"/>
          <p14:tracePt t="34335" x="3536950" y="2116138"/>
          <p14:tracePt t="34351" x="3581400" y="2108200"/>
          <p14:tracePt t="34368" x="3616325" y="2108200"/>
          <p14:tracePt t="34368" x="3633788" y="2108200"/>
          <p14:tracePt t="34386" x="3679825" y="2108200"/>
          <p14:tracePt t="34403" x="3724275" y="2108200"/>
          <p14:tracePt t="34418" x="3768725" y="2108200"/>
          <p14:tracePt t="34435" x="3795713" y="2108200"/>
          <p14:tracePt t="34451" x="3813175" y="2108200"/>
          <p14:tracePt t="34468" x="3848100" y="2108200"/>
          <p14:tracePt t="34468" x="3857625" y="2108200"/>
          <p14:tracePt t="34486" x="3894138" y="2108200"/>
          <p14:tracePt t="34502" x="3919538" y="2125663"/>
          <p14:tracePt t="34518" x="3956050" y="2143125"/>
          <p14:tracePt t="34535" x="3983038" y="2160588"/>
          <p14:tracePt t="34551" x="4010025" y="2179638"/>
          <p14:tracePt t="34568" x="4027488" y="2197100"/>
          <p14:tracePt t="34585" x="4044950" y="2205038"/>
          <p14:tracePt t="34585" x="4062413" y="2224088"/>
          <p14:tracePt t="34602" x="4081463" y="2232025"/>
          <p14:tracePt t="34619" x="4108450" y="2259013"/>
          <p14:tracePt t="34636" x="4133850" y="2286000"/>
          <p14:tracePt t="34652" x="4160838" y="2312988"/>
          <p14:tracePt t="34668" x="4187825" y="2330450"/>
          <p14:tracePt t="34668" x="4197350" y="2339975"/>
          <p14:tracePt t="34687" x="4205288" y="2357438"/>
          <p14:tracePt t="34701" x="4251325" y="2393950"/>
          <p14:tracePt t="34719" x="4276725" y="2419350"/>
          <p14:tracePt t="34735" x="4295775" y="2438400"/>
          <p14:tracePt t="34752" x="4322763" y="2465388"/>
          <p14:tracePt t="34768" x="4340225" y="2490788"/>
          <p14:tracePt t="34784" x="4357688" y="2527300"/>
          <p14:tracePt t="34784" x="4367213" y="2536825"/>
          <p14:tracePt t="34803" x="4384675" y="2562225"/>
          <p14:tracePt t="34819" x="4394200" y="2589213"/>
          <p14:tracePt t="34835" x="4402138" y="2608263"/>
          <p14:tracePt t="34851" x="4419600" y="2625725"/>
          <p14:tracePt t="34868" x="4429125" y="2652713"/>
          <p14:tracePt t="34885" x="4438650" y="2670175"/>
          <p14:tracePt t="34900" x="4446588" y="2687638"/>
          <p14:tracePt t="34900" x="4465638" y="2697163"/>
          <p14:tracePt t="34919" x="4473575" y="2714625"/>
          <p14:tracePt t="34936" x="4483100" y="2732088"/>
          <p14:tracePt t="34952" x="4500563" y="2751138"/>
          <p14:tracePt t="34969" x="4510088" y="2759075"/>
          <p14:tracePt t="34984" x="4527550" y="2776538"/>
          <p14:tracePt t="35001" x="4537075" y="2795588"/>
          <p14:tracePt t="35018" x="4554538" y="2822575"/>
          <p14:tracePt t="35036" x="4562475" y="2822575"/>
          <p14:tracePt t="35051" x="4562475" y="2830513"/>
          <p14:tracePt t="35067" x="4572000" y="2840038"/>
          <p14:tracePt t="35085" x="4581525" y="2840038"/>
          <p14:tracePt t="35476" x="4589463" y="2840038"/>
          <p14:tracePt t="35484" x="4598988" y="2840038"/>
          <p14:tracePt t="35499" x="4608513" y="2830513"/>
          <p14:tracePt t="35507" x="4616450" y="2822575"/>
          <p14:tracePt t="35517" x="4652963" y="2786063"/>
          <p14:tracePt t="35535" x="4705350" y="2741613"/>
          <p14:tracePt t="35551" x="4776788" y="2679700"/>
          <p14:tracePt t="35551" x="4830763" y="2633663"/>
          <p14:tracePt t="35569" x="4929188" y="2571750"/>
          <p14:tracePt t="35586" x="5027613" y="2490788"/>
          <p14:tracePt t="35602" x="5126038" y="2401888"/>
          <p14:tracePt t="35618" x="5205413" y="2322513"/>
          <p14:tracePt t="35634" x="5268913" y="2268538"/>
          <p14:tracePt t="35651" x="5313363" y="2224088"/>
          <p14:tracePt t="35651" x="5330825" y="2214563"/>
          <p14:tracePt t="35669" x="5357813" y="2187575"/>
          <p14:tracePt t="35686" x="5367338" y="2170113"/>
          <p14:tracePt t="35702" x="5375275" y="2152650"/>
          <p14:tracePt t="35719" x="5384800" y="2133600"/>
          <p14:tracePt t="35735" x="5384800" y="2125663"/>
          <p14:tracePt t="35750" x="5394325" y="2108200"/>
          <p14:tracePt t="35768" x="5394325" y="2098675"/>
          <p14:tracePt t="35784" x="5394325" y="2081213"/>
          <p14:tracePt t="35803" x="5394325" y="2071688"/>
          <p14:tracePt t="35840" x="5384800" y="2071688"/>
          <p14:tracePt t="36072" x="5367338" y="2062163"/>
          <p14:tracePt t="36087" x="5357813" y="2062163"/>
          <p14:tracePt t="36095" x="5348288" y="2062163"/>
          <p14:tracePt t="36103" x="5313363" y="2062163"/>
          <p14:tracePt t="36119" x="5286375" y="2062163"/>
          <p14:tracePt t="36136" x="5251450" y="2062163"/>
          <p14:tracePt t="36152" x="5214938" y="2062163"/>
          <p14:tracePt t="36168" x="5180013" y="2062163"/>
          <p14:tracePt t="36185" x="5143500" y="2062163"/>
          <p14:tracePt t="36202" x="5072063" y="2062163"/>
          <p14:tracePt t="36219" x="5027613" y="2062163"/>
          <p14:tracePt t="36236" x="4973638" y="2062163"/>
          <p14:tracePt t="36252" x="4919663" y="2062163"/>
          <p14:tracePt t="36268" x="4830763" y="2062163"/>
          <p14:tracePt t="36284" x="4741863" y="2062163"/>
          <p14:tracePt t="36284" x="4705350" y="2062163"/>
          <p14:tracePt t="36304" x="4670425" y="2062163"/>
          <p14:tracePt t="36318" x="4537075" y="2062163"/>
          <p14:tracePt t="36336" x="4465638" y="2062163"/>
          <p14:tracePt t="36352" x="4375150" y="2062163"/>
          <p14:tracePt t="36369" x="4295775" y="2071688"/>
          <p14:tracePt t="36384" x="4170363" y="2071688"/>
          <p14:tracePt t="36401" x="4054475" y="2071688"/>
          <p14:tracePt t="36418" x="3875088" y="2071688"/>
          <p14:tracePt t="36436" x="3776663" y="2071688"/>
          <p14:tracePt t="36453" x="3697288" y="2071688"/>
          <p14:tracePt t="36468" x="3589338" y="2071688"/>
          <p14:tracePt t="36485" x="3509963" y="2071688"/>
          <p14:tracePt t="36502" x="3411538" y="2071688"/>
          <p14:tracePt t="36519" x="3340100" y="2071688"/>
          <p14:tracePt t="36519" x="3313113" y="2071688"/>
          <p14:tracePt t="36536" x="3251200" y="2071688"/>
          <p14:tracePt t="36552" x="3179763" y="2071688"/>
          <p14:tracePt t="36568" x="3098800" y="2062163"/>
          <p14:tracePt t="36585" x="3027363" y="2062163"/>
          <p14:tracePt t="36601" x="2982913" y="2062163"/>
          <p14:tracePt t="36618" x="2938463" y="2062163"/>
          <p14:tracePt t="36635" x="2884488" y="2062163"/>
          <p14:tracePt t="36652" x="2847975" y="2062163"/>
          <p14:tracePt t="36669" x="2813050" y="2062163"/>
          <p14:tracePt t="36685" x="2768600" y="2054225"/>
          <p14:tracePt t="36702" x="2741613" y="2054225"/>
          <p14:tracePt t="36718" x="2714625" y="2054225"/>
          <p14:tracePt t="36735" x="2705100" y="2054225"/>
          <p14:tracePt t="36752" x="2697163" y="2054225"/>
          <p14:tracePt t="36769" x="2687638" y="2054225"/>
          <p14:tracePt t="37696" x="2687638" y="2044700"/>
          <p14:tracePt t="38322" x="2687638" y="2036763"/>
          <p14:tracePt t="38338" x="2687638" y="2027238"/>
          <p14:tracePt t="38345" x="2687638" y="2017713"/>
          <p14:tracePt t="38353" x="2687638" y="2000250"/>
          <p14:tracePt t="38369" x="2687638" y="1973263"/>
          <p14:tracePt t="38386" x="2687638" y="1938338"/>
          <p14:tracePt t="38403" x="2679700" y="1857375"/>
          <p14:tracePt t="38418" x="2670175" y="1751013"/>
          <p14:tracePt t="38436" x="2660650" y="1589088"/>
          <p14:tracePt t="38452" x="2660650" y="1446213"/>
          <p14:tracePt t="38468" x="2660650" y="1295400"/>
          <p14:tracePt t="38485" x="2660650" y="1214438"/>
          <p14:tracePt t="38501" x="2660650" y="1143000"/>
          <p14:tracePt t="38517" x="2670175" y="1089025"/>
          <p14:tracePt t="38534" x="2679700" y="1027113"/>
          <p14:tracePt t="38551" x="2724150" y="955675"/>
          <p14:tracePt t="38568" x="2751138" y="884238"/>
          <p14:tracePt t="38568" x="2776538" y="866775"/>
          <p14:tracePt t="38586" x="2803525" y="830263"/>
          <p14:tracePt t="38602" x="2822575" y="812800"/>
          <p14:tracePt t="38618" x="2867025" y="785813"/>
          <p14:tracePt t="38635" x="2901950" y="768350"/>
          <p14:tracePt t="38652" x="2955925" y="731838"/>
          <p14:tracePt t="38668" x="2990850" y="704850"/>
          <p14:tracePt t="38668" x="3009900" y="696913"/>
          <p14:tracePt t="38686" x="3027363" y="679450"/>
          <p14:tracePt t="38702" x="3044825" y="660400"/>
          <p14:tracePt t="38719" x="3062288" y="652463"/>
          <p14:tracePt t="38735" x="3108325" y="633413"/>
          <p14:tracePt t="38751" x="3133725" y="608013"/>
          <p14:tracePt t="38768" x="3170238" y="598488"/>
          <p14:tracePt t="38785" x="3214688" y="581025"/>
          <p14:tracePt t="38804" x="3241675" y="571500"/>
          <p14:tracePt t="38819" x="3259138" y="571500"/>
          <p14:tracePt t="38835" x="3268663" y="571500"/>
          <p14:tracePt t="38852" x="3276600" y="571500"/>
          <p14:tracePt t="38867" x="3295650" y="571500"/>
          <p14:tracePt t="38884" x="3303588" y="571500"/>
          <p14:tracePt t="38901" x="3313113" y="571500"/>
          <p14:tracePt t="38918" x="3322638" y="571500"/>
          <p14:tracePt t="38935" x="3330575" y="571500"/>
          <p14:tracePt t="38952" x="3340100" y="571500"/>
          <p14:tracePt t="39049" x="3340100" y="581025"/>
          <p14:tracePt t="39521" x="3340100" y="588963"/>
          <p14:tracePt t="39528" x="3330575" y="598488"/>
          <p14:tracePt t="39536" x="3330575" y="615950"/>
          <p14:tracePt t="39553" x="3286125" y="714375"/>
          <p14:tracePt t="39569" x="3251200" y="830263"/>
          <p14:tracePt t="39585" x="3214688" y="928688"/>
          <p14:tracePt t="39602" x="3187700" y="1054100"/>
          <p14:tracePt t="39618" x="3179763" y="1169988"/>
          <p14:tracePt t="39635" x="3170238" y="1285875"/>
          <p14:tracePt t="39635" x="3170238" y="1347788"/>
          <p14:tracePt t="39653" x="3152775" y="1482725"/>
          <p14:tracePt t="39669" x="3152775" y="1598613"/>
          <p14:tracePt t="39685" x="3152775" y="1724025"/>
          <p14:tracePt t="39703" x="3152775" y="1822450"/>
          <p14:tracePt t="39719" x="3152775" y="1919288"/>
          <p14:tracePt t="39734" x="3160713" y="2000250"/>
          <p14:tracePt t="39751" x="3160713" y="2098675"/>
          <p14:tracePt t="39767" x="3160713" y="2224088"/>
          <p14:tracePt t="39784" x="3160713" y="2295525"/>
          <p14:tracePt t="39801" x="3160713" y="2366963"/>
          <p14:tracePt t="39816" x="3160713" y="2428875"/>
          <p14:tracePt t="39834" x="3160713" y="2482850"/>
          <p14:tracePt t="39851" x="3160713" y="2536825"/>
          <p14:tracePt t="39851" x="3152775" y="2581275"/>
          <p14:tracePt t="39870" x="3133725" y="2652713"/>
          <p14:tracePt t="39886" x="3125788" y="2724150"/>
          <p14:tracePt t="39902" x="3108325" y="2786063"/>
          <p14:tracePt t="39919" x="3098800" y="2830513"/>
          <p14:tracePt t="39935" x="3089275" y="2884488"/>
          <p14:tracePt t="39952" x="3081338" y="2911475"/>
          <p14:tracePt t="39968" x="3071813" y="2938463"/>
          <p14:tracePt t="39968" x="3071813" y="2955925"/>
          <p14:tracePt t="39986" x="3071813" y="2973388"/>
          <p14:tracePt t="40003" x="3062288" y="2990850"/>
          <p14:tracePt t="40019" x="3062288" y="3000375"/>
          <p14:tracePt t="40039" x="3054350" y="3000375"/>
          <p14:tracePt t="43559" x="3044825" y="3000375"/>
          <p14:tracePt t="43705" x="3044825" y="3009900"/>
          <p14:tracePt t="43760" x="3036888" y="3009900"/>
          <p14:tracePt t="43767" x="3036888" y="3027363"/>
          <p14:tracePt t="43775" x="3027363" y="3027363"/>
          <p14:tracePt t="43785" x="3017838" y="3054350"/>
          <p14:tracePt t="43803" x="2990850" y="3081338"/>
          <p14:tracePt t="43818" x="2973388" y="3125788"/>
          <p14:tracePt t="43835" x="2928938" y="3187700"/>
          <p14:tracePt t="43835" x="2919413" y="3214688"/>
          <p14:tracePt t="43853" x="2901950" y="3259138"/>
          <p14:tracePt t="43869" x="2884488" y="3295650"/>
          <p14:tracePt t="43885" x="2874963" y="3322638"/>
          <p14:tracePt t="43902" x="2874963" y="3340100"/>
          <p14:tracePt t="43918" x="2874963" y="3367088"/>
          <p14:tracePt t="43934" x="2874963" y="3375025"/>
          <p14:tracePt t="43951" x="2874963" y="3411538"/>
          <p14:tracePt t="43969" x="2874963" y="3438525"/>
          <p14:tracePt t="43986" x="2884488" y="3455988"/>
          <p14:tracePt t="44002" x="2911475" y="3473450"/>
          <p14:tracePt t="44018" x="2938463" y="3490913"/>
          <p14:tracePt t="44035" x="2965450" y="3509963"/>
          <p14:tracePt t="44052" x="3000375" y="3517900"/>
          <p14:tracePt t="44052" x="3027363" y="3527425"/>
          <p14:tracePt t="44069" x="3071813" y="3527425"/>
          <p14:tracePt t="44085" x="3125788" y="3527425"/>
          <p14:tracePt t="44102" x="3170238" y="3527425"/>
          <p14:tracePt t="44118" x="3205163" y="3527425"/>
          <p14:tracePt t="44134" x="3224213" y="3517900"/>
          <p14:tracePt t="44151" x="3251200" y="3509963"/>
          <p14:tracePt t="44151" x="3259138" y="3490913"/>
          <p14:tracePt t="44169" x="3286125" y="3473450"/>
          <p14:tracePt t="44185" x="3303588" y="3455988"/>
          <p14:tracePt t="44202" x="3330575" y="3429000"/>
          <p14:tracePt t="44218" x="3348038" y="3411538"/>
          <p14:tracePt t="44235" x="3367088" y="3394075"/>
          <p14:tracePt t="44252" x="3375025" y="3375025"/>
          <p14:tracePt t="44267" x="3384550" y="3348038"/>
          <p14:tracePt t="44267" x="3384550" y="3340100"/>
          <p14:tracePt t="44286" x="3384550" y="3313113"/>
          <p14:tracePt t="44304" x="3384550" y="3295650"/>
          <p14:tracePt t="44318" x="3384550" y="3276600"/>
          <p14:tracePt t="44335" x="3384550" y="3268663"/>
          <p14:tracePt t="44351" x="3384550" y="3251200"/>
          <p14:tracePt t="44368" x="3384550" y="3232150"/>
          <p14:tracePt t="44368" x="3384550" y="3224213"/>
          <p14:tracePt t="44387" x="3367088" y="3197225"/>
          <p14:tracePt t="44402" x="3367088" y="3170238"/>
          <p14:tracePt t="44419" x="3357563" y="3125788"/>
          <p14:tracePt t="44435" x="3348038" y="3098800"/>
          <p14:tracePt t="44452" x="3340100" y="3062288"/>
          <p14:tracePt t="44468" x="3340100" y="3036888"/>
          <p14:tracePt t="44485" x="3340100" y="3009900"/>
          <p14:tracePt t="44485" x="3340100" y="3000375"/>
          <p14:tracePt t="44503" x="3340100" y="2982913"/>
          <p14:tracePt t="44519" x="3340100" y="2965450"/>
          <p14:tracePt t="44536" x="3340100" y="2946400"/>
          <p14:tracePt t="44552" x="3340100" y="2928938"/>
          <p14:tracePt t="44568" x="3340100" y="2911475"/>
          <p14:tracePt t="44584" x="3340100" y="2894013"/>
          <p14:tracePt t="44601" x="3340100" y="2874963"/>
          <p14:tracePt t="44619" x="3348038" y="2867025"/>
          <p14:tracePt t="44635" x="3357563" y="2847975"/>
          <p14:tracePt t="44652" x="3357563" y="2840038"/>
          <p14:tracePt t="44667" x="3367088" y="2822575"/>
          <p14:tracePt t="44685" x="3375025" y="2813050"/>
          <p14:tracePt t="44701" x="3384550" y="2803525"/>
          <p14:tracePt t="44719" x="3394075" y="2795588"/>
          <p14:tracePt t="44735" x="3402013" y="2786063"/>
          <p14:tracePt t="44752" x="3411538" y="2786063"/>
          <p14:tracePt t="44767" x="3419475" y="2786063"/>
          <p14:tracePt t="44784" x="3429000" y="2786063"/>
          <p14:tracePt t="44800" x="3438525" y="2786063"/>
          <p14:tracePt t="44834" x="3446463" y="2786063"/>
          <p14:tracePt t="44842" x="3455988" y="2786063"/>
          <p14:tracePt t="44866" x="3465513" y="2786063"/>
          <p14:tracePt t="44881" x="3473450" y="2786063"/>
          <p14:tracePt t="44912" x="3482975" y="2786063"/>
          <p14:tracePt t="44943" x="3490913" y="2786063"/>
          <p14:tracePt t="45708" x="3500438" y="2786063"/>
          <p14:tracePt t="45731" x="3509963" y="2786063"/>
          <p14:tracePt t="45747" x="3509963" y="2795588"/>
          <p14:tracePt t="45754" x="3517900" y="2795588"/>
          <p14:tracePt t="45767" x="3527425" y="2795588"/>
          <p14:tracePt t="45784" x="3554413" y="2813050"/>
          <p14:tracePt t="45803" x="3562350" y="2813050"/>
          <p14:tracePt t="45818" x="3581400" y="2822575"/>
          <p14:tracePt t="45835" x="3589338" y="2822575"/>
          <p14:tracePt t="45851" x="3608388" y="2830513"/>
          <p14:tracePt t="45868" x="3633788" y="2840038"/>
          <p14:tracePt t="45885" x="3652838" y="2840038"/>
          <p14:tracePt t="45885" x="3670300" y="2840038"/>
          <p14:tracePt t="45903" x="3687763" y="2840038"/>
          <p14:tracePt t="45919" x="3705225" y="2840038"/>
          <p14:tracePt t="45935" x="3724275" y="2840038"/>
          <p14:tracePt t="45952" x="3741738" y="2840038"/>
          <p14:tracePt t="45968" x="3751263" y="2840038"/>
          <p14:tracePt t="45984" x="3759200" y="2840038"/>
          <p14:tracePt t="46001" x="3768725" y="2840038"/>
          <p14:tracePt t="46019" x="3776663" y="2840038"/>
          <p14:tracePt t="46036" x="3786188" y="2840038"/>
          <p14:tracePt t="46052" x="3795713" y="2830513"/>
          <p14:tracePt t="46068" x="3813175" y="2822575"/>
          <p14:tracePt t="46084" x="3822700" y="2813050"/>
          <p14:tracePt t="46084" x="3830638" y="2803525"/>
          <p14:tracePt t="46103" x="3840163" y="2803525"/>
          <p14:tracePt t="46126" x="3840163" y="2795588"/>
          <p14:tracePt t="46136" x="3848100" y="2795588"/>
          <p14:tracePt t="46151" x="3857625" y="2786063"/>
          <p14:tracePt t="46167" x="3867150" y="2786063"/>
          <p14:tracePt t="46184" x="3875088" y="2786063"/>
          <p14:tracePt t="46200" x="3894138" y="2768600"/>
          <p14:tracePt t="46200" x="3911600" y="2759075"/>
          <p14:tracePt t="46220" x="3919538" y="2751138"/>
          <p14:tracePt t="46235" x="3938588" y="2741613"/>
          <p14:tracePt t="46251" x="3946525" y="2732088"/>
          <p14:tracePt t="46268" x="3946525" y="2724150"/>
          <p14:tracePt t="46285" x="3956050" y="2724150"/>
          <p14:tracePt t="46302" x="3965575" y="2714625"/>
          <p14:tracePt t="46318" x="3973513" y="2714625"/>
          <p14:tracePt t="46334" x="3983038" y="2705100"/>
          <p14:tracePt t="46352" x="3990975" y="2705100"/>
          <p14:tracePt t="46374" x="3990975" y="2697163"/>
          <p14:tracePt t="46384" x="4000500" y="2697163"/>
          <p14:tracePt t="47054" x="4010025" y="2705100"/>
          <p14:tracePt t="47070" x="4010025" y="2714625"/>
          <p14:tracePt t="47078" x="4027488" y="2724150"/>
          <p14:tracePt t="47086" x="4054475" y="2751138"/>
          <p14:tracePt t="47103" x="4089400" y="2776538"/>
          <p14:tracePt t="47118" x="4143375" y="2813050"/>
          <p14:tracePt t="47135" x="4197350" y="2857500"/>
          <p14:tracePt t="47152" x="4268788" y="2938463"/>
          <p14:tracePt t="47168" x="4348163" y="3000375"/>
          <p14:tracePt t="47185" x="4465638" y="3116263"/>
          <p14:tracePt t="47202" x="4554538" y="3205163"/>
          <p14:tracePt t="47219" x="4616450" y="3276600"/>
          <p14:tracePt t="47235" x="4697413" y="3367088"/>
          <p14:tracePt t="47251" x="4751388" y="3429000"/>
          <p14:tracePt t="47268" x="4813300" y="3490913"/>
          <p14:tracePt t="47285" x="4848225" y="3554413"/>
          <p14:tracePt t="47285" x="4867275" y="3571875"/>
          <p14:tracePt t="47304" x="4902200" y="3625850"/>
          <p14:tracePt t="47319" x="4929188" y="3660775"/>
          <p14:tracePt t="47335" x="4956175" y="3687763"/>
          <p14:tracePt t="47352" x="4973638" y="3705225"/>
          <p14:tracePt t="47367" x="4991100" y="3724275"/>
          <p14:tracePt t="47384" x="4991100" y="3741738"/>
          <p14:tracePt t="47401" x="5000625" y="3751263"/>
          <p14:tracePt t="50098" x="5000625" y="3768725"/>
          <p14:tracePt t="50473" x="5000625" y="3786188"/>
          <p14:tracePt t="50481" x="5000625" y="3803650"/>
          <p14:tracePt t="50488" x="5000625" y="3822700"/>
          <p14:tracePt t="50501" x="5010150" y="3867150"/>
          <p14:tracePt t="50501" x="5018088" y="3894138"/>
          <p14:tracePt t="50519" x="5027613" y="3938588"/>
          <p14:tracePt t="50535" x="5037138" y="3990975"/>
          <p14:tracePt t="50552" x="5081588" y="4044950"/>
          <p14:tracePt t="50568" x="5108575" y="4108450"/>
          <p14:tracePt t="50585" x="5160963" y="4197350"/>
          <p14:tracePt t="50601" x="5205413" y="4295775"/>
          <p14:tracePt t="50618" x="5276850" y="4419600"/>
          <p14:tracePt t="50636" x="5303838" y="4491038"/>
          <p14:tracePt t="50652" x="5348288" y="4562475"/>
          <p14:tracePt t="50669" x="5394325" y="4633913"/>
          <p14:tracePt t="50685" x="5446713" y="4724400"/>
          <p14:tracePt t="50701" x="5500688" y="4813300"/>
          <p14:tracePt t="50718" x="5554663" y="4875213"/>
          <p14:tracePt t="50718" x="5572125" y="4911725"/>
          <p14:tracePt t="50736" x="5616575" y="4965700"/>
          <p14:tracePt t="50753" x="5653088" y="5018088"/>
          <p14:tracePt t="50768" x="5697538" y="5072063"/>
          <p14:tracePt t="50785" x="5732463" y="5108575"/>
          <p14:tracePt t="50801" x="5759450" y="5143500"/>
          <p14:tracePt t="50818" x="5776913" y="5160963"/>
          <p14:tracePt t="50834" x="5786438" y="5160963"/>
          <p14:tracePt t="50852" x="5795963" y="5160963"/>
          <p14:tracePt t="51711" x="5795963" y="5170488"/>
          <p14:tracePt t="51726" x="5803900" y="5170488"/>
          <p14:tracePt t="51735" x="5803900" y="5180013"/>
          <p14:tracePt t="51741" x="5813425" y="5197475"/>
          <p14:tracePt t="51757" x="5813425" y="5205413"/>
          <p14:tracePt t="51767" x="5813425" y="5232400"/>
          <p14:tracePt t="51785" x="5822950" y="5276850"/>
          <p14:tracePt t="51785" x="5822950" y="5303838"/>
          <p14:tracePt t="51804" x="5822950" y="5322888"/>
          <p14:tracePt t="51817" x="5830888" y="5402263"/>
          <p14:tracePt t="51836" x="5840413" y="5465763"/>
          <p14:tracePt t="51852" x="5840413" y="5518150"/>
          <p14:tracePt t="51869" x="5848350" y="5599113"/>
          <p14:tracePt t="51884" x="5848350" y="5661025"/>
          <p14:tracePt t="51902" x="5875338" y="5715000"/>
          <p14:tracePt t="51902" x="5875338" y="5732463"/>
          <p14:tracePt t="51920" x="5894388" y="5776913"/>
          <p14:tracePt t="51935" x="5902325" y="5813425"/>
          <p14:tracePt t="51952" x="5919788" y="5830888"/>
          <p14:tracePt t="51969" x="5929313" y="5848350"/>
          <p14:tracePt t="51985" x="5946775" y="5867400"/>
          <p14:tracePt t="52001" x="5946775" y="5875338"/>
          <p14:tracePt t="52018" x="5956300" y="5884863"/>
          <p14:tracePt t="52036" x="5973763" y="5884863"/>
          <p14:tracePt t="52052" x="5983288" y="5894388"/>
          <p14:tracePt t="52074" x="5983288" y="5902325"/>
          <p14:tracePt t="52090" x="5991225" y="5902325"/>
          <p14:tracePt t="52101" x="6000750" y="5902325"/>
          <p14:tracePt t="52117" x="6010275" y="5902325"/>
          <p14:tracePt t="52134" x="6018213" y="5902325"/>
          <p14:tracePt t="52151" x="6027738" y="5902325"/>
          <p14:tracePt t="52169" x="6045200" y="5902325"/>
          <p14:tracePt t="52186" x="6062663" y="5902325"/>
          <p14:tracePt t="52202" x="6081713" y="5902325"/>
          <p14:tracePt t="52219" x="6099175" y="5902325"/>
          <p14:tracePt t="52236" x="6116638" y="5902325"/>
          <p14:tracePt t="52236" x="6126163" y="5902325"/>
          <p14:tracePt t="52254" x="6153150" y="5902325"/>
          <p14:tracePt t="52270" x="6180138" y="5902325"/>
          <p14:tracePt t="52286" x="6188075" y="5911850"/>
          <p14:tracePt t="52302" x="6215063" y="5911850"/>
          <p14:tracePt t="52319" x="6242050" y="5919788"/>
          <p14:tracePt t="52336" x="6286500" y="5919788"/>
          <p14:tracePt t="52354" x="6323013" y="5929313"/>
          <p14:tracePt t="52370" x="6357938" y="5938838"/>
          <p14:tracePt t="52386" x="6394450" y="5938838"/>
          <p14:tracePt t="52403" x="6419850" y="5938838"/>
          <p14:tracePt t="52419" x="6456363" y="5946775"/>
          <p14:tracePt t="52436" x="6500813" y="5946775"/>
          <p14:tracePt t="52452" x="6572250" y="5946775"/>
          <p14:tracePt t="52470" x="6616700" y="5956300"/>
          <p14:tracePt t="52487" x="6661150" y="5965825"/>
          <p14:tracePt t="52503" x="6705600" y="5965825"/>
          <p14:tracePt t="52520" x="6742113" y="5983288"/>
          <p14:tracePt t="52535" x="6777038" y="5983288"/>
          <p14:tracePt t="52552" x="6823075" y="5991225"/>
          <p14:tracePt t="52552" x="6848475" y="5991225"/>
          <p14:tracePt t="52571" x="6902450" y="6000750"/>
          <p14:tracePt t="52587" x="6946900" y="6000750"/>
          <p14:tracePt t="52603" x="7000875" y="6000750"/>
          <p14:tracePt t="52619" x="7054850" y="6000750"/>
          <p14:tracePt t="52635" x="7116763" y="6000750"/>
          <p14:tracePt t="52652" x="7188200" y="6000750"/>
          <p14:tracePt t="52669" x="7304088" y="5983288"/>
          <p14:tracePt t="52687" x="7385050" y="5973763"/>
          <p14:tracePt t="52704" x="7446963" y="5956300"/>
          <p14:tracePt t="52720" x="7527925" y="5938838"/>
          <p14:tracePt t="52736" x="7589838" y="5929313"/>
          <p14:tracePt t="52752" x="7661275" y="5902325"/>
          <p14:tracePt t="52769" x="7715250" y="5894388"/>
          <p14:tracePt t="52786" x="7769225" y="5884863"/>
          <p14:tracePt t="52804" x="7813675" y="5875338"/>
          <p14:tracePt t="52819" x="7840663" y="5867400"/>
          <p14:tracePt t="52836" x="7875588" y="5867400"/>
          <p14:tracePt t="52852" x="7894638" y="5867400"/>
          <p14:tracePt t="52869" x="7920038" y="5867400"/>
          <p14:tracePt t="52886" x="7966075" y="5857875"/>
          <p14:tracePt t="52904" x="7983538" y="5848350"/>
          <p14:tracePt t="52920" x="8018463" y="5848350"/>
          <p14:tracePt t="52936" x="8037513" y="5848350"/>
          <p14:tracePt t="52952" x="8062913" y="5848350"/>
          <p14:tracePt t="52969" x="8081963" y="5848350"/>
          <p14:tracePt t="52985" x="8099425" y="5848350"/>
          <p14:tracePt t="52985" x="8108950" y="5848350"/>
          <p14:tracePt t="53003" x="8126413" y="5848350"/>
          <p14:tracePt t="53020" x="8143875" y="5848350"/>
          <p14:tracePt t="53036" x="8170863" y="5848350"/>
          <p14:tracePt t="53053" x="8180388" y="5848350"/>
          <p14:tracePt t="53068" x="8205788" y="5848350"/>
          <p14:tracePt t="53085" x="8224838" y="5848350"/>
          <p14:tracePt t="53103" x="8259763" y="5848350"/>
          <p14:tracePt t="53120" x="8296275" y="5848350"/>
          <p14:tracePt t="53136" x="8313738" y="5848350"/>
          <p14:tracePt t="53153" x="8340725" y="5848350"/>
          <p14:tracePt t="53169" x="8358188" y="5848350"/>
          <p14:tracePt t="53185" x="8367713" y="5848350"/>
          <p14:tracePt t="53202" x="8375650" y="5848350"/>
          <p14:tracePt t="53218" x="8385175" y="5848350"/>
          <p14:tracePt t="53236" x="8394700" y="5848350"/>
          <p14:tracePt t="53252" x="8402638" y="5848350"/>
          <p14:tracePt t="53268" x="8402638" y="5857875"/>
          <p14:tracePt t="53289" x="8412163" y="5857875"/>
          <p14:tracePt t="53302" x="8420100" y="5857875"/>
          <p14:tracePt t="53344" x="8429625" y="5857875"/>
          <p14:tracePt t="53351" x="8439150" y="5857875"/>
          <p14:tracePt t="53374" x="8456613" y="5857875"/>
          <p14:tracePt t="53397" x="8466138" y="5857875"/>
          <p14:tracePt t="53954" x="8474075" y="5857875"/>
          <p14:tracePt t="53962" x="8483600" y="5857875"/>
          <p14:tracePt t="53970" x="8518525" y="5857875"/>
          <p14:tracePt t="53987" x="8562975" y="5857875"/>
          <p14:tracePt t="54003" x="8609013" y="5857875"/>
          <p14:tracePt t="54019" x="8643938" y="5857875"/>
          <p14:tracePt t="54036" x="8680450" y="5857875"/>
          <p14:tracePt t="54053" x="8732838" y="5857875"/>
          <p14:tracePt t="54069" x="8769350" y="5857875"/>
          <p14:tracePt t="54087" x="8796338" y="5867400"/>
          <p14:tracePt t="54104" x="8823325" y="5875338"/>
          <p14:tracePt t="54120" x="8840788" y="5894388"/>
          <p14:tracePt t="54136" x="8867775" y="5911850"/>
          <p14:tracePt t="54152" x="8894763" y="5938838"/>
          <p14:tracePt t="54168" x="8929688" y="5956300"/>
          <p14:tracePt t="54168" x="8939213" y="5965825"/>
          <p14:tracePt t="54187" x="8966200" y="5983288"/>
          <p14:tracePt t="54203" x="8991600" y="6010275"/>
          <p14:tracePt t="54220" x="9010650" y="6027738"/>
          <p14:tracePt t="54236" x="9028113" y="6037263"/>
          <p14:tracePt t="54252" x="9037638" y="6054725"/>
          <p14:tracePt t="54269" x="9045575" y="6072188"/>
          <p14:tracePt t="54286" x="9063038" y="6099175"/>
          <p14:tracePt t="54305" x="9063038" y="6116638"/>
          <p14:tracePt t="54320" x="9072563" y="6126163"/>
          <p14:tracePt t="54336" x="9082088" y="6143625"/>
          <p14:tracePt t="54352" x="9082088" y="6161088"/>
          <p14:tracePt t="54369" x="9082088" y="6170613"/>
          <p14:tracePt t="54386" x="9090025" y="6197600"/>
          <p14:tracePt t="54404" x="9090025" y="6215063"/>
          <p14:tracePt t="54420" x="9090025" y="6224588"/>
          <p14:tracePt t="54442" x="9090025" y="6232525"/>
          <p14:tracePt t="54452" x="9090025" y="6242050"/>
          <p14:tracePt t="54468" x="9090025" y="6251575"/>
          <p14:tracePt t="54485" x="9099550" y="6269038"/>
          <p14:tracePt t="54485" x="9099550" y="6276975"/>
          <p14:tracePt t="54504" x="9099550" y="6286500"/>
          <p14:tracePt t="54520" x="9099550" y="6303963"/>
          <p14:tracePt t="54537" x="9099550" y="6313488"/>
          <p14:tracePt t="54552" x="9099550" y="6323013"/>
          <p14:tracePt t="54569" x="9099550" y="6340475"/>
          <p14:tracePt t="54585" x="9090025" y="6348413"/>
          <p14:tracePt t="54603" x="9090025" y="6367463"/>
          <p14:tracePt t="54620" x="9082088" y="6367463"/>
          <p14:tracePt t="54636" x="9082088" y="6375400"/>
          <p14:tracePt t="54652" x="9072563" y="6375400"/>
          <p14:tracePt t="54751" x="9063038" y="6375400"/>
          <p14:tracePt t="56571" x="9063038" y="6357938"/>
          <p14:tracePt t="56600" x="9063038" y="6340475"/>
          <p14:tracePt t="56607" x="9063038" y="6330950"/>
          <p14:tracePt t="56618" x="9055100" y="6286500"/>
          <p14:tracePt t="56636" x="9045575" y="6232525"/>
          <p14:tracePt t="56636" x="9037638" y="6205538"/>
          <p14:tracePt t="56654" x="9010650" y="6153150"/>
          <p14:tracePt t="56670" x="8974138" y="6045200"/>
          <p14:tracePt t="56686" x="8947150" y="5956300"/>
          <p14:tracePt t="56703" x="8912225" y="5857875"/>
          <p14:tracePt t="56719" x="8875713" y="5759450"/>
          <p14:tracePt t="56735" x="8831263" y="5643563"/>
          <p14:tracePt t="56753" x="8804275" y="5545138"/>
          <p14:tracePt t="56753" x="8777288" y="5491163"/>
          <p14:tracePt t="56770" x="8751888" y="5411788"/>
          <p14:tracePt t="56786" x="8715375" y="5330825"/>
          <p14:tracePt t="56804" x="8688388" y="5276850"/>
          <p14:tracePt t="56819" x="8653463" y="5232400"/>
          <p14:tracePt t="56835" x="8616950" y="5180013"/>
          <p14:tracePt t="56853" x="8562975" y="5126038"/>
          <p14:tracePt t="56869" x="8474075" y="5027613"/>
          <p14:tracePt t="56887" x="8420100" y="4983163"/>
          <p14:tracePt t="56903" x="8385175" y="4929188"/>
          <p14:tracePt t="56920" x="8358188" y="4902200"/>
          <p14:tracePt t="56936" x="8331200" y="4875213"/>
          <p14:tracePt t="56952" x="8313738" y="4848225"/>
          <p14:tracePt t="56969" x="8277225" y="4813300"/>
          <p14:tracePt t="56987" x="8251825" y="4786313"/>
          <p14:tracePt t="57004" x="8232775" y="4768850"/>
          <p14:tracePt t="57020" x="8224838" y="4751388"/>
          <p14:tracePt t="57036" x="8205788" y="4741863"/>
          <p14:tracePt t="57053" x="8197850" y="4732338"/>
          <p14:tracePt t="57069" x="8197850" y="4724400"/>
          <p14:tracePt t="57085" x="8188325" y="4714875"/>
          <p14:tracePt t="57103" x="8180388" y="4714875"/>
          <p14:tracePt t="57120" x="8170863" y="4705350"/>
          <p14:tracePt t="57141" x="8170863" y="4697413"/>
          <p14:tracePt t="57151" x="8161338" y="4687888"/>
          <p14:tracePt t="57169" x="8153400" y="4679950"/>
          <p14:tracePt t="57186" x="8143875" y="4679950"/>
          <p14:tracePt t="57202" x="8143875" y="4670425"/>
          <p14:tracePt t="57219" x="8153400" y="4660900"/>
          <p14:tracePt t="57621" x="8161338" y="4643438"/>
          <p14:tracePt t="57629" x="8197850" y="4625975"/>
          <p14:tracePt t="57637" x="8259763" y="4554538"/>
          <p14:tracePt t="57653" x="8348663" y="4419600"/>
          <p14:tracePt t="57669" x="8420100" y="4268788"/>
          <p14:tracePt t="57686" x="8501063" y="4108450"/>
          <p14:tracePt t="57703" x="8555038" y="3946525"/>
          <p14:tracePt t="57719" x="8599488" y="3795713"/>
          <p14:tracePt t="57719" x="8616950" y="3697288"/>
          <p14:tracePt t="57737" x="8661400" y="3527425"/>
          <p14:tracePt t="57754" x="8680450" y="3357563"/>
          <p14:tracePt t="57769" x="8688388" y="3214688"/>
          <p14:tracePt t="57786" x="8705850" y="3071813"/>
          <p14:tracePt t="57803" x="8715375" y="2919413"/>
          <p14:tracePt t="57819" x="8724900" y="2776538"/>
          <p14:tracePt t="57836" x="8724900" y="2625725"/>
          <p14:tracePt t="57853" x="8705850" y="2527300"/>
          <p14:tracePt t="57870" x="8680450" y="2419350"/>
          <p14:tracePt t="57886" x="8643938" y="2295525"/>
          <p14:tracePt t="57902" x="8626475" y="2170113"/>
          <p14:tracePt t="57919" x="8616950" y="2133600"/>
          <p14:tracePt t="57935" x="8616950" y="2108200"/>
          <p14:tracePt t="57954" x="8609013" y="2108200"/>
          <p14:tracePt t="58425" x="8599488" y="2108200"/>
          <p14:tracePt t="58434" x="8589963" y="2108200"/>
          <p14:tracePt t="58441" x="8572500" y="2108200"/>
          <p14:tracePt t="58456" x="8562975" y="2108200"/>
          <p14:tracePt t="58469" x="8537575" y="2108200"/>
          <p14:tracePt t="58486" x="8491538" y="2108200"/>
          <p14:tracePt t="58503" x="8466138" y="2108200"/>
          <p14:tracePt t="58520" x="8456613" y="2108200"/>
          <p14:tracePt t="58536" x="8447088" y="2108200"/>
          <p14:tracePt t="58552" x="8439150" y="2108200"/>
          <p14:tracePt t="58568" x="8429625" y="2108200"/>
          <p14:tracePt t="58587" x="8429625" y="2116138"/>
          <p14:tracePt t="61257" x="8429625" y="2108200"/>
          <p14:tracePt t="61983" x="8429625" y="2089150"/>
          <p14:tracePt t="61998" x="8429625" y="2071688"/>
          <p14:tracePt t="62006" x="8420100" y="2062163"/>
          <p14:tracePt t="62019" x="8402638" y="2009775"/>
          <p14:tracePt t="62036" x="8304213" y="1893888"/>
          <p14:tracePt t="62054" x="8205788" y="1776413"/>
          <p14:tracePt t="62070" x="8081963" y="1652588"/>
          <p14:tracePt t="62086" x="7974013" y="1544638"/>
          <p14:tracePt t="62102" x="7858125" y="1438275"/>
          <p14:tracePt t="62119" x="7769225" y="1347788"/>
          <p14:tracePt t="62136" x="7670800" y="1268413"/>
          <p14:tracePt t="62136" x="7634288" y="1231900"/>
          <p14:tracePt t="62154" x="7537450" y="1179513"/>
          <p14:tracePt t="62170" x="7446963" y="1133475"/>
          <p14:tracePt t="62186" x="7340600" y="1108075"/>
          <p14:tracePt t="62203" x="7224713" y="1089025"/>
          <p14:tracePt t="62219" x="7099300" y="1089025"/>
          <p14:tracePt t="62235" x="6991350" y="1089025"/>
          <p14:tracePt t="62235" x="6946900" y="1089025"/>
          <p14:tracePt t="62254" x="6813550" y="1116013"/>
          <p14:tracePt t="62270" x="6697663" y="1169988"/>
          <p14:tracePt t="62286" x="6581775" y="1250950"/>
          <p14:tracePt t="62304" x="6500813" y="1312863"/>
          <p14:tracePt t="62319" x="6438900" y="1357313"/>
          <p14:tracePt t="62336" x="6375400" y="1428750"/>
          <p14:tracePt t="62336" x="6357938" y="1455738"/>
          <p14:tracePt t="62354" x="6323013" y="1490663"/>
          <p14:tracePt t="62368" x="6224588" y="1616075"/>
          <p14:tracePt t="62387" x="6161088" y="1724025"/>
          <p14:tracePt t="62403" x="6099175" y="1822450"/>
          <p14:tracePt t="62419" x="6062663" y="1901825"/>
          <p14:tracePt t="62436" x="6045200" y="1946275"/>
          <p14:tracePt t="62452" x="6037263" y="2000250"/>
          <p14:tracePt t="62469" x="6027738" y="2044700"/>
          <p14:tracePt t="62487" x="6018213" y="2089150"/>
          <p14:tracePt t="62503" x="6018213" y="2125663"/>
          <p14:tracePt t="62520" x="6018213" y="2152650"/>
          <p14:tracePt t="62536" x="6018213" y="2197100"/>
          <p14:tracePt t="62553" x="6018213" y="2224088"/>
          <p14:tracePt t="62569" x="6018213" y="2251075"/>
          <p14:tracePt t="62569" x="6018213" y="2276475"/>
          <p14:tracePt t="62587" x="6027738" y="2303463"/>
          <p14:tracePt t="62604" x="6027738" y="2330450"/>
          <p14:tracePt t="62620" x="6037263" y="2339975"/>
          <p14:tracePt t="62636" x="6037263" y="2357438"/>
          <p14:tracePt t="62653" x="6045200" y="2374900"/>
          <p14:tracePt t="62668" x="6045200" y="2384425"/>
          <p14:tracePt t="62686" x="6045200" y="2401888"/>
          <p14:tracePt t="63159" x="6045200" y="2419350"/>
          <p14:tracePt t="63167" x="6045200" y="2438400"/>
          <p14:tracePt t="63174" x="6027738" y="2465388"/>
          <p14:tracePt t="63185" x="6010275" y="2536825"/>
          <p14:tracePt t="63202" x="5991225" y="2581275"/>
          <p14:tracePt t="63219" x="5973763" y="2652713"/>
          <p14:tracePt t="63237" x="5973763" y="2679700"/>
          <p14:tracePt t="63253" x="5973763" y="2705100"/>
          <p14:tracePt t="63269" x="5973763" y="2751138"/>
          <p14:tracePt t="63286" x="5973763" y="2768600"/>
          <p14:tracePt t="63303" x="5991225" y="2795588"/>
          <p14:tracePt t="63303" x="5991225" y="2803525"/>
          <p14:tracePt t="63322" x="6010275" y="2822575"/>
          <p14:tracePt t="63335" x="6027738" y="2840038"/>
          <p14:tracePt t="63354" x="6045200" y="2857500"/>
          <p14:tracePt t="63370" x="6062663" y="2867025"/>
          <p14:tracePt t="63386" x="6081713" y="2874963"/>
          <p14:tracePt t="63402" x="6099175" y="2874963"/>
          <p14:tracePt t="63419" x="6108700" y="2884488"/>
          <p14:tracePt t="63436" x="6134100" y="2884488"/>
          <p14:tracePt t="63454" x="6170613" y="2884488"/>
          <p14:tracePt t="63470" x="6197600" y="2884488"/>
          <p14:tracePt t="63486" x="6232525" y="2867025"/>
          <p14:tracePt t="63503" x="6259513" y="2857500"/>
          <p14:tracePt t="63519" x="6296025" y="2847975"/>
          <p14:tracePt t="63536" x="6330950" y="2840038"/>
          <p14:tracePt t="63536" x="6340475" y="2830513"/>
          <p14:tracePt t="63554" x="6375400" y="2822575"/>
          <p14:tracePt t="63570" x="6402388" y="2822575"/>
          <p14:tracePt t="63586" x="6429375" y="2813050"/>
          <p14:tracePt t="63603" x="6438900" y="2803525"/>
          <p14:tracePt t="63619" x="6456363" y="2795588"/>
          <p14:tracePt t="63636" x="6483350" y="2786063"/>
          <p14:tracePt t="63636" x="6491288" y="2776538"/>
          <p14:tracePt t="63654" x="6527800" y="2768600"/>
          <p14:tracePt t="63670" x="6545263" y="2759075"/>
          <p14:tracePt t="63687" x="6581775" y="2751138"/>
          <p14:tracePt t="63705" x="6599238" y="2751138"/>
          <p14:tracePt t="63720" x="6616700" y="2732088"/>
          <p14:tracePt t="63736" x="6643688" y="2732088"/>
          <p14:tracePt t="63751" x="6680200" y="2732088"/>
          <p14:tracePt t="63768" x="6705600" y="2724150"/>
          <p14:tracePt t="63785" x="6732588" y="2714625"/>
          <p14:tracePt t="63803" x="6751638" y="2714625"/>
          <p14:tracePt t="63819" x="6769100" y="2714625"/>
          <p14:tracePt t="63835" x="6786563" y="2714625"/>
          <p14:tracePt t="63852" x="6796088" y="2714625"/>
          <p14:tracePt t="63869" x="6823075" y="2714625"/>
          <p14:tracePt t="63886" x="6831013" y="2714625"/>
          <p14:tracePt t="63903" x="6840538" y="2714625"/>
          <p14:tracePt t="63919" x="6848475" y="2714625"/>
          <p14:tracePt t="63935" x="6858000" y="2714625"/>
          <p14:tracePt t="63952" x="6867525" y="2714625"/>
          <p14:tracePt t="63969" x="6875463" y="2714625"/>
          <p14:tracePt t="63986" x="6884988" y="2714625"/>
          <p14:tracePt t="64003" x="6894513" y="2714625"/>
          <p14:tracePt t="64019" x="6902450" y="2714625"/>
          <p14:tracePt t="64048" x="6911975" y="2714625"/>
          <p14:tracePt t="64079" x="6919913" y="2714625"/>
          <p14:tracePt t="64551" x="6929438" y="2714625"/>
          <p14:tracePt t="64567" x="6946900" y="2714625"/>
          <p14:tracePt t="64574" x="6956425" y="2724150"/>
          <p14:tracePt t="64585" x="6983413" y="2724150"/>
          <p14:tracePt t="64602" x="7000875" y="2732088"/>
          <p14:tracePt t="64619" x="7037388" y="2741613"/>
          <p14:tracePt t="64619" x="7045325" y="2741613"/>
          <p14:tracePt t="64637" x="7081838" y="2741613"/>
          <p14:tracePt t="64653" x="7116763" y="2751138"/>
          <p14:tracePt t="64670" x="7143750" y="2751138"/>
          <p14:tracePt t="64686" x="7188200" y="2759075"/>
          <p14:tracePt t="64702" x="7215188" y="2759075"/>
          <p14:tracePt t="64719" x="7269163" y="2759075"/>
          <p14:tracePt t="64737" x="7296150" y="2759075"/>
          <p14:tracePt t="64754" x="7331075" y="2759075"/>
          <p14:tracePt t="64769" x="7367588" y="2759075"/>
          <p14:tracePt t="64786" x="7394575" y="2759075"/>
          <p14:tracePt t="64802" x="7439025" y="2759075"/>
          <p14:tracePt t="64819" x="7466013" y="2759075"/>
          <p14:tracePt t="64836" x="7500938" y="2751138"/>
          <p14:tracePt t="64853" x="7518400" y="2751138"/>
          <p14:tracePt t="64870" x="7537450" y="2741613"/>
          <p14:tracePt t="64886" x="7545388" y="2741613"/>
          <p14:tracePt t="64902" x="7562850" y="2732088"/>
          <p14:tracePt t="64918" x="7581900" y="2732088"/>
          <p14:tracePt t="64936" x="7589838" y="2732088"/>
          <p14:tracePt t="64952" x="7608888" y="2732088"/>
          <p14:tracePt t="64970" x="7616825" y="2732088"/>
          <p14:tracePt t="65008" x="7626350" y="2732088"/>
          <p14:tracePt t="65038" x="7634288" y="2732088"/>
          <p14:tracePt t="65750" x="7643813" y="2732088"/>
          <p14:tracePt t="65758" x="7653338" y="2732088"/>
          <p14:tracePt t="65768" x="7688263" y="2732088"/>
          <p14:tracePt t="65785" x="7724775" y="2732088"/>
          <p14:tracePt t="65785" x="7751763" y="2732088"/>
          <p14:tracePt t="65804" x="7796213" y="2732088"/>
          <p14:tracePt t="65820" x="7867650" y="2705100"/>
          <p14:tracePt t="65837" x="7920038" y="2697163"/>
          <p14:tracePt t="65853" x="8001000" y="2679700"/>
          <p14:tracePt t="65869" x="8054975" y="2660650"/>
          <p14:tracePt t="65886" x="8143875" y="2633663"/>
          <p14:tracePt t="65902" x="8224838" y="2616200"/>
          <p14:tracePt t="65902" x="8259763" y="2598738"/>
          <p14:tracePt t="65920" x="8331200" y="2581275"/>
          <p14:tracePt t="65937" x="8385175" y="2562225"/>
          <p14:tracePt t="65953" x="8439150" y="2536825"/>
          <p14:tracePt t="65970" x="8491538" y="2517775"/>
          <p14:tracePt t="65986" x="8537575" y="2509838"/>
          <p14:tracePt t="66003" x="8589963" y="2482850"/>
          <p14:tracePt t="66003" x="8599488" y="2482850"/>
          <p14:tracePt t="66021" x="8626475" y="2473325"/>
          <p14:tracePt t="66037" x="8643938" y="2465388"/>
          <p14:tracePt t="66054" x="8653463" y="2465388"/>
          <p14:tracePt t="66069" x="8670925" y="2465388"/>
          <p14:tracePt t="66085" x="8680450" y="2465388"/>
          <p14:tracePt t="66102" x="8688388" y="2455863"/>
          <p14:tracePt t="66119" x="8697913" y="2455863"/>
          <p14:tracePt t="66119" x="8705850" y="2455863"/>
          <p14:tracePt t="66137" x="8715375" y="2455863"/>
          <p14:tracePt t="66153" x="8715375" y="2446338"/>
          <p14:tracePt t="66169" x="8732838" y="2446338"/>
          <p14:tracePt t="66186" x="8742363" y="2438400"/>
          <p14:tracePt t="66206" x="8751888" y="2438400"/>
          <p14:tracePt t="66221" x="8759825" y="2438400"/>
          <p14:tracePt t="67127" x="8759825" y="2428875"/>
          <p14:tracePt t="67598" x="8759825" y="2419350"/>
          <p14:tracePt t="67622" x="8759825" y="2411413"/>
          <p14:tracePt t="67637" x="8759825" y="2401888"/>
          <p14:tracePt t="67645" x="8751888" y="2393950"/>
          <p14:tracePt t="67653" x="8751888" y="2374900"/>
          <p14:tracePt t="67670" x="8742363" y="2347913"/>
          <p14:tracePt t="67686" x="8732838" y="2312988"/>
          <p14:tracePt t="67686" x="8732838" y="2295525"/>
          <p14:tracePt t="67707" x="8724900" y="2268538"/>
          <p14:tracePt t="67719" x="8715375" y="2224088"/>
          <p14:tracePt t="67719" x="8705850" y="2205038"/>
          <p14:tracePt t="67738" x="8688388" y="2152650"/>
          <p14:tracePt t="67754" x="8670925" y="2089150"/>
          <p14:tracePt t="67770" x="8643938" y="2027238"/>
          <p14:tracePt t="67786" x="8634413" y="1938338"/>
          <p14:tracePt t="67803" x="8616950" y="1847850"/>
          <p14:tracePt t="67820" x="8599488" y="1768475"/>
          <p14:tracePt t="67836" x="8589963" y="1660525"/>
          <p14:tracePt t="67836" x="8582025" y="1608138"/>
          <p14:tracePt t="67854" x="8582025" y="1490663"/>
          <p14:tracePt t="67870" x="8582025" y="1384300"/>
          <p14:tracePt t="67886" x="8582025" y="1295400"/>
          <p14:tracePt t="67903" x="8582025" y="1214438"/>
          <p14:tracePt t="67919" x="8582025" y="1116013"/>
          <p14:tracePt t="67936" x="8626475" y="982663"/>
          <p14:tracePt t="67953" x="8697913" y="866775"/>
          <p14:tracePt t="67953" x="8742363" y="822325"/>
          <p14:tracePt t="67970" x="8823325" y="731838"/>
          <p14:tracePt t="67987" x="8875713" y="679450"/>
          <p14:tracePt t="68003" x="8912225" y="652463"/>
          <p14:tracePt t="68019" x="8929688" y="633413"/>
          <p14:tracePt t="68037" x="8956675" y="625475"/>
          <p14:tracePt t="68053" x="8991600" y="608013"/>
          <p14:tracePt t="68053" x="9010650" y="608013"/>
          <p14:tracePt t="68071" x="9055100" y="598488"/>
          <p14:tracePt t="68087" x="9109075" y="588963"/>
          <p14:tracePt t="68103" x="9153525" y="581025"/>
          <p14:tracePt t="68120" x="9197975" y="581025"/>
          <p14:tracePt t="68136" x="9242425" y="581025"/>
          <p14:tracePt t="68152" x="9286875" y="581025"/>
          <p14:tracePt t="68169" x="9348788" y="581025"/>
          <p14:tracePt t="68169" x="9385300" y="581025"/>
          <p14:tracePt t="68187" x="9456738" y="581025"/>
          <p14:tracePt t="68204" x="9545638" y="581025"/>
          <p14:tracePt t="68220" x="9661525" y="571500"/>
          <p14:tracePt t="68236" x="9725025" y="561975"/>
          <p14:tracePt t="68252" x="9777413" y="561975"/>
          <p14:tracePt t="68269" x="9796463" y="561975"/>
          <p14:tracePt t="68285" x="9813925" y="554038"/>
          <p14:tracePt t="68565" x="9823450" y="536575"/>
          <p14:tracePt t="68573" x="9840913" y="536575"/>
          <p14:tracePt t="68585" x="9885363" y="509588"/>
          <p14:tracePt t="68585" x="9912350" y="490538"/>
          <p14:tracePt t="68604" x="9991725" y="455613"/>
          <p14:tracePt t="68620" x="10090150" y="438150"/>
          <p14:tracePt t="68637" x="10188575" y="419100"/>
          <p14:tracePt t="68653" x="10296525" y="393700"/>
          <p14:tracePt t="68669" x="10385425" y="374650"/>
          <p14:tracePt t="68686" x="10483850" y="366713"/>
          <p14:tracePt t="68703" x="10572750" y="357188"/>
          <p14:tracePt t="68703" x="10609263" y="357188"/>
          <p14:tracePt t="68720" x="10671175" y="357188"/>
          <p14:tracePt t="68738" x="10733088" y="357188"/>
          <p14:tracePt t="68753" x="10777538" y="357188"/>
          <p14:tracePt t="68770" x="10831513" y="357188"/>
          <p14:tracePt t="68786" x="10875963" y="357188"/>
          <p14:tracePt t="68803" x="10929938" y="357188"/>
          <p14:tracePt t="68803" x="10956925" y="357188"/>
          <p14:tracePt t="68821" x="11028363" y="374650"/>
          <p14:tracePt t="68837" x="11082338" y="384175"/>
          <p14:tracePt t="68854" x="11134725" y="393700"/>
          <p14:tracePt t="68870" x="11180763" y="401638"/>
          <p14:tracePt t="68886" x="11215688" y="419100"/>
          <p14:tracePt t="68902" x="11277600" y="438150"/>
          <p14:tracePt t="68919" x="11323638" y="455613"/>
          <p14:tracePt t="68937" x="11358563" y="482600"/>
          <p14:tracePt t="68953" x="11395075" y="509588"/>
          <p14:tracePt t="68970" x="11439525" y="536575"/>
          <p14:tracePt t="68986" x="11474450" y="554038"/>
          <p14:tracePt t="69003" x="11510963" y="588963"/>
          <p14:tracePt t="69019" x="11537950" y="608013"/>
          <p14:tracePt t="69019" x="11555413" y="633413"/>
          <p14:tracePt t="69037" x="11572875" y="652463"/>
          <p14:tracePt t="69054" x="11599863" y="679450"/>
          <p14:tracePt t="69070" x="11617325" y="704850"/>
          <p14:tracePt t="69087" x="11634788" y="731838"/>
          <p14:tracePt t="69103" x="11653838" y="758825"/>
          <p14:tracePt t="69119" x="11671300" y="776288"/>
          <p14:tracePt t="69136" x="11680825" y="803275"/>
          <p14:tracePt t="69136" x="11688763" y="812800"/>
          <p14:tracePt t="69154" x="11698288" y="847725"/>
          <p14:tracePt t="69170" x="11706225" y="874713"/>
          <p14:tracePt t="69186" x="11715750" y="901700"/>
          <p14:tracePt t="69203" x="11725275" y="938213"/>
          <p14:tracePt t="69219" x="11725275" y="965200"/>
          <p14:tracePt t="69236" x="11725275" y="990600"/>
          <p14:tracePt t="69236" x="11725275" y="1009650"/>
          <p14:tracePt t="69254" x="11725275" y="1027113"/>
          <p14:tracePt t="69270" x="11725275" y="1054100"/>
          <p14:tracePt t="69286" x="11725275" y="1071563"/>
          <p14:tracePt t="69303" x="11725275" y="1098550"/>
          <p14:tracePt t="69320" x="11715750" y="1116013"/>
          <p14:tracePt t="69336" x="11698288" y="1143000"/>
          <p14:tracePt t="69336" x="11680825" y="1152525"/>
          <p14:tracePt t="69354" x="11661775" y="1169988"/>
          <p14:tracePt t="69368" x="11609388" y="1196975"/>
          <p14:tracePt t="69387" x="11563350" y="1214438"/>
          <p14:tracePt t="69403" x="11518900" y="1231900"/>
          <p14:tracePt t="69419" x="11474450" y="1241425"/>
          <p14:tracePt t="69436" x="11420475" y="1268413"/>
          <p14:tracePt t="69453" x="11341100" y="1295400"/>
          <p14:tracePt t="69471" x="11277600" y="1303338"/>
          <p14:tracePt t="69487" x="11225213" y="1330325"/>
          <p14:tracePt t="69503" x="11171238" y="1339850"/>
          <p14:tracePt t="69520" x="11090275" y="1347788"/>
          <p14:tracePt t="69536" x="11037888" y="1347788"/>
          <p14:tracePt t="69553" x="10974388" y="1357313"/>
          <p14:tracePt t="69569" x="10902950" y="1366838"/>
          <p14:tracePt t="69587" x="10858500" y="1366838"/>
          <p14:tracePt t="69603" x="10831513" y="1366838"/>
          <p14:tracePt t="69619" x="10796588" y="1357313"/>
          <p14:tracePt t="69636" x="10769600" y="1357313"/>
          <p14:tracePt t="69653" x="10733088" y="1347788"/>
          <p14:tracePt t="69669" x="10715625" y="1339850"/>
          <p14:tracePt t="69669" x="10698163" y="1339850"/>
          <p14:tracePt t="69687" x="10680700" y="1330325"/>
          <p14:tracePt t="69705" x="10634663" y="1322388"/>
          <p14:tracePt t="69721" x="10555288" y="1303338"/>
          <p14:tracePt t="69736" x="10466388" y="1276350"/>
          <p14:tracePt t="69751" x="10375900" y="1258888"/>
          <p14:tracePt t="69768" x="10277475" y="1231900"/>
          <p14:tracePt t="69785" x="10198100" y="1214438"/>
          <p14:tracePt t="69801" x="10109200" y="1187450"/>
          <p14:tracePt t="69819" x="10063163" y="1169988"/>
          <p14:tracePt t="69835" x="10010775" y="1152525"/>
          <p14:tracePt t="69852" x="9956800" y="1133475"/>
          <p14:tracePt t="69869" x="9894888" y="1116013"/>
          <p14:tracePt t="69886" x="9796463" y="1098550"/>
          <p14:tracePt t="69904" x="9725025" y="1081088"/>
          <p14:tracePt t="69920" x="9661525" y="1081088"/>
          <p14:tracePt t="69936" x="9599613" y="1081088"/>
          <p14:tracePt t="69953" x="9537700" y="1081088"/>
          <p14:tracePt t="69969" x="9491663" y="1089025"/>
          <p14:tracePt t="69986" x="9447213" y="1098550"/>
          <p14:tracePt t="70003" x="9375775" y="1133475"/>
          <p14:tracePt t="70020" x="9323388" y="1160463"/>
          <p14:tracePt t="70037" x="9269413" y="1187450"/>
          <p14:tracePt t="70053" x="9215438" y="1223963"/>
          <p14:tracePt t="70069" x="9180513" y="1250950"/>
          <p14:tracePt t="70086" x="9153525" y="1258888"/>
          <p14:tracePt t="70103" x="9126538" y="1276350"/>
          <p14:tracePt t="70103" x="9099550" y="1295400"/>
          <p14:tracePt t="70121" x="9072563" y="1312863"/>
          <p14:tracePt t="70137" x="9028113" y="1347788"/>
          <p14:tracePt t="70153" x="8991600" y="1374775"/>
          <p14:tracePt t="70170" x="8956675" y="1411288"/>
          <p14:tracePt t="70185" x="8920163" y="1455738"/>
          <p14:tracePt t="70203" x="8894763" y="1500188"/>
          <p14:tracePt t="70219" x="8875713" y="1544638"/>
          <p14:tracePt t="70237" x="8867775" y="1581150"/>
          <p14:tracePt t="70253" x="8858250" y="1616075"/>
          <p14:tracePt t="70270" x="8858250" y="1652588"/>
          <p14:tracePt t="70286" x="8858250" y="1687513"/>
          <p14:tracePt t="70302" x="8858250" y="1714500"/>
          <p14:tracePt t="70302" x="8858250" y="1731963"/>
          <p14:tracePt t="70322" x="8858250" y="1751013"/>
          <p14:tracePt t="70337" x="8858250" y="1776413"/>
          <p14:tracePt t="70354" x="8867775" y="1803400"/>
          <p14:tracePt t="70370" x="8885238" y="1847850"/>
          <p14:tracePt t="70386" x="8894763" y="1874838"/>
          <p14:tracePt t="70402" x="8912225" y="1911350"/>
          <p14:tracePt t="70419" x="8929688" y="1938338"/>
          <p14:tracePt t="70437" x="8947150" y="1955800"/>
          <p14:tracePt t="70453" x="8966200" y="1973263"/>
          <p14:tracePt t="70471" x="9001125" y="1990725"/>
          <p14:tracePt t="70486" x="9018588" y="2000250"/>
          <p14:tracePt t="70503" x="9063038" y="2009775"/>
          <p14:tracePt t="70519" x="9090025" y="2027238"/>
          <p14:tracePt t="70536" x="9134475" y="2027238"/>
          <p14:tracePt t="70536" x="9144000" y="2027238"/>
          <p14:tracePt t="70554" x="9170988" y="2027238"/>
          <p14:tracePt t="70570" x="9188450" y="2027238"/>
          <p14:tracePt t="70586" x="9224963" y="2027238"/>
          <p14:tracePt t="70603" x="9232900" y="2027238"/>
          <p14:tracePt t="70618" x="9251950" y="2027238"/>
          <p14:tracePt t="70636" x="9259888" y="2027238"/>
          <p14:tracePt t="70652" x="9269413" y="2027238"/>
          <p14:tracePt t="73353" x="9269413" y="2036763"/>
          <p14:tracePt t="73678" x="9269413" y="2044700"/>
          <p14:tracePt t="73686" x="9259888" y="2071688"/>
          <p14:tracePt t="73693" x="9251950" y="2098675"/>
          <p14:tracePt t="73704" x="9232900" y="2133600"/>
          <p14:tracePt t="73719" x="9215438" y="2197100"/>
          <p14:tracePt t="73736" x="9180513" y="2322513"/>
          <p14:tracePt t="73752" x="9134475" y="2473325"/>
          <p14:tracePt t="73769" x="9090025" y="2625725"/>
          <p14:tracePt t="73769" x="9072563" y="2697163"/>
          <p14:tracePt t="73786" x="9028113" y="2884488"/>
          <p14:tracePt t="73804" x="9010650" y="3036888"/>
          <p14:tracePt t="73821" x="8991600" y="3214688"/>
          <p14:tracePt t="73836" x="8991600" y="3384550"/>
          <p14:tracePt t="73853" x="8991600" y="3571875"/>
          <p14:tracePt t="73869" x="8991600" y="3751263"/>
          <p14:tracePt t="73869" x="8991600" y="3830638"/>
          <p14:tracePt t="73887" x="8991600" y="4000500"/>
          <p14:tracePt t="73904" x="9018588" y="4187825"/>
          <p14:tracePt t="73920" x="9045575" y="4357688"/>
          <p14:tracePt t="73936" x="9072563" y="4491038"/>
          <p14:tracePt t="73952" x="9099550" y="4625975"/>
          <p14:tracePt t="73969" x="9126538" y="4741863"/>
          <p14:tracePt t="73986" x="9188450" y="4894263"/>
          <p14:tracePt t="74004" x="9232900" y="4965700"/>
          <p14:tracePt t="74020" x="9259888" y="5000625"/>
          <p14:tracePt t="74037" x="9286875" y="5010150"/>
          <p14:tracePt t="74052" x="9296400" y="5010150"/>
          <p14:tracePt t="74069" x="9304338" y="5010150"/>
          <p14:tracePt t="74085" x="9304338" y="5037138"/>
          <p14:tracePt t="74397" x="9286875" y="5081588"/>
          <p14:tracePt t="74405" x="9269413" y="5133975"/>
          <p14:tracePt t="74419" x="9161463" y="5394325"/>
          <p14:tracePt t="74437" x="9099550" y="5599113"/>
          <p14:tracePt t="74453" x="9063038" y="5803900"/>
          <p14:tracePt t="74470" x="9037638" y="5983288"/>
          <p14:tracePt t="74486" x="9028113" y="6153150"/>
          <p14:tracePt t="74502" x="9028113" y="6296025"/>
          <p14:tracePt t="74502" x="9037638" y="6384925"/>
          <p14:tracePt t="74521" x="9063038" y="6518275"/>
          <p14:tracePt t="74537" x="9117013" y="6643688"/>
          <p14:tracePt t="74553" x="9180513" y="6751638"/>
          <p14:tracePt t="74570" x="9277350" y="6840538"/>
          <p14:tracePt t="74586" x="9394825" y="6848475"/>
          <p14:tracePt t="74603" x="9545638" y="6848475"/>
          <p14:tracePt t="74619" x="9688513" y="6848475"/>
          <p14:tracePt t="74619" x="9777413" y="6848475"/>
          <p14:tracePt t="74637" x="9912350" y="6848475"/>
          <p14:tracePt t="74654" x="10028238" y="6848475"/>
          <p14:tracePt t="74670" x="10144125" y="6848475"/>
          <p14:tracePt t="74686" x="10242550" y="6831013"/>
          <p14:tracePt t="74703" x="10331450" y="6804025"/>
          <p14:tracePt t="74719" x="10412413" y="6786563"/>
          <p14:tracePt t="74736" x="10483850" y="6759575"/>
          <p14:tracePt t="74736" x="10518775" y="6759575"/>
          <p14:tracePt t="74754" x="10555288" y="6742113"/>
          <p14:tracePt t="74770" x="10582275" y="6732588"/>
          <p14:tracePt t="74786" x="10599738" y="6724650"/>
          <p14:tracePt t="74803" x="10617200" y="6705600"/>
          <p14:tracePt t="74820" x="10626725" y="6688138"/>
          <p14:tracePt t="74836" x="10644188" y="6661150"/>
          <p14:tracePt t="74836" x="10653713" y="6643688"/>
          <p14:tracePt t="74854" x="10680700" y="6616700"/>
          <p14:tracePt t="74870" x="10688638" y="6581775"/>
          <p14:tracePt t="74886" x="10698163" y="6562725"/>
          <p14:tracePt t="74903" x="10698163" y="6545263"/>
          <p14:tracePt t="74918" x="10698163" y="6518275"/>
          <p14:tracePt t="74936" x="10698163" y="6510338"/>
          <p14:tracePt t="74952" x="10698163" y="6483350"/>
          <p14:tracePt t="74970" x="10698163" y="6473825"/>
          <p14:tracePt t="74993" x="10698163" y="6465888"/>
          <p14:tracePt t="75039" x="10698163" y="6473825"/>
          <p14:tracePt t="75619" x="10698163" y="6483350"/>
          <p14:tracePt t="75635" x="10688638" y="6491288"/>
          <p14:tracePt t="75643" x="10671175" y="6500813"/>
          <p14:tracePt t="75652" x="10626725" y="6518275"/>
          <p14:tracePt t="75669" x="10563225" y="6545263"/>
          <p14:tracePt t="75686" x="10474325" y="6562725"/>
          <p14:tracePt t="75704" x="10313988" y="6608763"/>
          <p14:tracePt t="75721" x="10215563" y="6616700"/>
          <p14:tracePt t="75737" x="10134600" y="6634163"/>
          <p14:tracePt t="75753" x="10063163" y="6634163"/>
          <p14:tracePt t="75770" x="9966325" y="6634163"/>
          <p14:tracePt t="75785" x="9867900" y="6634163"/>
          <p14:tracePt t="75803" x="9759950" y="6626225"/>
          <p14:tracePt t="75803" x="9715500" y="6616700"/>
          <p14:tracePt t="75821" x="9626600" y="6589713"/>
          <p14:tracePt t="75837" x="9545638" y="6562725"/>
          <p14:tracePt t="75853" x="9466263" y="6510338"/>
          <p14:tracePt t="75870" x="9402763" y="6446838"/>
          <p14:tracePt t="75886" x="9348788" y="6384925"/>
          <p14:tracePt t="75902" x="9286875" y="6296025"/>
          <p14:tracePt t="75919" x="9232900" y="6188075"/>
          <p14:tracePt t="75919" x="9205913" y="6143625"/>
          <p14:tracePt t="75937" x="9161463" y="6010275"/>
          <p14:tracePt t="75954" x="9134475" y="5884863"/>
          <p14:tracePt t="75969" x="9109075" y="5751513"/>
          <p14:tracePt t="75986" x="9099550" y="5634038"/>
          <p14:tracePt t="76002" x="9090025" y="5510213"/>
          <p14:tracePt t="76020" x="9090025" y="5375275"/>
          <p14:tracePt t="76020" x="9090025" y="5330825"/>
          <p14:tracePt t="76037" x="9090025" y="5205413"/>
          <p14:tracePt t="76054" x="9090025" y="5133975"/>
          <p14:tracePt t="76069" x="9090025" y="5081588"/>
          <p14:tracePt t="76086" x="9090025" y="5037138"/>
          <p14:tracePt t="76103" x="9090025" y="5027613"/>
          <p14:tracePt t="78772" x="9090025" y="5018088"/>
          <p14:tracePt t="79564" x="9090025" y="5010150"/>
          <p14:tracePt t="79579" x="9090025" y="5000625"/>
          <p14:tracePt t="79587" x="9072563" y="4983163"/>
          <p14:tracePt t="79604" x="9028113" y="4946650"/>
          <p14:tracePt t="79620" x="8966200" y="4875213"/>
          <p14:tracePt t="79637" x="8902700" y="4803775"/>
          <p14:tracePt t="79653" x="8840788" y="4724400"/>
          <p14:tracePt t="79669" x="8777288" y="4625975"/>
          <p14:tracePt t="79669" x="8759825" y="4572000"/>
          <p14:tracePt t="79688" x="8715375" y="4465638"/>
          <p14:tracePt t="79707" x="8661400" y="4286250"/>
          <p14:tracePt t="79722" x="8626475" y="4133850"/>
          <p14:tracePt t="79737" x="8626475" y="3983038"/>
          <p14:tracePt t="79753" x="8616950" y="3813175"/>
          <p14:tracePt t="79770" x="8616950" y="3660775"/>
          <p14:tracePt t="79785" x="8616950" y="3527425"/>
          <p14:tracePt t="79801" x="8616950" y="3411538"/>
          <p14:tracePt t="79801" x="8626475" y="3330575"/>
          <p14:tracePt t="79819" x="8643938" y="3224213"/>
          <p14:tracePt t="79836" x="8653463" y="3116263"/>
          <p14:tracePt t="79855" x="8680450" y="3000375"/>
          <p14:tracePt t="79869" x="8732838" y="2894013"/>
          <p14:tracePt t="79886" x="8804275" y="2786063"/>
          <p14:tracePt t="79903" x="8929688" y="2652713"/>
          <p14:tracePt t="79920" x="9001125" y="2608263"/>
          <p14:tracePt t="79937" x="9037638" y="2581275"/>
          <p14:tracePt t="79953" x="9055100" y="2571750"/>
          <p14:tracePt t="79970" x="9063038" y="2562225"/>
          <p14:tracePt t="79985" x="9082088" y="2554288"/>
          <p14:tracePt t="80003" x="9090025" y="2554288"/>
          <p14:tracePt t="80019" x="9109075" y="2554288"/>
          <p14:tracePt t="80037" x="9134475" y="2554288"/>
          <p14:tracePt t="80053" x="9144000" y="2554288"/>
          <p14:tracePt t="80070" x="9161463" y="2554288"/>
          <p14:tracePt t="80086" x="9180513" y="2554288"/>
          <p14:tracePt t="80102" x="9188450" y="2554288"/>
          <p14:tracePt t="80129" x="9197975" y="2554288"/>
          <p14:tracePt t="80144" x="9205913" y="2554288"/>
          <p14:tracePt t="80160" x="9215438" y="2562225"/>
          <p14:tracePt t="80169" x="9224963" y="2562225"/>
          <p14:tracePt t="81975" x="9224963" y="2571750"/>
          <p14:tracePt t="82789" x="9224963" y="2581275"/>
          <p14:tracePt t="82797" x="9224963" y="2589213"/>
          <p14:tracePt t="82805" x="9215438" y="2589213"/>
          <p14:tracePt t="82820" x="9180513" y="2643188"/>
          <p14:tracePt t="82838" x="9170988" y="2679700"/>
          <p14:tracePt t="82853" x="9153525" y="2732088"/>
          <p14:tracePt t="82870" x="9134475" y="2759075"/>
          <p14:tracePt t="82886" x="9134475" y="2803525"/>
          <p14:tracePt t="82902" x="9126538" y="2857500"/>
          <p14:tracePt t="82919" x="9117013" y="2938463"/>
          <p14:tracePt t="82937" x="9109075" y="3017838"/>
          <p14:tracePt t="82954" x="9109075" y="3071813"/>
          <p14:tracePt t="82970" x="9109075" y="3108325"/>
          <p14:tracePt t="82986" x="9109075" y="3133725"/>
          <p14:tracePt t="83002" x="9109075" y="3160713"/>
          <p14:tracePt t="83020" x="9117013" y="3214688"/>
          <p14:tracePt t="83037" x="9134475" y="3241675"/>
          <p14:tracePt t="83054" x="9134475" y="3268663"/>
          <p14:tracePt t="83070" x="9153525" y="3286125"/>
          <p14:tracePt t="83086" x="9161463" y="3303588"/>
          <p14:tracePt t="83102" x="9170988" y="3330575"/>
          <p14:tracePt t="83120" x="9197975" y="3367088"/>
          <p14:tracePt t="83136" x="9224963" y="3419475"/>
          <p14:tracePt t="83153" x="9224963" y="3446463"/>
          <p14:tracePt t="83170" x="9242425" y="3473450"/>
          <p14:tracePt t="83186" x="9251950" y="3490913"/>
          <p14:tracePt t="83202" x="9251950" y="3500438"/>
          <p14:tracePt t="83218" x="9269413" y="3517900"/>
          <p14:tracePt t="83237" x="9277350" y="3527425"/>
          <p14:tracePt t="83254" x="9286875" y="3544888"/>
          <p14:tracePt t="83271" x="9304338" y="3554413"/>
          <p14:tracePt t="83287" x="9313863" y="3562350"/>
          <p14:tracePt t="83303" x="9323388" y="3571875"/>
          <p14:tracePt t="83319" x="9340850" y="3581400"/>
          <p14:tracePt t="83337" x="9358313" y="3589338"/>
          <p14:tracePt t="83337" x="9367838" y="3608388"/>
          <p14:tracePt t="83354" x="9385300" y="3616325"/>
          <p14:tracePt t="83370" x="9412288" y="3633788"/>
          <p14:tracePt t="83387" x="9420225" y="3643313"/>
          <p14:tracePt t="83403" x="9447213" y="3660775"/>
          <p14:tracePt t="83419" x="9474200" y="3670300"/>
          <p14:tracePt t="83435" x="9510713" y="3679825"/>
          <p14:tracePt t="83453" x="9545638" y="3679825"/>
          <p14:tracePt t="83453" x="9563100" y="3679825"/>
          <p14:tracePt t="83470" x="9582150" y="3679825"/>
          <p14:tracePt t="83487" x="9617075" y="3679825"/>
          <p14:tracePt t="83503" x="9634538" y="3679825"/>
          <p14:tracePt t="83519" x="9653588" y="3679825"/>
          <p14:tracePt t="83535" x="9680575" y="3679825"/>
          <p14:tracePt t="83553" x="9698038" y="3679825"/>
          <p14:tracePt t="83569" x="9732963" y="3660775"/>
          <p14:tracePt t="83587" x="9752013" y="3652838"/>
          <p14:tracePt t="83603" x="9777413" y="3633788"/>
          <p14:tracePt t="83620" x="9804400" y="3616325"/>
          <p14:tracePt t="83636" x="9831388" y="3608388"/>
          <p14:tracePt t="83653" x="9848850" y="3598863"/>
          <p14:tracePt t="83670" x="9894888" y="3562350"/>
          <p14:tracePt t="83687" x="9920288" y="3554413"/>
          <p14:tracePt t="83704" x="9939338" y="3536950"/>
          <p14:tracePt t="83720" x="9947275" y="3517900"/>
          <p14:tracePt t="83736" x="9956800" y="3509963"/>
          <p14:tracePt t="83752" x="9966325" y="3500438"/>
          <p14:tracePt t="83769" x="9983788" y="3482975"/>
          <p14:tracePt t="83787" x="10001250" y="3455988"/>
          <p14:tracePt t="83804" x="10018713" y="3429000"/>
          <p14:tracePt t="83820" x="10037763" y="3402013"/>
          <p14:tracePt t="83837" x="10045700" y="3384550"/>
          <p14:tracePt t="83852" x="10045700" y="3367088"/>
          <p14:tracePt t="83869" x="10055225" y="3357563"/>
          <p14:tracePt t="83885" x="10063163" y="3330575"/>
          <p14:tracePt t="83904" x="10063163" y="3322638"/>
          <p14:tracePt t="83920" x="10063163" y="3313113"/>
          <p14:tracePt t="83936" x="10063163" y="3295650"/>
          <p14:tracePt t="83953" x="10063163" y="3286125"/>
          <p14:tracePt t="83968" x="10063163" y="3268663"/>
          <p14:tracePt t="83986" x="10063163" y="3241675"/>
          <p14:tracePt t="83986" x="10063163" y="3232150"/>
          <p14:tracePt t="84005" x="10063163" y="3205163"/>
          <p14:tracePt t="84021" x="10063163" y="3179763"/>
          <p14:tracePt t="84036" x="10063163" y="3160713"/>
          <p14:tracePt t="84053" x="10072688" y="3143250"/>
          <p14:tracePt t="84070" x="10072688" y="3133725"/>
          <p14:tracePt t="84085" x="10072688" y="3125788"/>
          <p14:tracePt t="84103" x="10072688" y="3108325"/>
          <p14:tracePt t="84120" x="10072688" y="3098800"/>
          <p14:tracePt t="84143" x="10063163" y="3098800"/>
          <p14:tracePt t="84158" x="10063163" y="3089275"/>
          <p14:tracePt t="84174" x="10055225" y="3089275"/>
          <p14:tracePt t="84185" x="10045700" y="3089275"/>
          <p14:tracePt t="84213" x="10037763" y="3089275"/>
          <p14:tracePt t="84220" x="10028238" y="3089275"/>
          <p14:tracePt t="84237" x="10010775" y="3089275"/>
          <p14:tracePt t="84253" x="10001250" y="3089275"/>
          <p14:tracePt t="84269" x="9991725" y="3089275"/>
          <p14:tracePt t="84285" x="9983788" y="3089275"/>
          <p14:tracePt t="84305" x="9974263" y="3098800"/>
          <p14:tracePt t="84329" x="9966325" y="3116263"/>
          <p14:tracePt t="84344" x="9966325" y="3125788"/>
          <p14:tracePt t="84353" x="9956800" y="3152775"/>
          <p14:tracePt t="84370" x="9956800" y="3160713"/>
          <p14:tracePt t="84386" x="9947275" y="3179763"/>
          <p14:tracePt t="84403" x="9947275" y="3187700"/>
          <p14:tracePt t="84419" x="9947275" y="3197225"/>
          <p14:tracePt t="84436" x="9939338" y="3224213"/>
          <p14:tracePt t="84454" x="9939338" y="3241675"/>
          <p14:tracePt t="84470" x="9939338" y="3251200"/>
          <p14:tracePt t="84491" x="9939338" y="3259138"/>
          <p14:tracePt t="84514" x="9939338" y="3268663"/>
          <p14:tracePt t="84529" x="9939338" y="3276600"/>
          <p14:tracePt t="84538" x="9939338" y="3286125"/>
          <p14:tracePt t="84561" x="9939338" y="3295650"/>
          <p14:tracePt t="84576" x="9947275" y="3295650"/>
          <p14:tracePt t="84592" x="9956800" y="3295650"/>
          <p14:tracePt t="84607" x="9956800" y="3303588"/>
          <p14:tracePt t="84618" x="9966325" y="3303588"/>
          <p14:tracePt t="84636" x="9974263" y="3313113"/>
          <p14:tracePt t="84636" x="9983788" y="3313113"/>
          <p14:tracePt t="84654" x="10001250" y="3313113"/>
          <p14:tracePt t="84671" x="10018713" y="3313113"/>
          <p14:tracePt t="84687" x="10037763" y="3313113"/>
          <p14:tracePt t="84703" x="10072688" y="3303588"/>
          <p14:tracePt t="84719" x="10099675" y="3276600"/>
          <p14:tracePt t="84736" x="10126663" y="3259138"/>
          <p14:tracePt t="84753" x="10153650" y="3241675"/>
          <p14:tracePt t="84770" x="10161588" y="3224213"/>
          <p14:tracePt t="84787" x="10161588" y="3205163"/>
          <p14:tracePt t="84803" x="10171113" y="3187700"/>
          <p14:tracePt t="84819" x="10171113" y="3170238"/>
          <p14:tracePt t="84835" x="10171113" y="3152775"/>
          <p14:tracePt t="84852" x="10171113" y="3133725"/>
          <p14:tracePt t="84852" x="10171113" y="3125788"/>
          <p14:tracePt t="84871" x="10171113" y="3116263"/>
          <p14:tracePt t="84887" x="10161588" y="3098800"/>
          <p14:tracePt t="84903" x="10134600" y="3098800"/>
          <p14:tracePt t="84920" x="10099675" y="3081338"/>
          <p14:tracePt t="84936" x="10063163" y="3081338"/>
          <p14:tracePt t="84952" x="10018713" y="3071813"/>
          <p14:tracePt t="84952" x="10001250" y="3071813"/>
          <p14:tracePt t="84971" x="9966325" y="3071813"/>
          <p14:tracePt t="84987" x="9947275" y="3071813"/>
          <p14:tracePt t="85004" x="9920288" y="3071813"/>
          <p14:tracePt t="85020" x="9894888" y="3081338"/>
          <p14:tracePt t="85036" x="9867900" y="3108325"/>
          <p14:tracePt t="85053" x="9813925" y="3143250"/>
          <p14:tracePt t="85070" x="9742488" y="3205163"/>
          <p14:tracePt t="85087" x="9715500" y="3241675"/>
          <p14:tracePt t="85104" x="9688513" y="3268663"/>
          <p14:tracePt t="85120" x="9661525" y="3303588"/>
          <p14:tracePt t="85136" x="9609138" y="3367088"/>
          <p14:tracePt t="85153" x="9518650" y="3482975"/>
          <p14:tracePt t="85169" x="9439275" y="3589338"/>
          <p14:tracePt t="85169" x="9402763" y="3633788"/>
          <p14:tracePt t="85187" x="9348788" y="3724275"/>
          <p14:tracePt t="85204" x="9313863" y="3776663"/>
          <p14:tracePt t="85220" x="9304338" y="3803650"/>
          <p14:tracePt t="85237" x="9296400" y="3830638"/>
          <p14:tracePt t="85253" x="9277350" y="3840163"/>
          <p14:tracePt t="85269" x="9259888" y="3867150"/>
          <p14:tracePt t="85286" x="9197975" y="3902075"/>
          <p14:tracePt t="85304" x="9126538" y="3938588"/>
          <p14:tracePt t="85320" x="9072563" y="3946525"/>
          <p14:tracePt t="85338" x="9028113" y="3965575"/>
          <p14:tracePt t="85353" x="8983663" y="3965575"/>
          <p14:tracePt t="85369" x="8974138" y="3965575"/>
          <p14:tracePt t="85385" x="8947150" y="3965575"/>
          <p14:tracePt t="85403" x="8939213" y="3965575"/>
          <p14:tracePt t="85420" x="8929688" y="3956050"/>
          <p14:tracePt t="85437" x="8920163" y="3938588"/>
          <p14:tracePt t="85453" x="8920163" y="3929063"/>
          <p14:tracePt t="85468" x="8912225" y="3902075"/>
          <p14:tracePt t="85486" x="8912225" y="3884613"/>
          <p14:tracePt t="85486" x="8902700" y="3875088"/>
          <p14:tracePt t="85504" x="8902700" y="3857625"/>
          <p14:tracePt t="85520" x="8902700" y="3840163"/>
          <p14:tracePt t="85537" x="8902700" y="3822700"/>
          <p14:tracePt t="85553" x="8902700" y="3786188"/>
          <p14:tracePt t="85569" x="8902700" y="3751263"/>
          <p14:tracePt t="85586" x="8902700" y="3705225"/>
          <p14:tracePt t="85602" x="8902700" y="3670300"/>
          <p14:tracePt t="85602" x="8902700" y="3652838"/>
          <p14:tracePt t="85621" x="8902700" y="3616325"/>
          <p14:tracePt t="85637" x="8912225" y="3589338"/>
          <p14:tracePt t="85653" x="8929688" y="3536950"/>
          <p14:tracePt t="85670" x="8956675" y="3500438"/>
          <p14:tracePt t="85686" x="8983663" y="3455988"/>
          <p14:tracePt t="85703" x="9001125" y="3438525"/>
          <p14:tracePt t="85719" x="9018588" y="3419475"/>
          <p14:tracePt t="85735" x="9028113" y="3402013"/>
          <p14:tracePt t="93641" x="9028113" y="3394075"/>
          <p14:tracePt t="94507" x="9037638" y="3375025"/>
          <p14:tracePt t="94522" x="9037638" y="3367088"/>
          <p14:tracePt t="94531" x="9037638" y="3340100"/>
          <p14:tracePt t="94538" x="9037638" y="3322638"/>
          <p14:tracePt t="94552" x="9037638" y="3224213"/>
          <p14:tracePt t="94570" x="9001125" y="3125788"/>
          <p14:tracePt t="94586" x="8929688" y="3017838"/>
          <p14:tracePt t="94604" x="8831263" y="2884488"/>
          <p14:tracePt t="94619" x="8732838" y="2759075"/>
          <p14:tracePt t="94636" x="8599488" y="2643188"/>
          <p14:tracePt t="94653" x="8474075" y="2517775"/>
          <p14:tracePt t="94653" x="8412163" y="2455863"/>
          <p14:tracePt t="94670" x="8286750" y="2339975"/>
          <p14:tracePt t="94688" x="8134350" y="2214563"/>
          <p14:tracePt t="94703" x="7974013" y="2098675"/>
          <p14:tracePt t="94720" x="7813675" y="2000250"/>
          <p14:tracePt t="94736" x="7661275" y="1919288"/>
          <p14:tracePt t="94753" x="7491413" y="1847850"/>
          <p14:tracePt t="94753" x="7412038" y="1822450"/>
          <p14:tracePt t="94771" x="7242175" y="1776413"/>
          <p14:tracePt t="94787" x="7089775" y="1751013"/>
          <p14:tracePt t="94803" x="6946900" y="1731963"/>
          <p14:tracePt t="94820" x="6813550" y="1731963"/>
          <p14:tracePt t="94836" x="6670675" y="1731963"/>
          <p14:tracePt t="94854" x="6537325" y="1741488"/>
          <p14:tracePt t="94869" x="6394450" y="1776413"/>
          <p14:tracePt t="94869" x="6330950" y="1785938"/>
          <p14:tracePt t="94887" x="6197600" y="1812925"/>
          <p14:tracePt t="94904" x="6108700" y="1830388"/>
          <p14:tracePt t="94920" x="6027738" y="1830388"/>
          <p14:tracePt t="94936" x="5983288" y="1839913"/>
          <p14:tracePt t="94953" x="5919788" y="1839913"/>
          <p14:tracePt t="94969" x="5875338" y="1839913"/>
          <p14:tracePt t="94969" x="5848350" y="1839913"/>
          <p14:tracePt t="94987" x="5786438" y="1830388"/>
          <p14:tracePt t="95004" x="5751513" y="1812925"/>
          <p14:tracePt t="95020" x="5715000" y="1795463"/>
          <p14:tracePt t="95036" x="5697538" y="1785938"/>
          <p14:tracePt t="95053" x="5680075" y="1776413"/>
          <p14:tracePt t="95068" x="5653088" y="1758950"/>
          <p14:tracePt t="95086" x="5626100" y="1724025"/>
          <p14:tracePt t="95104" x="5616575" y="1724025"/>
          <p14:tracePt t="95119" x="5608638" y="1714500"/>
          <p14:tracePt t="95141" x="5608638" y="1704975"/>
          <p14:tracePt t="95443" x="5616575" y="1697038"/>
          <p14:tracePt t="95451" x="5626100" y="1660525"/>
          <p14:tracePt t="95459" x="5634038" y="1625600"/>
          <p14:tracePt t="95469" x="5670550" y="1500188"/>
          <p14:tracePt t="95485" x="5697538" y="1339850"/>
          <p14:tracePt t="95503" x="5697538" y="1179513"/>
          <p14:tracePt t="95503" x="5697538" y="1071563"/>
          <p14:tracePt t="95521" x="5661025" y="884238"/>
          <p14:tracePt t="95537" x="5589588" y="723900"/>
          <p14:tracePt t="95554" x="5500688" y="571500"/>
          <p14:tracePt t="95570" x="5357813" y="411163"/>
          <p14:tracePt t="95586" x="5205413" y="268288"/>
          <p14:tracePt t="95603" x="5037138" y="125413"/>
          <p14:tracePt t="95620" x="4884738" y="0"/>
          <p14:tracePt t="95620" x="4803775" y="0"/>
          <p14:tracePt t="95637" x="4652963" y="0"/>
          <p14:tracePt t="95654" x="4473575" y="0"/>
          <p14:tracePt t="95670" x="4295775" y="0"/>
          <p14:tracePt t="95686" x="4133850" y="0"/>
          <p14:tracePt t="95703" x="4000500" y="0"/>
          <p14:tracePt t="95719" x="3840163" y="0"/>
          <p14:tracePt t="95719" x="3759200" y="0"/>
          <p14:tracePt t="95737" x="3608388" y="0"/>
          <p14:tracePt t="95754" x="3482975" y="0"/>
          <p14:tracePt t="95770" x="3367088" y="0"/>
          <p14:tracePt t="95786" x="3276600" y="0"/>
          <p14:tracePt t="95803" x="3179763" y="0"/>
          <p14:tracePt t="95819" x="3081338" y="0"/>
          <p14:tracePt t="95836" x="2982913" y="36513"/>
          <p14:tracePt t="95836" x="2928938" y="53975"/>
          <p14:tracePt t="95855" x="2857500" y="80963"/>
          <p14:tracePt t="95871" x="2822575" y="88900"/>
          <p14:tracePt t="95886" x="2803525" y="107950"/>
          <p14:tracePt t="95902" x="2776538" y="125413"/>
          <p14:tracePt t="95919" x="2741613" y="152400"/>
          <p14:tracePt t="95936" x="2714625" y="187325"/>
          <p14:tracePt t="95936" x="2687638" y="214313"/>
          <p14:tracePt t="95954" x="2652713" y="250825"/>
          <p14:tracePt t="95970" x="2625725" y="295275"/>
          <p14:tracePt t="95986" x="2598738" y="322263"/>
          <p14:tracePt t="96004" x="2571750" y="357188"/>
          <p14:tracePt t="96019" x="2562225" y="393700"/>
          <p14:tracePt t="96036" x="2544763" y="446088"/>
          <p14:tracePt t="96036" x="2527300" y="473075"/>
          <p14:tracePt t="96054" x="2509838" y="500063"/>
          <p14:tracePt t="96068" x="2482850" y="581025"/>
          <p14:tracePt t="96087" x="2465388" y="615950"/>
          <p14:tracePt t="96104" x="2455863" y="633413"/>
          <p14:tracePt t="96120" x="2446338" y="660400"/>
          <p14:tracePt t="96136" x="2438400" y="679450"/>
          <p14:tracePt t="96153" x="2428875" y="687388"/>
          <p14:tracePt t="96169" x="2419350" y="687388"/>
          <p14:tracePt t="96526" x="2401888" y="687388"/>
          <p14:tracePt t="96534" x="2384425" y="687388"/>
          <p14:tracePt t="96542" x="2357438" y="679450"/>
          <p14:tracePt t="96552" x="2286000" y="652463"/>
          <p14:tracePt t="96569" x="2197100" y="633413"/>
          <p14:tracePt t="96586" x="2098675" y="598488"/>
          <p14:tracePt t="96586" x="2071688" y="588963"/>
          <p14:tracePt t="96604" x="2009775" y="561975"/>
          <p14:tracePt t="96620" x="1973263" y="554038"/>
          <p14:tracePt t="96636" x="1938338" y="544513"/>
          <p14:tracePt t="96653" x="1911350" y="544513"/>
          <p14:tracePt t="96669" x="1874838" y="544513"/>
          <p14:tracePt t="96669" x="1866900" y="544513"/>
          <p14:tracePt t="96689" x="1857375" y="544513"/>
          <p14:tracePt t="96702" x="1830388" y="544513"/>
          <p14:tracePt t="96720" x="1812925" y="544513"/>
          <p14:tracePt t="96737" x="1803400" y="544513"/>
          <p14:tracePt t="96753" x="1803400" y="554038"/>
          <p14:tracePt t="96769" x="1795463" y="561975"/>
          <p14:tracePt t="96785" x="1785938" y="561975"/>
          <p14:tracePt t="96802" x="1776413" y="561975"/>
          <p14:tracePt t="96960" x="1776413" y="571500"/>
          <p14:tracePt t="96991" x="1768475" y="571500"/>
          <p14:tracePt t="97014" x="1768475" y="581025"/>
          <p14:tracePt t="97021" x="1768475" y="588963"/>
          <p14:tracePt t="97037" x="1758950" y="588963"/>
          <p14:tracePt t="97138" x="1758950" y="598488"/>
          <p14:tracePt t="106871" x="1758950" y="588963"/>
          <p14:tracePt t="106898" x="1758950" y="581025"/>
          <p14:tracePt t="106914" x="1758950" y="571500"/>
          <p14:tracePt t="106929" x="1758950" y="554038"/>
          <p14:tracePt t="106944" x="1758950" y="544513"/>
          <p14:tracePt t="106954" x="1768475" y="517525"/>
          <p14:tracePt t="106970" x="1785938" y="490538"/>
          <p14:tracePt t="106986" x="1812925" y="438150"/>
          <p14:tracePt t="107003" x="1839913" y="393700"/>
          <p14:tracePt t="107019" x="1874838" y="322263"/>
          <p14:tracePt t="107036" x="1928813" y="223838"/>
          <p14:tracePt t="107054" x="1955800" y="169863"/>
          <p14:tracePt t="107070" x="2000250" y="107950"/>
          <p14:tracePt t="107086" x="2036763" y="61913"/>
          <p14:tracePt t="107103" x="2081213" y="0"/>
          <p14:tracePt t="107119" x="2125663" y="0"/>
          <p14:tracePt t="107136" x="2179638" y="0"/>
          <p14:tracePt t="107136" x="2205038" y="0"/>
          <p14:tracePt t="107154" x="2259013" y="0"/>
          <p14:tracePt t="107170" x="2303463" y="0"/>
          <p14:tracePt t="107187" x="2401888" y="0"/>
          <p14:tracePt t="107203" x="2482850" y="0"/>
          <p14:tracePt t="107219" x="2608263" y="0"/>
          <p14:tracePt t="107236" x="2714625" y="0"/>
          <p14:tracePt t="107236" x="2768600" y="0"/>
          <p14:tracePt t="107254" x="2847975" y="0"/>
          <p14:tracePt t="107270" x="2919413" y="0"/>
          <p14:tracePt t="107287" x="3000375" y="0"/>
          <p14:tracePt t="107304" x="3089275" y="0"/>
          <p14:tracePt t="107319" x="3179763" y="0"/>
          <p14:tracePt t="107336" x="3251200" y="0"/>
          <p14:tracePt t="107336" x="3276600" y="0"/>
          <p14:tracePt t="107354" x="3303588" y="0"/>
          <p14:tracePt t="107354" x="3322638" y="0"/>
          <p14:tracePt t="107372" x="3384550" y="0"/>
          <p14:tracePt t="107387" x="3455988" y="0"/>
          <p14:tracePt t="107405" x="3527425" y="0"/>
          <p14:tracePt t="107419" x="3598863" y="0"/>
          <p14:tracePt t="107436" x="3652838" y="0"/>
          <p14:tracePt t="107452" x="3705225" y="0"/>
          <p14:tracePt t="107452" x="3732213" y="0"/>
          <p14:tracePt t="107471" x="3776663" y="0"/>
          <p14:tracePt t="107487" x="3830638" y="0"/>
          <p14:tracePt t="107503" x="3884613" y="0"/>
          <p14:tracePt t="107520" x="3919538" y="0"/>
          <p14:tracePt t="107537" x="3946525" y="0"/>
          <p14:tracePt t="107553" x="3965575" y="0"/>
          <p14:tracePt t="107570" x="3973513" y="0"/>
          <p14:tracePt t="107585" x="3990975" y="0"/>
          <p14:tracePt t="107604" x="4000500" y="0"/>
          <p14:tracePt t="107619" x="4010025" y="9525"/>
          <p14:tracePt t="107636" x="4010025" y="17463"/>
          <p14:tracePt t="107656" x="4010025" y="26988"/>
          <p14:tracePt t="107668" x="4017963" y="36513"/>
          <p14:tracePt t="107687" x="4027488" y="44450"/>
          <p14:tracePt t="107704" x="4027488" y="53975"/>
          <p14:tracePt t="107720" x="4027488" y="61913"/>
          <p14:tracePt t="107736" x="4027488" y="71438"/>
          <p14:tracePt t="107751" x="4037013" y="71438"/>
          <p14:tracePt t="107768" x="4037013" y="80963"/>
          <p14:tracePt t="107787" x="4037013" y="88900"/>
          <p14:tracePt t="107819" x="4037013" y="98425"/>
          <p14:tracePt t="107835" x="4037013" y="107950"/>
          <p14:tracePt t="107842" x="4037013" y="115888"/>
          <p14:tracePt t="107873" x="4037013" y="125413"/>
          <p14:tracePt t="107896" x="4037013" y="133350"/>
          <p14:tracePt t="107943" x="4037013" y="142875"/>
          <p14:tracePt t="108012" x="4027488" y="142875"/>
          <p14:tracePt t="108082" x="4017963" y="142875"/>
          <p14:tracePt t="108097" x="4000500" y="142875"/>
          <p14:tracePt t="108113" x="3990975" y="142875"/>
          <p14:tracePt t="108128" x="3983038" y="142875"/>
          <p14:tracePt t="108137" x="3973513" y="142875"/>
          <p14:tracePt t="117837" x="3973513" y="133350"/>
          <p14:tracePt t="118376" x="3973513" y="125413"/>
          <p14:tracePt t="118384" x="3983038" y="115888"/>
          <p14:tracePt t="118399" x="3983038" y="107950"/>
          <p14:tracePt t="118407" x="3983038" y="98425"/>
          <p14:tracePt t="118419" x="3990975" y="88900"/>
          <p14:tracePt t="118435" x="4010025" y="44450"/>
          <p14:tracePt t="118454" x="4037013" y="0"/>
          <p14:tracePt t="118470" x="4054475" y="0"/>
          <p14:tracePt t="118486" x="4098925" y="0"/>
          <p14:tracePt t="118503" x="4143375" y="0"/>
          <p14:tracePt t="118520" x="4187825" y="0"/>
          <p14:tracePt t="118537" x="4259263" y="0"/>
          <p14:tracePt t="118537" x="4295775" y="0"/>
          <p14:tracePt t="118554" x="4367213" y="0"/>
          <p14:tracePt t="118570" x="4465638" y="0"/>
          <p14:tracePt t="118586" x="4537075" y="0"/>
          <p14:tracePt t="118604" x="4652963" y="0"/>
          <p14:tracePt t="118619" x="4751388" y="0"/>
          <p14:tracePt t="118636" x="4857750" y="0"/>
          <p14:tracePt t="118653" x="5000625" y="0"/>
          <p14:tracePt t="118670" x="5108575" y="0"/>
          <p14:tracePt t="118687" x="5224463" y="0"/>
          <p14:tracePt t="118704" x="5340350" y="0"/>
          <p14:tracePt t="118720" x="5456238" y="0"/>
          <p14:tracePt t="118736" x="5572125" y="0"/>
          <p14:tracePt t="118752" x="5705475" y="0"/>
          <p14:tracePt t="118752" x="5768975" y="0"/>
          <p14:tracePt t="118771" x="5894388" y="0"/>
          <p14:tracePt t="118787" x="5991225" y="0"/>
          <p14:tracePt t="118803" x="6116638" y="0"/>
          <p14:tracePt t="118820" x="6205538" y="0"/>
          <p14:tracePt t="118836" x="6313488" y="0"/>
          <p14:tracePt t="118852" x="6402388" y="0"/>
          <p14:tracePt t="118870" x="6500813" y="0"/>
          <p14:tracePt t="118870" x="6537325" y="0"/>
          <p14:tracePt t="118887" x="6626225" y="0"/>
          <p14:tracePt t="118904" x="6705600" y="0"/>
          <p14:tracePt t="118920" x="6769100" y="0"/>
          <p14:tracePt t="118936" x="6813550" y="0"/>
          <p14:tracePt t="118953" x="6858000" y="0"/>
          <p14:tracePt t="118969" x="6894513" y="0"/>
          <p14:tracePt t="118969" x="6911975" y="9525"/>
          <p14:tracePt t="118988" x="6946900" y="17463"/>
          <p14:tracePt t="119004" x="6983413" y="26988"/>
          <p14:tracePt t="119020" x="7010400" y="44450"/>
          <p14:tracePt t="119036" x="7045325" y="53975"/>
          <p14:tracePt t="119053" x="7072313" y="71438"/>
          <p14:tracePt t="119069" x="7089775" y="80963"/>
          <p14:tracePt t="119086" x="7116763" y="98425"/>
          <p14:tracePt t="119104" x="7143750" y="107950"/>
          <p14:tracePt t="119120" x="7161213" y="115888"/>
          <p14:tracePt t="119136" x="7170738" y="125413"/>
          <p14:tracePt t="119153" x="7188200" y="142875"/>
          <p14:tracePt t="119169" x="7197725" y="152400"/>
          <p14:tracePt t="119186" x="7205663" y="169863"/>
          <p14:tracePt t="119204" x="7224713" y="179388"/>
          <p14:tracePt t="119221" x="7224713" y="187325"/>
          <p14:tracePt t="119236" x="7232650" y="204788"/>
          <p14:tracePt t="119253" x="7242175" y="214313"/>
          <p14:tracePt t="119270" x="7251700" y="223838"/>
          <p14:tracePt t="119285" x="7251700" y="231775"/>
          <p14:tracePt t="119303" x="7259638" y="250825"/>
          <p14:tracePt t="119320" x="7269163" y="258763"/>
          <p14:tracePt t="119336" x="7269163" y="268288"/>
          <p14:tracePt t="119353" x="7269163" y="276225"/>
          <p14:tracePt t="119370" x="7277100" y="285750"/>
          <p14:tracePt t="119385" x="7277100" y="295275"/>
          <p14:tracePt t="119403" x="7277100" y="303213"/>
          <p14:tracePt t="119420" x="7277100" y="312738"/>
          <p14:tracePt t="119443" x="7277100" y="322263"/>
          <p14:tracePt t="119474" x="7277100" y="330200"/>
          <p14:tracePt t="119513" x="7277100" y="339725"/>
          <p14:tracePt t="119559" x="7286625" y="339725"/>
          <p14:tracePt t="119683" x="7286625" y="347663"/>
          <p14:tracePt t="119691" x="7296150" y="347663"/>
          <p14:tracePt t="119706" x="7296150" y="357188"/>
          <p14:tracePt t="119753" x="7304088" y="357188"/>
          <p14:tracePt t="129493" x="7313613" y="347663"/>
          <p14:tracePt t="129545" x="7323138" y="339725"/>
          <p14:tracePt t="129552" x="7323138" y="330200"/>
          <p14:tracePt t="129560" x="7331075" y="312738"/>
          <p14:tracePt t="129569" x="7358063" y="295275"/>
          <p14:tracePt t="129586" x="7394575" y="250825"/>
          <p14:tracePt t="129603" x="7412038" y="223838"/>
          <p14:tracePt t="129620" x="7446963" y="187325"/>
          <p14:tracePt t="129636" x="7483475" y="142875"/>
          <p14:tracePt t="129654" x="7518400" y="107950"/>
          <p14:tracePt t="129670" x="7572375" y="61913"/>
          <p14:tracePt t="129687" x="7643813" y="0"/>
          <p14:tracePt t="129703" x="7742238" y="0"/>
          <p14:tracePt t="129719" x="7813675" y="0"/>
          <p14:tracePt t="129736" x="7912100" y="0"/>
          <p14:tracePt t="129736" x="7956550" y="0"/>
          <p14:tracePt t="129754" x="8072438" y="0"/>
          <p14:tracePt t="129771" x="8205788" y="0"/>
          <p14:tracePt t="129786" x="8331200" y="0"/>
          <p14:tracePt t="129803" x="8456613" y="0"/>
          <p14:tracePt t="129819" x="8589963" y="0"/>
          <p14:tracePt t="129836" x="8715375" y="0"/>
          <p14:tracePt t="129836" x="8786813" y="0"/>
          <p14:tracePt t="129855" x="8920163" y="0"/>
          <p14:tracePt t="129870" x="9045575" y="0"/>
          <p14:tracePt t="129888" x="9170988" y="0"/>
          <p14:tracePt t="129904" x="9286875" y="0"/>
          <p14:tracePt t="129919" x="9385300" y="0"/>
          <p14:tracePt t="129936" x="9491663" y="0"/>
          <p14:tracePt t="129936" x="9545638" y="0"/>
          <p14:tracePt t="129954" x="9582150" y="0"/>
          <p14:tracePt t="129969" x="9698038" y="0"/>
          <p14:tracePt t="129987" x="9777413" y="0"/>
          <p14:tracePt t="130004" x="9840913" y="0"/>
          <p14:tracePt t="130019" x="9902825" y="0"/>
          <p14:tracePt t="130036" x="9956800" y="0"/>
          <p14:tracePt t="130053" x="10018713" y="0"/>
          <p14:tracePt t="130073" x="10055225" y="0"/>
          <p14:tracePt t="130087" x="10082213" y="0"/>
          <p14:tracePt t="130103" x="10109200" y="0"/>
          <p14:tracePt t="130120" x="10144125" y="0"/>
          <p14:tracePt t="130136" x="10171113" y="0"/>
          <p14:tracePt t="130153" x="10198100" y="9525"/>
          <p14:tracePt t="130170" x="10233025" y="17463"/>
          <p14:tracePt t="130187" x="10260013" y="17463"/>
          <p14:tracePt t="130204" x="10277475" y="36513"/>
          <p14:tracePt t="130220" x="10296525" y="44450"/>
          <p14:tracePt t="130235" x="10313988" y="53975"/>
          <p14:tracePt t="130252" x="10331450" y="71438"/>
          <p14:tracePt t="130269" x="10348913" y="88900"/>
          <p14:tracePt t="130269" x="10358438" y="88900"/>
          <p14:tracePt t="130287" x="10358438" y="98425"/>
          <p14:tracePt t="130303" x="10375900" y="107950"/>
          <p14:tracePt t="130320" x="10385425" y="125413"/>
          <p14:tracePt t="130336" x="10394950" y="133350"/>
          <p14:tracePt t="130352" x="10394950" y="142875"/>
          <p14:tracePt t="130369" x="10402888" y="152400"/>
          <p14:tracePt t="130369" x="10412413" y="160338"/>
          <p14:tracePt t="130389" x="10420350" y="169863"/>
          <p14:tracePt t="130404" x="10429875" y="169863"/>
          <p14:tracePt t="130420" x="10429875" y="179388"/>
          <p14:tracePt t="130436" x="10439400" y="187325"/>
          <p14:tracePt t="130453" x="10439400" y="196850"/>
          <p14:tracePt t="130469" x="10447338" y="204788"/>
          <p14:tracePt t="130485" x="10456863" y="204788"/>
          <p14:tracePt t="130485" x="10456863" y="214313"/>
          <p14:tracePt t="130504" x="10456863" y="223838"/>
          <p14:tracePt t="130535" x="10466388" y="223838"/>
          <p14:tracePt t="130542" x="10466388" y="231775"/>
          <p14:tracePt t="130553" x="10466388" y="241300"/>
          <p14:tracePt t="130569" x="10466388" y="258763"/>
          <p14:tracePt t="130586" x="10466388" y="268288"/>
          <p14:tracePt t="130603" x="10474325" y="303213"/>
          <p14:tracePt t="130621" x="10474325" y="312738"/>
          <p14:tracePt t="130637" x="10474325" y="330200"/>
          <p14:tracePt t="130654" x="10474325" y="347663"/>
          <p14:tracePt t="130670" x="10474325" y="366713"/>
          <p14:tracePt t="130687" x="10474325" y="384175"/>
          <p14:tracePt t="130702" x="10474325" y="393700"/>
          <p14:tracePt t="130719" x="10474325" y="401638"/>
          <p14:tracePt t="130736" x="10474325" y="411163"/>
          <p14:tracePt t="130805" x="10474325" y="419100"/>
          <p14:tracePt t="130813" x="10474325" y="428625"/>
          <p14:tracePt t="130829" x="10474325" y="438150"/>
          <p14:tracePt t="130883" x="10466388" y="455613"/>
          <p14:tracePt t="130898" x="10466388" y="465138"/>
          <p14:tracePt t="130906" x="10466388" y="473075"/>
          <p14:tracePt t="130921" x="10466388" y="482600"/>
          <p14:tracePt t="130935" x="10466388" y="490538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allerina 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9" r="20499"/>
          <a:stretch/>
        </p:blipFill>
        <p:spPr bwMode="auto">
          <a:xfrm>
            <a:off x="0" y="0"/>
            <a:ext cx="3580327" cy="622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allerina clipar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r="19197"/>
          <a:stretch/>
        </p:blipFill>
        <p:spPr bwMode="auto">
          <a:xfrm>
            <a:off x="8766376" y="1212970"/>
            <a:ext cx="3304042" cy="531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691073" y="120503"/>
            <a:ext cx="5036251" cy="3301044"/>
          </a:xfrm>
          <a:prstGeom prst="wedgeEllipseCallout">
            <a:avLst>
              <a:gd name="adj1" fmla="val -58552"/>
              <a:gd name="adj2" fmla="val 8576"/>
            </a:avLst>
          </a:prstGeom>
          <a:ln w="28575">
            <a:solidFill>
              <a:srgbClr val="8E2E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ballerina. I am tall. I have got long fair hair. I have got a small mouth and big blue eyes.</a:t>
            </a:r>
          </a:p>
          <a:p>
            <a:pPr algn="ctr"/>
            <a:endParaRPr lang="mk-M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Јас сум балерина. Јас сум висока. Јас имам долга светла коса. Јас имам мала уста и големи сини очи.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161765" y="3421547"/>
            <a:ext cx="6548906" cy="3301044"/>
          </a:xfrm>
          <a:prstGeom prst="wedgeEllipseCallout">
            <a:avLst>
              <a:gd name="adj1" fmla="val 43271"/>
              <a:gd name="adj2" fmla="val -56578"/>
            </a:avLst>
          </a:prstGeom>
          <a:ln w="28575">
            <a:solidFill>
              <a:srgbClr val="8E2E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am a ballerina. I am short. I haven’t got long hair. I have got short, dark hair. I have got a small mouth and big brown eyes.</a:t>
            </a:r>
          </a:p>
          <a:p>
            <a:pPr algn="ctr"/>
            <a:endParaRPr lang="mk-M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Јас сум балерина. Јас сум ниска. Јас немам долга коса. Јас имам кратка, темна коса. Јас имам мала уста и големи кафеави очи.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8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397"/>
    </mc:Choice>
    <mc:Fallback xmlns="">
      <p:transition spd="slow" advTm="156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857" x="10456863" y="490538"/>
          <p14:tracePt t="2360" x="10447338" y="473075"/>
          <p14:tracePt t="2375" x="10439400" y="473075"/>
          <p14:tracePt t="2384" x="10420350" y="455613"/>
          <p14:tracePt t="2391" x="10412413" y="446088"/>
          <p14:tracePt t="2402" x="10358438" y="411163"/>
          <p14:tracePt t="2419" x="10277475" y="357188"/>
          <p14:tracePt t="2419" x="10225088" y="322263"/>
          <p14:tracePt t="2438" x="10126663" y="276225"/>
          <p14:tracePt t="2453" x="10037763" y="231775"/>
          <p14:tracePt t="2470" x="9947275" y="179388"/>
          <p14:tracePt t="2486" x="9885363" y="152400"/>
          <p14:tracePt t="2502" x="9786938" y="107950"/>
          <p14:tracePt t="2519" x="9705975" y="71438"/>
          <p14:tracePt t="2535" x="9590088" y="26988"/>
          <p14:tracePt t="2535" x="9537700" y="9525"/>
          <p14:tracePt t="2553" x="9412288" y="0"/>
          <p14:tracePt t="2569" x="9286875" y="0"/>
          <p14:tracePt t="2586" x="9161463" y="0"/>
          <p14:tracePt t="2602" x="9072563" y="0"/>
          <p14:tracePt t="2619" x="8974138" y="0"/>
          <p14:tracePt t="2635" x="8894763" y="0"/>
          <p14:tracePt t="2651" x="8769350" y="0"/>
          <p14:tracePt t="2651" x="8705850" y="0"/>
          <p14:tracePt t="2670" x="8589963" y="9525"/>
          <p14:tracePt t="2686" x="8518525" y="26988"/>
          <p14:tracePt t="2702" x="8447088" y="53975"/>
          <p14:tracePt t="2719" x="8385175" y="88900"/>
          <p14:tracePt t="2735" x="8286750" y="125413"/>
          <p14:tracePt t="2752" x="8180388" y="179388"/>
          <p14:tracePt t="2752" x="8134350" y="204788"/>
          <p14:tracePt t="2769" x="8027988" y="258763"/>
          <p14:tracePt t="2785" x="7929563" y="322263"/>
          <p14:tracePt t="2802" x="7867650" y="357188"/>
          <p14:tracePt t="2819" x="7796213" y="401638"/>
          <p14:tracePt t="2834" x="7724775" y="438150"/>
          <p14:tracePt t="2851" x="7653338" y="473075"/>
          <p14:tracePt t="2868" x="7599363" y="517525"/>
          <p14:tracePt t="2885" x="7589838" y="517525"/>
          <p14:tracePt t="2902" x="7572375" y="536575"/>
          <p14:tracePt t="2918" x="7562850" y="554038"/>
          <p14:tracePt t="2918" x="7562850" y="561975"/>
          <p14:tracePt t="2941" x="7545388" y="571500"/>
          <p14:tracePt t="2950" x="7527925" y="608013"/>
          <p14:tracePt t="2967" x="7510463" y="642938"/>
          <p14:tracePt t="2967" x="7491413" y="660400"/>
          <p14:tracePt t="2986" x="7483475" y="687388"/>
          <p14:tracePt t="3002" x="7466013" y="731838"/>
          <p14:tracePt t="3018" x="7456488" y="776288"/>
          <p14:tracePt t="3035" x="7439025" y="812800"/>
          <p14:tracePt t="3051" x="7412038" y="847725"/>
          <p14:tracePt t="3067" x="7402513" y="874713"/>
          <p14:tracePt t="3084" x="7394575" y="893763"/>
          <p14:tracePt t="3102" x="7385050" y="901700"/>
          <p14:tracePt t="3119" x="7375525" y="901700"/>
          <p14:tracePt t="3720" x="7367588" y="884238"/>
          <p14:tracePt t="3744" x="7358063" y="866775"/>
          <p14:tracePt t="3751" x="7348538" y="857250"/>
          <p14:tracePt t="3759" x="7323138" y="822325"/>
          <p14:tracePt t="3768" x="7304088" y="776288"/>
          <p14:tracePt t="3785" x="7269163" y="714375"/>
          <p14:tracePt t="3801" x="7242175" y="669925"/>
          <p14:tracePt t="3818" x="7215188" y="615950"/>
          <p14:tracePt t="3834" x="7170738" y="544513"/>
          <p14:tracePt t="3834" x="7161213" y="527050"/>
          <p14:tracePt t="3852" x="7116763" y="465138"/>
          <p14:tracePt t="3868" x="7072313" y="411163"/>
          <p14:tracePt t="3886" x="7018338" y="347663"/>
          <p14:tracePt t="3901" x="6965950" y="303213"/>
          <p14:tracePt t="3918" x="6902450" y="250825"/>
          <p14:tracePt t="3936" x="6858000" y="214313"/>
          <p14:tracePt t="3936" x="6840538" y="196850"/>
          <p14:tracePt t="3952" x="6804025" y="160338"/>
          <p14:tracePt t="3969" x="6751638" y="125413"/>
          <p14:tracePt t="3985" x="6688138" y="88900"/>
          <p14:tracePt t="4002" x="6616700" y="44450"/>
          <p14:tracePt t="4018" x="6545263" y="0"/>
          <p14:tracePt t="4035" x="6491288" y="0"/>
          <p14:tracePt t="4051" x="6429375" y="0"/>
          <p14:tracePt t="4051" x="6402388" y="0"/>
          <p14:tracePt t="4069" x="6330950" y="0"/>
          <p14:tracePt t="4085" x="6251575" y="0"/>
          <p14:tracePt t="4102" x="6161088" y="0"/>
          <p14:tracePt t="4118" x="6081713" y="0"/>
          <p14:tracePt t="4134" x="6000750" y="0"/>
          <p14:tracePt t="4151" x="5911850" y="0"/>
          <p14:tracePt t="4151" x="5857875" y="0"/>
          <p14:tracePt t="4169" x="5768975" y="0"/>
          <p14:tracePt t="4186" x="5680075" y="0"/>
          <p14:tracePt t="4202" x="5599113" y="0"/>
          <p14:tracePt t="4218" x="5510213" y="0"/>
          <p14:tracePt t="4234" x="5438775" y="0"/>
          <p14:tracePt t="4252" x="5340350" y="0"/>
          <p14:tracePt t="4269" x="5170488" y="0"/>
          <p14:tracePt t="4287" x="5072063" y="0"/>
          <p14:tracePt t="4303" x="4965700" y="0"/>
          <p14:tracePt t="4319" x="4857750" y="0"/>
          <p14:tracePt t="4335" x="4759325" y="0"/>
          <p14:tracePt t="4352" x="4670425" y="0"/>
          <p14:tracePt t="4369" x="4589463" y="0"/>
          <p14:tracePt t="4369" x="4554538" y="0"/>
          <p14:tracePt t="4387" x="4483100" y="0"/>
          <p14:tracePt t="4403" x="4402138" y="0"/>
          <p14:tracePt t="4419" x="4330700" y="0"/>
          <p14:tracePt t="4437" x="4259263" y="26988"/>
          <p14:tracePt t="4452" x="4179888" y="44450"/>
          <p14:tracePt t="4468" x="4098925" y="61913"/>
          <p14:tracePt t="4485" x="4010025" y="80963"/>
          <p14:tracePt t="4485" x="3983038" y="98425"/>
          <p14:tracePt t="4503" x="3902075" y="107950"/>
          <p14:tracePt t="4519" x="3830638" y="115888"/>
          <p14:tracePt t="4536" x="3768725" y="125413"/>
          <p14:tracePt t="4552" x="3705225" y="133350"/>
          <p14:tracePt t="4568" x="3625850" y="152400"/>
          <p14:tracePt t="4585" x="3554413" y="160338"/>
          <p14:tracePt t="4585" x="3517900" y="160338"/>
          <p14:tracePt t="4603" x="3455988" y="169863"/>
          <p14:tracePt t="4619" x="3411538" y="187325"/>
          <p14:tracePt t="4636" x="3375025" y="187325"/>
          <p14:tracePt t="4653" x="3330575" y="204788"/>
          <p14:tracePt t="4668" x="3313113" y="214313"/>
          <p14:tracePt t="4685" x="3286125" y="231775"/>
          <p14:tracePt t="4685" x="3268663" y="241300"/>
          <p14:tracePt t="4703" x="3259138" y="250825"/>
          <p14:tracePt t="4720" x="3251200" y="258763"/>
          <p14:tracePt t="4736" x="3241675" y="268288"/>
          <p14:tracePt t="4752" x="3232150" y="276225"/>
          <p14:tracePt t="4768" x="3232150" y="295275"/>
          <p14:tracePt t="4786" x="3224213" y="312738"/>
          <p14:tracePt t="4802" x="3214688" y="330200"/>
          <p14:tracePt t="4802" x="3214688" y="347663"/>
          <p14:tracePt t="4820" x="3214688" y="366713"/>
          <p14:tracePt t="4837" x="3214688" y="384175"/>
          <p14:tracePt t="4852" x="3214688" y="401638"/>
          <p14:tracePt t="4869" x="3214688" y="419100"/>
          <p14:tracePt t="4885" x="3214688" y="428625"/>
          <p14:tracePt t="4901" x="3214688" y="455613"/>
          <p14:tracePt t="4919" x="3214688" y="482600"/>
          <p14:tracePt t="4938" x="3214688" y="500063"/>
          <p14:tracePt t="4953" x="3214688" y="509588"/>
          <p14:tracePt t="4968" x="3214688" y="517525"/>
          <p14:tracePt t="4984" x="3214688" y="527050"/>
          <p14:tracePt t="5001" x="3214688" y="536575"/>
          <p14:tracePt t="5028" x="3214688" y="544513"/>
          <p14:tracePt t="5044" x="3214688" y="554038"/>
          <p14:tracePt t="5059" x="3214688" y="561975"/>
          <p14:tracePt t="5069" x="3214688" y="571500"/>
          <p14:tracePt t="9501" x="3214688" y="581025"/>
          <p14:tracePt t="9924" x="3214688" y="588963"/>
          <p14:tracePt t="9955" x="3214688" y="598488"/>
          <p14:tracePt t="9963" x="3214688" y="608013"/>
          <p14:tracePt t="9994" x="3214688" y="615950"/>
          <p14:tracePt t="10009" x="3214688" y="625475"/>
          <p14:tracePt t="10017" x="3214688" y="633413"/>
          <p14:tracePt t="10032" x="3214688" y="642938"/>
          <p14:tracePt t="10048" x="3214688" y="652463"/>
          <p14:tracePt t="10063" x="3214688" y="660400"/>
          <p14:tracePt t="10071" x="3214688" y="669925"/>
          <p14:tracePt t="10087" x="3214688" y="679450"/>
          <p14:tracePt t="10103" x="3214688" y="687388"/>
          <p14:tracePt t="10141" x="3214688" y="696913"/>
          <p14:tracePt t="10179" x="3214688" y="704850"/>
          <p14:tracePt t="10241" x="3214688" y="714375"/>
          <p14:tracePt t="10334" x="3214688" y="723900"/>
          <p14:tracePt t="10388" x="3214688" y="731838"/>
          <p14:tracePt t="10473" x="3214688" y="741363"/>
          <p14:tracePt t="10481" x="3214688" y="750888"/>
          <p14:tracePt t="10497" x="3214688" y="768350"/>
          <p14:tracePt t="10574" x="3214688" y="776288"/>
          <p14:tracePt t="10589" x="3214688" y="785813"/>
          <p14:tracePt t="10659" x="3214688" y="795338"/>
          <p14:tracePt t="10683" x="3214688" y="803275"/>
          <p14:tracePt t="10690" x="3214688" y="812800"/>
          <p14:tracePt t="10705" x="3214688" y="822325"/>
          <p14:tracePt t="10829" x="3214688" y="830263"/>
          <p14:tracePt t="10860" x="3214688" y="847725"/>
          <p14:tracePt t="10891" x="3214688" y="857250"/>
          <p14:tracePt t="10914" x="3214688" y="866775"/>
          <p14:tracePt t="10930" x="3214688" y="874713"/>
          <p14:tracePt t="10937" x="3214688" y="884238"/>
          <p14:tracePt t="11015" x="3214688" y="893763"/>
          <p14:tracePt t="11030" x="3214688" y="901700"/>
          <p14:tracePt t="11046" x="3214688" y="911225"/>
          <p14:tracePt t="11053" x="3214688" y="919163"/>
          <p14:tracePt t="13777" x="3214688" y="928688"/>
          <p14:tracePt t="14612" x="3214688" y="938213"/>
          <p14:tracePt t="14642" x="3214688" y="946150"/>
          <p14:tracePt t="14650" x="3214688" y="955675"/>
          <p14:tracePt t="14673" x="3214688" y="965200"/>
          <p14:tracePt t="14689" x="3214688" y="973138"/>
          <p14:tracePt t="14704" x="3214688" y="982663"/>
          <p14:tracePt t="14727" x="3214688" y="990600"/>
          <p14:tracePt t="14735" x="3214688" y="1000125"/>
          <p14:tracePt t="14751" x="3214688" y="1009650"/>
          <p14:tracePt t="14767" x="3214688" y="1017588"/>
          <p14:tracePt t="14789" x="3214688" y="1027113"/>
          <p14:tracePt t="14796" x="3214688" y="1036638"/>
          <p14:tracePt t="14812" x="3214688" y="1044575"/>
          <p14:tracePt t="14834" x="3214688" y="1054100"/>
          <p14:tracePt t="14851" x="3214688" y="1062038"/>
          <p14:tracePt t="14858" x="3214688" y="1071563"/>
          <p14:tracePt t="14873" x="3214688" y="1081088"/>
          <p14:tracePt t="14912" x="3214688" y="1089025"/>
          <p14:tracePt t="14927" x="3214688" y="1098550"/>
          <p14:tracePt t="14943" x="3214688" y="1108075"/>
          <p14:tracePt t="14959" x="3214688" y="1116013"/>
          <p14:tracePt t="14983" x="3214688" y="1125538"/>
          <p14:tracePt t="15005" x="3214688" y="1133475"/>
          <p14:tracePt t="15020" x="3214688" y="1143000"/>
          <p14:tracePt t="15052" x="3214688" y="1152525"/>
          <p14:tracePt t="15075" x="3214688" y="1160463"/>
          <p14:tracePt t="15113" x="3214688" y="1169988"/>
          <p14:tracePt t="15136" x="3214688" y="1179513"/>
          <p14:tracePt t="16987" x="3214688" y="1187450"/>
          <p14:tracePt t="17758" x="3214688" y="1196975"/>
          <p14:tracePt t="17805" x="3214688" y="1204913"/>
          <p14:tracePt t="17828" x="3214688" y="1214438"/>
          <p14:tracePt t="17866" x="3214688" y="1223963"/>
          <p14:tracePt t="17913" x="3214688" y="1231900"/>
          <p14:tracePt t="17938" x="3214688" y="1241425"/>
          <p14:tracePt t="17952" x="3214688" y="1250950"/>
          <p14:tracePt t="17976" x="3214688" y="1258888"/>
          <p14:tracePt t="17991" x="3214688" y="1268413"/>
          <p14:tracePt t="18006" x="3214688" y="1276350"/>
          <p14:tracePt t="18022" x="3214688" y="1285875"/>
          <p14:tracePt t="18029" x="3214688" y="1295400"/>
          <p14:tracePt t="18045" x="3205163" y="1295400"/>
          <p14:tracePt t="18052" x="3205163" y="1303338"/>
          <p14:tracePt t="18068" x="3205163" y="1322388"/>
          <p14:tracePt t="18085" x="3205163" y="1339850"/>
          <p14:tracePt t="18102" x="3205163" y="1347788"/>
          <p14:tracePt t="18118" x="3205163" y="1357313"/>
          <p14:tracePt t="18134" x="3205163" y="1374775"/>
          <p14:tracePt t="18151" x="3205163" y="1384300"/>
          <p14:tracePt t="18184" x="3205163" y="1393825"/>
          <p14:tracePt t="18199" x="3205163" y="1401763"/>
          <p14:tracePt t="18214" x="3205163" y="1411288"/>
          <p14:tracePt t="18222" x="3205163" y="1419225"/>
          <p14:tracePt t="18234" x="3205163" y="1428750"/>
          <p14:tracePt t="18307" x="3205163" y="1438275"/>
          <p14:tracePt t="18322" x="3205163" y="1446213"/>
          <p14:tracePt t="18408" x="3205163" y="1455738"/>
          <p14:tracePt t="18447" x="3205163" y="1465263"/>
          <p14:tracePt t="18493" x="3205163" y="1473200"/>
          <p14:tracePt t="20314" x="3205163" y="1482725"/>
          <p14:tracePt t="20396" x="3205163" y="1490663"/>
          <p14:tracePt t="20411" x="3205163" y="1500188"/>
          <p14:tracePt t="20427" x="3205163" y="1509713"/>
          <p14:tracePt t="20435" x="3205163" y="1527175"/>
          <p14:tracePt t="20452" x="3205163" y="1536700"/>
          <p14:tracePt t="20468" x="3205163" y="1554163"/>
          <p14:tracePt t="20485" x="3205163" y="1562100"/>
          <p14:tracePt t="20501" x="3205163" y="1581150"/>
          <p14:tracePt t="20501" x="3205163" y="1589088"/>
          <p14:tracePt t="20519" x="3205163" y="1608138"/>
          <p14:tracePt t="20535" x="3205163" y="1616075"/>
          <p14:tracePt t="20552" x="3205163" y="1643063"/>
          <p14:tracePt t="20568" x="3205163" y="1660525"/>
          <p14:tracePt t="20585" x="3205163" y="1679575"/>
          <p14:tracePt t="20600" x="3205163" y="1714500"/>
          <p14:tracePt t="20617" x="3205163" y="1731963"/>
          <p14:tracePt t="20617" x="3205163" y="1751013"/>
          <p14:tracePt t="20636" x="3205163" y="1768475"/>
          <p14:tracePt t="20652" x="3205163" y="1785938"/>
          <p14:tracePt t="20668" x="3205163" y="1803400"/>
          <p14:tracePt t="20684" x="3205163" y="1812925"/>
          <p14:tracePt t="20700" x="3205163" y="1830388"/>
          <p14:tracePt t="20717" x="3205163" y="1839913"/>
          <p14:tracePt t="20734" x="3205163" y="1866900"/>
          <p14:tracePt t="20752" x="3205163" y="1884363"/>
          <p14:tracePt t="20768" x="3205163" y="1901825"/>
          <p14:tracePt t="20785" x="3205163" y="1919288"/>
          <p14:tracePt t="20801" x="3205163" y="1938338"/>
          <p14:tracePt t="20817" x="3205163" y="1955800"/>
          <p14:tracePt t="20835" x="3205163" y="1973263"/>
          <p14:tracePt t="20852" x="3205163" y="1990725"/>
          <p14:tracePt t="20868" x="3205163" y="2009775"/>
          <p14:tracePt t="20885" x="3205163" y="2017713"/>
          <p14:tracePt t="20901" x="3205163" y="2027238"/>
          <p14:tracePt t="20917" x="3205163" y="2036763"/>
          <p14:tracePt t="20934" x="3205163" y="2044700"/>
          <p14:tracePt t="20951" x="3205163" y="2054225"/>
          <p14:tracePt t="20968" x="3205163" y="2062163"/>
          <p14:tracePt t="20985" x="3205163" y="2071688"/>
          <p14:tracePt t="21001" x="3205163" y="2081213"/>
          <p14:tracePt t="21029" x="3205163" y="2089150"/>
          <p14:tracePt t="21045" x="3205163" y="2098675"/>
          <p14:tracePt t="21084" x="3205163" y="2108200"/>
          <p14:tracePt t="21130" x="3205163" y="2116138"/>
          <p14:tracePt t="23855" x="3205163" y="2125663"/>
          <p14:tracePt t="24271" x="3205163" y="2133600"/>
          <p14:tracePt t="24293" x="3205163" y="2143125"/>
          <p14:tracePt t="24301" x="3205163" y="2152650"/>
          <p14:tracePt t="24317" x="3205163" y="2160588"/>
          <p14:tracePt t="24324" x="3205163" y="2170113"/>
          <p14:tracePt t="24340" x="3205163" y="2179638"/>
          <p14:tracePt t="24352" x="3205163" y="2197100"/>
          <p14:tracePt t="24368" x="3205163" y="2205038"/>
          <p14:tracePt t="24384" x="3205163" y="2224088"/>
          <p14:tracePt t="24384" x="3205163" y="2232025"/>
          <p14:tracePt t="24402" x="3205163" y="2241550"/>
          <p14:tracePt t="24419" x="3205163" y="2251075"/>
          <p14:tracePt t="24435" x="3205163" y="2259013"/>
          <p14:tracePt t="24451" x="3205163" y="2268538"/>
          <p14:tracePt t="24468" x="3205163" y="2276475"/>
          <p14:tracePt t="24484" x="3205163" y="2295525"/>
          <p14:tracePt t="24502" x="3205163" y="2312988"/>
          <p14:tracePt t="24518" x="3205163" y="2322513"/>
          <p14:tracePt t="24535" x="3205163" y="2330450"/>
          <p14:tracePt t="24551" x="3205163" y="2339975"/>
          <p14:tracePt t="24567" x="3205163" y="2347913"/>
          <p14:tracePt t="24584" x="3205163" y="2357438"/>
          <p14:tracePt t="24600" x="3205163" y="2374900"/>
          <p14:tracePt t="24600" x="3205163" y="2384425"/>
          <p14:tracePt t="24619" x="3205163" y="2393950"/>
          <p14:tracePt t="24636" x="3205163" y="2401888"/>
          <p14:tracePt t="24651" x="3205163" y="2411413"/>
          <p14:tracePt t="24668" x="3205163" y="2419350"/>
          <p14:tracePt t="24684" x="3205163" y="2428875"/>
          <p14:tracePt t="24700" x="3205163" y="2438400"/>
          <p14:tracePt t="24718" x="3205163" y="2455863"/>
          <p14:tracePt t="24735" x="3205163" y="2465388"/>
          <p14:tracePt t="26606" x="3205163" y="2473325"/>
          <p14:tracePt t="26930" x="3205163" y="2482850"/>
          <p14:tracePt t="26961" x="3205163" y="2490788"/>
          <p14:tracePt t="26976" x="3205163" y="2500313"/>
          <p14:tracePt t="26992" x="3205163" y="2509838"/>
          <p14:tracePt t="26999" x="3205163" y="2517775"/>
          <p14:tracePt t="27016" x="3205163" y="2527300"/>
          <p14:tracePt t="27023" x="3205163" y="2536825"/>
          <p14:tracePt t="27038" x="3205163" y="2544763"/>
          <p14:tracePt t="27050" x="3205163" y="2554288"/>
          <p14:tracePt t="27069" x="3205163" y="2562225"/>
          <p14:tracePt t="27082" x="3205163" y="2571750"/>
          <p14:tracePt t="27100" x="3205163" y="2581275"/>
          <p14:tracePt t="27116" x="3205163" y="2589213"/>
          <p14:tracePt t="27133" x="3205163" y="2598738"/>
          <p14:tracePt t="27149" x="3205163" y="2608263"/>
          <p14:tracePt t="27166" x="3205163" y="2616200"/>
          <p14:tracePt t="27186" x="3205163" y="2625725"/>
          <p14:tracePt t="27202" x="3205163" y="2633663"/>
          <p14:tracePt t="27220" x="3205163" y="2643188"/>
          <p14:tracePt t="27234" x="3205163" y="2652713"/>
          <p14:tracePt t="27256" x="3205163" y="2660650"/>
          <p14:tracePt t="27271" x="3205163" y="2670175"/>
          <p14:tracePt t="27285" x="3205163" y="2679700"/>
          <p14:tracePt t="27302" x="3205163" y="2687638"/>
          <p14:tracePt t="27325" x="3205163" y="2697163"/>
          <p14:tracePt t="27356" x="3205163" y="2705100"/>
          <p14:tracePt t="27364" x="3205163" y="2714625"/>
          <p14:tracePt t="27395" x="3205163" y="2724150"/>
          <p14:tracePt t="27426" x="3205163" y="2732088"/>
          <p14:tracePt t="27457" x="3205163" y="2741613"/>
          <p14:tracePt t="27465" x="3205163" y="2751138"/>
          <p14:tracePt t="27488" x="3205163" y="2759075"/>
          <p14:tracePt t="27542" x="3205163" y="2768600"/>
          <p14:tracePt t="27581" x="3205163" y="2776538"/>
          <p14:tracePt t="30224" x="3205163" y="2786063"/>
          <p14:tracePt t="30938" x="3205163" y="2795588"/>
          <p14:tracePt t="30962" x="3205163" y="2813050"/>
          <p14:tracePt t="30985" x="3205163" y="2822575"/>
          <p14:tracePt t="31007" x="3205163" y="2830513"/>
          <p14:tracePt t="31022" x="3205163" y="2840038"/>
          <p14:tracePt t="31038" x="3205163" y="2847975"/>
          <p14:tracePt t="31045" x="3205163" y="2857500"/>
          <p14:tracePt t="31061" x="3205163" y="2867025"/>
          <p14:tracePt t="31086" x="3205163" y="2874963"/>
          <p14:tracePt t="31108" x="3205163" y="2884488"/>
          <p14:tracePt t="31116" x="3205163" y="2894013"/>
          <p14:tracePt t="31138" x="3205163" y="2901950"/>
          <p14:tracePt t="31154" x="3205163" y="2911475"/>
          <p14:tracePt t="31185" x="3205163" y="2919413"/>
          <p14:tracePt t="31201" x="3205163" y="2928938"/>
          <p14:tracePt t="31223" x="3205163" y="2938463"/>
          <p14:tracePt t="31247" x="3205163" y="2946400"/>
          <p14:tracePt t="31285" x="3205163" y="2955925"/>
          <p14:tracePt t="31309" x="3205163" y="2965450"/>
          <p14:tracePt t="34855" x="3214688" y="2965450"/>
          <p14:tracePt t="35253" x="3224213" y="2965450"/>
          <p14:tracePt t="35268" x="3241675" y="2965450"/>
          <p14:tracePt t="35276" x="3251200" y="2955925"/>
          <p14:tracePt t="35285" x="3286125" y="2955925"/>
          <p14:tracePt t="35302" x="3303588" y="2938463"/>
          <p14:tracePt t="35318" x="3330575" y="2928938"/>
          <p14:tracePt t="35335" x="3357563" y="2928938"/>
          <p14:tracePt t="35351" x="3384550" y="2928938"/>
          <p14:tracePt t="35351" x="3394075" y="2928938"/>
          <p14:tracePt t="35370" x="3419475" y="2928938"/>
          <p14:tracePt t="35386" x="3446463" y="2928938"/>
          <p14:tracePt t="35402" x="3482975" y="2928938"/>
          <p14:tracePt t="35418" x="3500438" y="2928938"/>
          <p14:tracePt t="35434" x="3544888" y="2928938"/>
          <p14:tracePt t="35451" x="3589338" y="2928938"/>
          <p14:tracePt t="35451" x="3608388" y="2928938"/>
          <p14:tracePt t="35470" x="3652838" y="2928938"/>
          <p14:tracePt t="35486" x="3705225" y="2928938"/>
          <p14:tracePt t="35502" x="3768725" y="2928938"/>
          <p14:tracePt t="35518" x="3840163" y="2928938"/>
          <p14:tracePt t="35534" x="3938588" y="2928938"/>
          <p14:tracePt t="35551" x="4010025" y="2928938"/>
          <p14:tracePt t="35567" x="4089400" y="2946400"/>
          <p14:tracePt t="35567" x="4116388" y="2955925"/>
          <p14:tracePt t="35586" x="4187825" y="2973388"/>
          <p14:tracePt t="35602" x="4232275" y="2990850"/>
          <p14:tracePt t="35618" x="4268788" y="3009900"/>
          <p14:tracePt t="35635" x="4295775" y="3027363"/>
          <p14:tracePt t="35651" x="4313238" y="3044825"/>
          <p14:tracePt t="35668" x="4330700" y="3062288"/>
          <p14:tracePt t="35684" x="4330700" y="3089275"/>
          <p14:tracePt t="35702" x="4340225" y="3098800"/>
          <p14:tracePt t="35718" x="4340225" y="3125788"/>
          <p14:tracePt t="35735" x="4340225" y="3143250"/>
          <p14:tracePt t="35751" x="4340225" y="3170238"/>
          <p14:tracePt t="35768" x="4340225" y="3197225"/>
          <p14:tracePt t="35768" x="4340225" y="3214688"/>
          <p14:tracePt t="35786" x="4340225" y="3232150"/>
          <p14:tracePt t="35802" x="4340225" y="3241675"/>
          <p14:tracePt t="35818" x="4340225" y="3268663"/>
          <p14:tracePt t="35835" x="4330700" y="3276600"/>
          <p14:tracePt t="35852" x="4322763" y="3295650"/>
          <p14:tracePt t="35868" x="4313238" y="3303588"/>
          <p14:tracePt t="35885" x="4295775" y="3330575"/>
          <p14:tracePt t="35885" x="4286250" y="3330575"/>
          <p14:tracePt t="35903" x="4259263" y="3367088"/>
          <p14:tracePt t="35919" x="4232275" y="3394075"/>
          <p14:tracePt t="35935" x="4224338" y="3402013"/>
          <p14:tracePt t="35951" x="4232275" y="3402013"/>
          <p14:tracePt t="36421" x="4251325" y="3402013"/>
          <p14:tracePt t="36428" x="4268788" y="3402013"/>
          <p14:tracePt t="36436" x="4295775" y="3402013"/>
          <p14:tracePt t="36450" x="4456113" y="3357563"/>
          <p14:tracePt t="36469" x="4589463" y="3313113"/>
          <p14:tracePt t="36485" x="4724400" y="3259138"/>
          <p14:tracePt t="36502" x="4875213" y="3187700"/>
          <p14:tracePt t="36518" x="5045075" y="3116263"/>
          <p14:tracePt t="36518" x="5116513" y="3089275"/>
          <p14:tracePt t="36537" x="5205413" y="3054350"/>
          <p14:tracePt t="36551" x="5510213" y="2955925"/>
          <p14:tracePt t="36569" x="5705475" y="2884488"/>
          <p14:tracePt t="36586" x="5919788" y="2813050"/>
          <p14:tracePt t="36602" x="6099175" y="2751138"/>
          <p14:tracePt t="36618" x="6303963" y="2679700"/>
          <p14:tracePt t="36635" x="6491288" y="2625725"/>
          <p14:tracePt t="36635" x="6572250" y="2608263"/>
          <p14:tracePt t="36653" x="6742113" y="2581275"/>
          <p14:tracePt t="36669" x="6902450" y="2571750"/>
          <p14:tracePt t="36685" x="7037388" y="2562225"/>
          <p14:tracePt t="36701" x="7170738" y="2562225"/>
          <p14:tracePt t="36718" x="7286625" y="2562225"/>
          <p14:tracePt t="36734" x="7419975" y="2562225"/>
          <p14:tracePt t="36751" x="7527925" y="2571750"/>
          <p14:tracePt t="36751" x="7581900" y="2581275"/>
          <p14:tracePt t="36769" x="7670800" y="2608263"/>
          <p14:tracePt t="36786" x="7751763" y="2625725"/>
          <p14:tracePt t="36802" x="7823200" y="2652713"/>
          <p14:tracePt t="36818" x="7885113" y="2670175"/>
          <p14:tracePt t="36835" x="7947025" y="2697163"/>
          <p14:tracePt t="36852" x="7991475" y="2714625"/>
          <p14:tracePt t="36868" x="8045450" y="2741613"/>
          <p14:tracePt t="36886" x="8072438" y="2751138"/>
          <p14:tracePt t="36902" x="8081963" y="2768600"/>
          <p14:tracePt t="36918" x="8099425" y="2786063"/>
          <p14:tracePt t="36935" x="8116888" y="2795588"/>
          <p14:tracePt t="36951" x="8126413" y="2795588"/>
          <p14:tracePt t="36951" x="8134350" y="2795588"/>
          <p14:tracePt t="36970" x="8143875" y="2803525"/>
          <p14:tracePt t="36985" x="8153400" y="2803525"/>
          <p14:tracePt t="37002" x="8153400" y="2813050"/>
          <p14:tracePt t="37892" x="8161338" y="2813050"/>
          <p14:tracePt t="37901" x="8180388" y="2813050"/>
          <p14:tracePt t="37918" x="8197850" y="2822575"/>
          <p14:tracePt t="37935" x="8205788" y="2822575"/>
          <p14:tracePt t="37935" x="8224838" y="2830513"/>
          <p14:tracePt t="37952" x="8242300" y="2840038"/>
          <p14:tracePt t="37970" x="8259763" y="2847975"/>
          <p14:tracePt t="37985" x="8286750" y="2857500"/>
          <p14:tracePt t="38002" x="8313738" y="2867025"/>
          <p14:tracePt t="38018" x="8340725" y="2884488"/>
          <p14:tracePt t="38034" x="8358188" y="2901950"/>
          <p14:tracePt t="38034" x="8375650" y="2901950"/>
          <p14:tracePt t="38053" x="8385175" y="2919413"/>
          <p14:tracePt t="38069" x="8402638" y="2938463"/>
          <p14:tracePt t="38085" x="8420100" y="2946400"/>
          <p14:tracePt t="38102" x="8439150" y="2965450"/>
          <p14:tracePt t="38118" x="8447088" y="2982913"/>
          <p14:tracePt t="38134" x="8466138" y="3009900"/>
          <p14:tracePt t="38151" x="8474075" y="3036888"/>
          <p14:tracePt t="38151" x="8483600" y="3044825"/>
          <p14:tracePt t="38169" x="8491538" y="3071813"/>
          <p14:tracePt t="38186" x="8510588" y="3098800"/>
          <p14:tracePt t="38202" x="8510588" y="3125788"/>
          <p14:tracePt t="38218" x="8528050" y="3152775"/>
          <p14:tracePt t="38235" x="8528050" y="3170238"/>
          <p14:tracePt t="38251" x="8545513" y="3197225"/>
          <p14:tracePt t="38268" x="8545513" y="3232150"/>
          <p14:tracePt t="38286" x="8562975" y="3259138"/>
          <p14:tracePt t="38302" x="8562975" y="3276600"/>
          <p14:tracePt t="38318" x="8562975" y="3295650"/>
          <p14:tracePt t="38334" x="8572500" y="3313113"/>
          <p14:tracePt t="38351" x="8572500" y="3330575"/>
          <p14:tracePt t="38367" x="8572500" y="3348038"/>
          <p14:tracePt t="38367" x="8572500" y="3367088"/>
          <p14:tracePt t="38386" x="8572500" y="3394075"/>
          <p14:tracePt t="38402" x="8572500" y="3419475"/>
          <p14:tracePt t="38418" x="8572500" y="3438525"/>
          <p14:tracePt t="38435" x="8572500" y="3465513"/>
          <p14:tracePt t="38451" x="8572500" y="3482975"/>
          <p14:tracePt t="38468" x="8572500" y="3500438"/>
          <p14:tracePt t="38468" x="8582025" y="3509963"/>
          <p14:tracePt t="38486" x="8582025" y="3527425"/>
          <p14:tracePt t="38502" x="8582025" y="3554413"/>
          <p14:tracePt t="38519" x="8582025" y="3562350"/>
          <p14:tracePt t="38534" x="8589963" y="3571875"/>
          <p14:tracePt t="38550" x="8589963" y="3581400"/>
          <p14:tracePt t="38567" x="8589963" y="3598863"/>
          <p14:tracePt t="38585" x="8589963" y="3608388"/>
          <p14:tracePt t="38600" x="8589963" y="3643313"/>
          <p14:tracePt t="38618" x="8589963" y="3670300"/>
          <p14:tracePt t="38635" x="8589963" y="3687763"/>
          <p14:tracePt t="38652" x="8589963" y="3714750"/>
          <p14:tracePt t="38667" x="8589963" y="3724275"/>
          <p14:tracePt t="38684" x="8599488" y="3741738"/>
          <p14:tracePt t="38702" x="8599488" y="3759200"/>
          <p14:tracePt t="38719" x="8599488" y="3776663"/>
          <p14:tracePt t="38736" x="8599488" y="3786188"/>
          <p14:tracePt t="38751" x="8599488" y="3795713"/>
          <p14:tracePt t="38767" x="8599488" y="3803650"/>
          <p14:tracePt t="38842" x="8599488" y="3813175"/>
          <p14:tracePt t="38865" x="8599488" y="3822700"/>
          <p14:tracePt t="38911" x="8599488" y="3830638"/>
          <p14:tracePt t="38942" x="8599488" y="3840163"/>
          <p14:tracePt t="38973" x="8599488" y="3848100"/>
          <p14:tracePt t="38989" x="8599488" y="3857625"/>
          <p14:tracePt t="43446" x="8599488" y="3867150"/>
          <p14:tracePt t="43668" x="8609013" y="3875088"/>
          <p14:tracePt t="43691" x="8609013" y="3884613"/>
          <p14:tracePt t="43699" x="8609013" y="3894138"/>
          <p14:tracePt t="43714" x="8609013" y="3902075"/>
          <p14:tracePt t="43737" x="8616950" y="3911600"/>
          <p14:tracePt t="43753" x="8616950" y="3919538"/>
          <p14:tracePt t="43760" x="8616950" y="3929063"/>
          <p14:tracePt t="43776" x="8616950" y="3938588"/>
          <p14:tracePt t="43792" x="8616950" y="3946525"/>
          <p14:tracePt t="43801" x="8616950" y="3956050"/>
          <p14:tracePt t="43818" x="8616950" y="3965575"/>
          <p14:tracePt t="43834" x="8616950" y="3973513"/>
          <p14:tracePt t="43850" x="8616950" y="3983038"/>
          <p14:tracePt t="43868" x="8626475" y="3990975"/>
          <p14:tracePt t="43886" x="8626475" y="4000500"/>
          <p14:tracePt t="43901" x="8626475" y="4010025"/>
          <p14:tracePt t="43918" x="8626475" y="4027488"/>
          <p14:tracePt t="43934" x="8626475" y="4037013"/>
          <p14:tracePt t="43950" x="8626475" y="4054475"/>
          <p14:tracePt t="43968" x="8626475" y="4062413"/>
          <p14:tracePt t="43993" x="8626475" y="4071938"/>
          <p14:tracePt t="44023" x="8626475" y="4081463"/>
          <p14:tracePt t="44054" x="8626475" y="4089400"/>
          <p14:tracePt t="44070" x="8626475" y="4098925"/>
          <p14:tracePt t="44132" x="8626475" y="4108450"/>
          <p14:tracePt t="44193" x="8626475" y="4116388"/>
          <p14:tracePt t="44225" x="8626475" y="4125913"/>
          <p14:tracePt t="44255" x="8626475" y="4133850"/>
          <p14:tracePt t="44271" x="8626475" y="4143375"/>
          <p14:tracePt t="44310" x="8626475" y="4152900"/>
          <p14:tracePt t="44333" x="8626475" y="4160838"/>
          <p14:tracePt t="44371" x="8626475" y="4170363"/>
          <p14:tracePt t="48776" x="8634413" y="4170363"/>
          <p14:tracePt t="48827" x="8634413" y="4179888"/>
          <p14:tracePt t="48835" x="8643938" y="4179888"/>
          <p14:tracePt t="48851" x="8643938" y="4187825"/>
          <p14:tracePt t="48873" x="8643938" y="4197350"/>
          <p14:tracePt t="48896" x="8643938" y="4205288"/>
          <p14:tracePt t="48904" x="8653463" y="4214813"/>
          <p14:tracePt t="48917" x="8653463" y="4232275"/>
          <p14:tracePt t="48935" x="8653463" y="4241800"/>
          <p14:tracePt t="48952" x="8653463" y="4251325"/>
          <p14:tracePt t="48969" x="8653463" y="4268788"/>
          <p14:tracePt t="48984" x="8653463" y="4286250"/>
          <p14:tracePt t="49001" x="8661400" y="4295775"/>
          <p14:tracePt t="49018" x="8661400" y="4322763"/>
          <p14:tracePt t="49036" x="8661400" y="4330700"/>
          <p14:tracePt t="49052" x="8661400" y="4340225"/>
          <p14:tracePt t="49068" x="8661400" y="4348163"/>
          <p14:tracePt t="49085" x="8661400" y="4357688"/>
          <p14:tracePt t="49100" x="8661400" y="4367213"/>
          <p14:tracePt t="49117" x="8661400" y="4375150"/>
          <p14:tracePt t="49134" x="8661400" y="4384675"/>
          <p14:tracePt t="49151" x="8661400" y="4402138"/>
          <p14:tracePt t="49169" x="8661400" y="4411663"/>
          <p14:tracePt t="49190" x="8661400" y="4419600"/>
          <p14:tracePt t="49205" x="8661400" y="4429125"/>
          <p14:tracePt t="49229" x="8661400" y="4438650"/>
          <p14:tracePt t="49236" x="8661400" y="4446588"/>
          <p14:tracePt t="49252" x="8661400" y="4456113"/>
          <p14:tracePt t="49275" x="8661400" y="4465638"/>
          <p14:tracePt t="49299" x="8661400" y="4473575"/>
          <p14:tracePt t="49306" x="8661400" y="4483100"/>
          <p14:tracePt t="49329" x="8661400" y="4491038"/>
          <p14:tracePt t="49352" x="8661400" y="4500563"/>
          <p14:tracePt t="49399" x="8661400" y="4510088"/>
          <p14:tracePt t="51186" x="8661400" y="4518025"/>
          <p14:tracePt t="52029" x="8661400" y="4527550"/>
          <p14:tracePt t="52067" x="8661400" y="4537075"/>
          <p14:tracePt t="52090" x="8661400" y="4545013"/>
          <p14:tracePt t="52098" x="8661400" y="4554538"/>
          <p14:tracePt t="52113" x="8661400" y="4562475"/>
          <p14:tracePt t="52129" x="8661400" y="4572000"/>
          <p14:tracePt t="52144" x="8661400" y="4581525"/>
          <p14:tracePt t="52152" x="8661400" y="4589463"/>
          <p14:tracePt t="52168" x="8661400" y="4598988"/>
          <p14:tracePt t="52185" x="8661400" y="4616450"/>
          <p14:tracePt t="52206" x="8661400" y="4625975"/>
          <p14:tracePt t="52222" x="8661400" y="4633913"/>
          <p14:tracePt t="52237" x="8661400" y="4643438"/>
          <p14:tracePt t="52250" x="8661400" y="4660900"/>
          <p14:tracePt t="52269" x="8661400" y="4670425"/>
          <p14:tracePt t="52285" x="8661400" y="4679950"/>
          <p14:tracePt t="52302" x="8661400" y="4687888"/>
          <p14:tracePt t="52318" x="8661400" y="4697413"/>
          <p14:tracePt t="52334" x="8661400" y="4705350"/>
          <p14:tracePt t="52369" x="8661400" y="4714875"/>
          <p14:tracePt t="52392" x="8661400" y="4724400"/>
          <p14:tracePt t="53316" x="8661400" y="4732338"/>
          <p14:tracePt t="53831" x="8661400" y="4741863"/>
          <p14:tracePt t="53861" x="8661400" y="4751388"/>
          <p14:tracePt t="53877" x="8670925" y="4759325"/>
          <p14:tracePt t="53893" x="8680450" y="4759325"/>
          <p14:tracePt t="53908" x="8680450" y="4768850"/>
          <p14:tracePt t="53916" x="8680450" y="4776788"/>
          <p14:tracePt t="53923" x="8688388" y="4786313"/>
          <p14:tracePt t="53934" x="8688388" y="4795838"/>
          <p14:tracePt t="53950" x="8705850" y="4813300"/>
          <p14:tracePt t="53968" x="8715375" y="4840288"/>
          <p14:tracePt t="53987" x="8732838" y="4857750"/>
          <p14:tracePt t="54003" x="8751888" y="4884738"/>
          <p14:tracePt t="54019" x="8759825" y="4902200"/>
          <p14:tracePt t="54035" x="8777288" y="4919663"/>
          <p14:tracePt t="54052" x="8786813" y="4938713"/>
          <p14:tracePt t="54069" x="8796338" y="4956175"/>
          <p14:tracePt t="54085" x="8823325" y="4991100"/>
          <p14:tracePt t="54102" x="8831263" y="5010150"/>
          <p14:tracePt t="54119" x="8858250" y="5037138"/>
          <p14:tracePt t="54135" x="8867775" y="5062538"/>
          <p14:tracePt t="54151" x="8875713" y="5081588"/>
          <p14:tracePt t="54167" x="8885238" y="5099050"/>
          <p14:tracePt t="54167" x="8885238" y="5116513"/>
          <p14:tracePt t="54187" x="8894763" y="5126038"/>
          <p14:tracePt t="54200" x="8902700" y="5153025"/>
          <p14:tracePt t="54219" x="8912225" y="5170488"/>
          <p14:tracePt t="54235" x="8920163" y="5180013"/>
          <p14:tracePt t="54251" x="8920163" y="5205413"/>
          <p14:tracePt t="54268" x="8920163" y="5224463"/>
          <p14:tracePt t="54284" x="8920163" y="5241925"/>
          <p14:tracePt t="54284" x="8920163" y="5251450"/>
          <p14:tracePt t="54303" x="8920163" y="5268913"/>
          <p14:tracePt t="54319" x="8920163" y="5276850"/>
          <p14:tracePt t="54335" x="8920163" y="5295900"/>
          <p14:tracePt t="54352" x="8920163" y="5313363"/>
          <p14:tracePt t="54368" x="8920163" y="5322888"/>
          <p14:tracePt t="54385" x="8920163" y="5340350"/>
          <p14:tracePt t="54385" x="8920163" y="5348288"/>
          <p14:tracePt t="54403" x="8920163" y="5367338"/>
          <p14:tracePt t="54419" x="8920163" y="5375275"/>
          <p14:tracePt t="54436" x="8920163" y="5384800"/>
          <p14:tracePt t="54452" x="8920163" y="5394325"/>
          <p14:tracePt t="54488" x="8920163" y="5402263"/>
          <p14:tracePt t="54519" x="8920163" y="5411788"/>
          <p14:tracePt t="58090" x="8920163" y="5419725"/>
          <p14:tracePt t="58508" x="8920163" y="5429250"/>
          <p14:tracePt t="58532" x="8920163" y="5438775"/>
          <p14:tracePt t="58570" x="8920163" y="5446713"/>
          <p14:tracePt t="58595" x="8920163" y="5465763"/>
          <p14:tracePt t="58609" x="8920163" y="5473700"/>
          <p14:tracePt t="58625" x="8920163" y="5483225"/>
          <p14:tracePt t="58633" x="8920163" y="5491163"/>
          <p14:tracePt t="58640" x="8912225" y="5491163"/>
          <p14:tracePt t="58649" x="8912225" y="5500688"/>
          <p14:tracePt t="58666" x="8912225" y="5518150"/>
          <p14:tracePt t="58683" x="8912225" y="5527675"/>
          <p14:tracePt t="58700" x="8902700" y="5537200"/>
          <p14:tracePt t="58717" x="8902700" y="5554663"/>
          <p14:tracePt t="58736" x="8902700" y="5562600"/>
          <p14:tracePt t="58751" x="8902700" y="5572125"/>
          <p14:tracePt t="58768" x="8894763" y="5589588"/>
          <p14:tracePt t="58784" x="8894763" y="5599113"/>
          <p14:tracePt t="58804" x="8894763" y="5608638"/>
          <p14:tracePt t="58827" x="8885238" y="5608638"/>
          <p14:tracePt t="58836" x="8885238" y="5616575"/>
          <p14:tracePt t="58851" x="8885238" y="5626100"/>
          <p14:tracePt t="58868" x="8885238" y="5634038"/>
          <p14:tracePt t="58912" x="8875713" y="5634038"/>
          <p14:tracePt t="61795" x="8875713" y="5643563"/>
          <p14:tracePt t="61821" x="8875713" y="5653088"/>
          <p14:tracePt t="61843" x="8875713" y="5661025"/>
          <p14:tracePt t="61859" x="8867775" y="5670550"/>
          <p14:tracePt t="61882" x="8867775" y="5680075"/>
          <p14:tracePt t="61905" x="8858250" y="5680075"/>
          <p14:tracePt t="61921" x="8858250" y="5688013"/>
          <p14:tracePt t="61928" x="8858250" y="5697538"/>
          <p14:tracePt t="61944" x="8858250" y="5705475"/>
          <p14:tracePt t="61959" x="8848725" y="5705475"/>
          <p14:tracePt t="61983" x="8848725" y="5715000"/>
          <p14:tracePt t="61998" x="8840788" y="5715000"/>
          <p14:tracePt t="62006" x="8840788" y="5724525"/>
          <p14:tracePt t="62021" x="8840788" y="5732463"/>
          <p14:tracePt t="62035" x="8840788" y="5741988"/>
          <p14:tracePt t="62051" x="8831263" y="5751513"/>
          <p14:tracePt t="62069" x="8831263" y="5759450"/>
          <p14:tracePt t="62092" x="8831263" y="5768975"/>
          <p14:tracePt t="62114" x="8831263" y="5776913"/>
          <p14:tracePt t="62137" x="8831263" y="5786438"/>
          <p14:tracePt t="62168" x="8831263" y="5795963"/>
          <p14:tracePt t="62215" x="8831263" y="5803900"/>
          <p14:tracePt t="62400" x="8831263" y="5813425"/>
          <p14:tracePt t="62656" x="8831263" y="5822950"/>
          <p14:tracePt t="62710" x="8831263" y="5830888"/>
          <p14:tracePt t="62764" x="8831263" y="5840413"/>
          <p14:tracePt t="62810" x="8831263" y="5848350"/>
          <p14:tracePt t="62826" x="8831263" y="5857875"/>
          <p14:tracePt t="62864" x="8831263" y="5867400"/>
          <p14:tracePt t="62895" x="8831263" y="5875338"/>
          <p14:tracePt t="62926" x="8823325" y="5884863"/>
          <p14:tracePt t="62942" x="8823325" y="5894388"/>
          <p14:tracePt t="62965" x="8823325" y="5902325"/>
          <p14:tracePt t="62981" x="8823325" y="5911850"/>
          <p14:tracePt t="63004" x="8823325" y="5919788"/>
          <p14:tracePt t="63011" x="8823325" y="5929313"/>
          <p14:tracePt t="63058" x="8823325" y="5938838"/>
          <p14:tracePt t="63081" x="8823325" y="5946775"/>
          <p14:tracePt t="63112" x="8823325" y="5956300"/>
          <p14:tracePt t="63128" x="8823325" y="5965825"/>
          <p14:tracePt t="63174" x="8823325" y="5973763"/>
          <p14:tracePt t="63244" x="8823325" y="5983288"/>
          <p14:tracePt t="63282" x="8813800" y="5983288"/>
          <p14:tracePt t="63290" x="8813800" y="5991225"/>
          <p14:tracePt t="63305" x="8804275" y="5991225"/>
          <p14:tracePt t="63321" x="8804275" y="6000750"/>
          <p14:tracePt t="63344" x="8804275" y="6010275"/>
          <p14:tracePt t="63383" x="8804275" y="6018213"/>
          <p14:tracePt t="63429" x="8804275" y="6027738"/>
          <p14:tracePt t="67864" x="8804275" y="6037263"/>
          <p14:tracePt t="68588" x="8804275" y="6045200"/>
          <p14:tracePt t="68619" x="8804275" y="6054725"/>
          <p14:tracePt t="68627" x="8804275" y="6062663"/>
          <p14:tracePt t="68642" x="8796338" y="6072188"/>
          <p14:tracePt t="68652" x="8796338" y="6089650"/>
          <p14:tracePt t="68669" x="8777288" y="6108700"/>
          <p14:tracePt t="68686" x="8759825" y="6126163"/>
          <p14:tracePt t="68702" x="8751888" y="6134100"/>
          <p14:tracePt t="68719" x="8742363" y="6161088"/>
          <p14:tracePt t="68737" x="8742363" y="6170613"/>
          <p14:tracePt t="68753" x="8732838" y="6170613"/>
          <p14:tracePt t="68768" x="8724900" y="6188075"/>
          <p14:tracePt t="68786" x="8715375" y="6197600"/>
          <p14:tracePt t="68802" x="8715375" y="6215063"/>
          <p14:tracePt t="68819" x="8705850" y="6224588"/>
          <p14:tracePt t="68836" x="8697913" y="6232525"/>
          <p14:tracePt t="68853" x="8697913" y="6242050"/>
          <p14:tracePt t="68875" x="8697913" y="6251575"/>
          <p14:tracePt t="68886" x="8688388" y="6259513"/>
          <p14:tracePt t="68902" x="8688388" y="6269038"/>
          <p14:tracePt t="68917" x="8680450" y="6276975"/>
          <p14:tracePt t="68937" x="8680450" y="6286500"/>
          <p14:tracePt t="68953" x="8680450" y="6296025"/>
          <p14:tracePt t="68975" x="8680450" y="6303963"/>
          <p14:tracePt t="68999" x="8680450" y="6313488"/>
          <p14:tracePt t="69022" x="8680450" y="6323013"/>
          <p14:tracePt t="69053" x="8680450" y="6330950"/>
          <p14:tracePt t="69076" x="8680450" y="6340475"/>
          <p14:tracePt t="69123" x="8680450" y="6348413"/>
          <p14:tracePt t="74446" x="8680450" y="6340475"/>
          <p14:tracePt t="75124" x="8697913" y="6323013"/>
          <p14:tracePt t="75140" x="8715375" y="6303963"/>
          <p14:tracePt t="75147" x="8724900" y="6286500"/>
          <p14:tracePt t="75155" x="8751888" y="6269038"/>
          <p14:tracePt t="75169" x="8831263" y="6134100"/>
          <p14:tracePt t="75186" x="8902700" y="6027738"/>
          <p14:tracePt t="75204" x="8956675" y="5938838"/>
          <p14:tracePt t="75220" x="9018588" y="5822950"/>
          <p14:tracePt t="75236" x="9055100" y="5697538"/>
          <p14:tracePt t="75252" x="9099550" y="5554663"/>
          <p14:tracePt t="75269" x="9134475" y="5411788"/>
          <p14:tracePt t="75269" x="9144000" y="5348288"/>
          <p14:tracePt t="75287" x="9161463" y="5214938"/>
          <p14:tracePt t="75303" x="9170988" y="5054600"/>
          <p14:tracePt t="75320" x="9170988" y="4911725"/>
          <p14:tracePt t="75336" x="9170988" y="4776788"/>
          <p14:tracePt t="75352" x="9170988" y="4633913"/>
          <p14:tracePt t="75369" x="9161463" y="4491038"/>
          <p14:tracePt t="75386" x="9109075" y="4259263"/>
          <p14:tracePt t="75403" x="9082088" y="4125913"/>
          <p14:tracePt t="75420" x="9037638" y="3983038"/>
          <p14:tracePt t="75436" x="9010650" y="3857625"/>
          <p14:tracePt t="75452" x="8966200" y="3732213"/>
          <p14:tracePt t="75469" x="8912225" y="3616325"/>
          <p14:tracePt t="75486" x="8804275" y="3438525"/>
          <p14:tracePt t="75504" x="8732838" y="3322638"/>
          <p14:tracePt t="75520" x="8643938" y="3214688"/>
          <p14:tracePt t="75536" x="8589963" y="3133725"/>
          <p14:tracePt t="75553" x="8528050" y="3062288"/>
          <p14:tracePt t="75569" x="8474075" y="2982913"/>
          <p14:tracePt t="75586" x="8420100" y="2911475"/>
          <p14:tracePt t="75586" x="8367713" y="2874963"/>
          <p14:tracePt t="75604" x="8286750" y="2822575"/>
          <p14:tracePt t="75620" x="8224838" y="2759075"/>
          <p14:tracePt t="75636" x="8161338" y="2714625"/>
          <p14:tracePt t="75653" x="8116888" y="2679700"/>
          <p14:tracePt t="75669" x="8062913" y="2643188"/>
          <p14:tracePt t="75686" x="8010525" y="2608263"/>
          <p14:tracePt t="75702" x="7983538" y="2571750"/>
          <p14:tracePt t="75702" x="7966075" y="2562225"/>
          <p14:tracePt t="75720" x="7947025" y="2527300"/>
          <p14:tracePt t="75736" x="7947025" y="2517775"/>
          <p14:tracePt t="75758" x="7966075" y="2500313"/>
          <p14:tracePt t="76246" x="7974013" y="2490788"/>
          <p14:tracePt t="76253" x="7983538" y="2490788"/>
          <p14:tracePt t="76261" x="8010525" y="2465388"/>
          <p14:tracePt t="76270" x="8037513" y="2446338"/>
          <p14:tracePt t="76286" x="8089900" y="2393950"/>
          <p14:tracePt t="76303" x="8143875" y="2303463"/>
          <p14:tracePt t="76319" x="8232775" y="2179638"/>
          <p14:tracePt t="76336" x="8323263" y="2009775"/>
          <p14:tracePt t="76336" x="8385175" y="1911350"/>
          <p14:tracePt t="76354" x="8420100" y="1830388"/>
          <p14:tracePt t="76368" x="8562975" y="1527175"/>
          <p14:tracePt t="76387" x="8616950" y="1366838"/>
          <p14:tracePt t="76403" x="8653463" y="1214438"/>
          <p14:tracePt t="76419" x="8670925" y="1081088"/>
          <p14:tracePt t="76436" x="8680450" y="965200"/>
          <p14:tracePt t="76452" x="8680450" y="857250"/>
          <p14:tracePt t="76452" x="8680450" y="803275"/>
          <p14:tracePt t="76470" x="8680450" y="704850"/>
          <p14:tracePt t="76487" x="8653463" y="633413"/>
          <p14:tracePt t="76503" x="8616950" y="554038"/>
          <p14:tracePt t="76519" x="8599488" y="490538"/>
          <p14:tracePt t="76536" x="8582025" y="438150"/>
          <p14:tracePt t="76553" x="8555038" y="401638"/>
          <p14:tracePt t="76569" x="8528050" y="330200"/>
          <p14:tracePt t="76587" x="8518525" y="312738"/>
          <p14:tracePt t="76603" x="8510588" y="295275"/>
          <p14:tracePt t="76619" x="8501063" y="276225"/>
          <p14:tracePt t="76636" x="8491538" y="268288"/>
          <p14:tracePt t="76652" x="8483600" y="258763"/>
          <p14:tracePt t="77557" x="8474075" y="258763"/>
          <p14:tracePt t="77692" x="8456613" y="250825"/>
          <p14:tracePt t="77715" x="8447088" y="231775"/>
          <p14:tracePt t="77723" x="8429625" y="223838"/>
          <p14:tracePt t="77735" x="8385175" y="196850"/>
          <p14:tracePt t="77735" x="8348663" y="179388"/>
          <p14:tracePt t="77754" x="8286750" y="152400"/>
          <p14:tracePt t="77771" x="8232775" y="115888"/>
          <p14:tracePt t="77787" x="8161338" y="71438"/>
          <p14:tracePt t="77803" x="8072438" y="26988"/>
          <p14:tracePt t="77819" x="7983538" y="0"/>
          <p14:tracePt t="77836" x="7875588" y="0"/>
          <p14:tracePt t="77852" x="7777163" y="0"/>
          <p14:tracePt t="77852" x="7732713" y="0"/>
          <p14:tracePt t="77871" x="7634288" y="0"/>
          <p14:tracePt t="77887" x="7518400" y="0"/>
          <p14:tracePt t="77903" x="7394575" y="0"/>
          <p14:tracePt t="77920" x="7269163" y="0"/>
          <p14:tracePt t="77935" x="7153275" y="0"/>
          <p14:tracePt t="77952" x="7018338" y="0"/>
          <p14:tracePt t="77969" x="6823075" y="0"/>
          <p14:tracePt t="77987" x="6724650" y="0"/>
          <p14:tracePt t="78004" x="6608763" y="0"/>
          <p14:tracePt t="78020" x="6518275" y="0"/>
          <p14:tracePt t="78036" x="6402388" y="0"/>
          <p14:tracePt t="78053" x="6286500" y="0"/>
          <p14:tracePt t="78069" x="6197600" y="0"/>
          <p14:tracePt t="78069" x="6161088" y="0"/>
          <p14:tracePt t="78088" x="6089650" y="0"/>
          <p14:tracePt t="78103" x="6018213" y="0"/>
          <p14:tracePt t="78120" x="5919788" y="0"/>
          <p14:tracePt t="78136" x="5840413" y="0"/>
          <p14:tracePt t="78152" x="5751513" y="0"/>
          <p14:tracePt t="78169" x="5608638" y="0"/>
          <p14:tracePt t="78187" x="5510213" y="0"/>
          <p14:tracePt t="78203" x="5384800" y="0"/>
          <p14:tracePt t="78220" x="5268913" y="17463"/>
          <p14:tracePt t="78236" x="5143500" y="36513"/>
          <p14:tracePt t="78252" x="5018088" y="53975"/>
          <p14:tracePt t="78269" x="4911725" y="61913"/>
          <p14:tracePt t="78286" x="4813300" y="80963"/>
          <p14:tracePt t="78286" x="4759325" y="88900"/>
          <p14:tracePt t="78304" x="4660900" y="98425"/>
          <p14:tracePt t="78320" x="4572000" y="107950"/>
          <p14:tracePt t="78336" x="4483100" y="125413"/>
          <p14:tracePt t="78353" x="4384675" y="133350"/>
          <p14:tracePt t="78369" x="4295775" y="152400"/>
          <p14:tracePt t="78386" x="4232275" y="160338"/>
          <p14:tracePt t="78386" x="4205288" y="160338"/>
          <p14:tracePt t="78404" x="4152900" y="169863"/>
          <p14:tracePt t="78420" x="4089400" y="187325"/>
          <p14:tracePt t="78437" x="4044950" y="196850"/>
          <p14:tracePt t="78453" x="4000500" y="214313"/>
          <p14:tracePt t="78469" x="3956050" y="223838"/>
          <p14:tracePt t="78486" x="3919538" y="241300"/>
          <p14:tracePt t="78503" x="3875088" y="258763"/>
          <p14:tracePt t="78521" x="3840163" y="268288"/>
          <p14:tracePt t="78537" x="3795713" y="285750"/>
          <p14:tracePt t="78553" x="3751263" y="312738"/>
          <p14:tracePt t="78569" x="3687763" y="330200"/>
          <p14:tracePt t="78586" x="3652838" y="357188"/>
          <p14:tracePt t="78603" x="3608388" y="374650"/>
          <p14:tracePt t="78619" x="3562350" y="401638"/>
          <p14:tracePt t="78636" x="3536950" y="419100"/>
          <p14:tracePt t="78653" x="3482975" y="446088"/>
          <p14:tracePt t="78670" x="3411538" y="482600"/>
          <p14:tracePt t="78686" x="3357563" y="527050"/>
          <p14:tracePt t="78702" x="3303588" y="554038"/>
          <p14:tracePt t="78719" x="3224213" y="588963"/>
          <p14:tracePt t="78737" x="3179763" y="625475"/>
          <p14:tracePt t="78753" x="3125788" y="642938"/>
          <p14:tracePt t="78769" x="3071813" y="669925"/>
          <p14:tracePt t="78786" x="3036888" y="687388"/>
          <p14:tracePt t="78802" x="3000375" y="687388"/>
          <p14:tracePt t="78819" x="2973388" y="696913"/>
          <p14:tracePt t="78835" x="2946400" y="704850"/>
          <p14:tracePt t="78853" x="2928938" y="704850"/>
          <p14:tracePt t="78870" x="2919413" y="714375"/>
          <p14:tracePt t="78886" x="2911475" y="714375"/>
          <p14:tracePt t="78902" x="2901950" y="723900"/>
          <p14:tracePt t="78918" x="2884488" y="731838"/>
          <p14:tracePt t="78936" x="2867025" y="750888"/>
          <p14:tracePt t="78936" x="2857500" y="750888"/>
          <p14:tracePt t="78954" x="2847975" y="758825"/>
          <p14:tracePt t="79857" x="2857500" y="768350"/>
          <p14:tracePt t="80253" x="2867025" y="768350"/>
          <p14:tracePt t="80260" x="2874963" y="785813"/>
          <p14:tracePt t="80269" x="2894013" y="795338"/>
          <p14:tracePt t="80286" x="2919413" y="812800"/>
          <p14:tracePt t="80302" x="2938463" y="830263"/>
          <p14:tracePt t="80319" x="2955925" y="847725"/>
          <p14:tracePt t="80336" x="2965450" y="874713"/>
          <p14:tracePt t="80336" x="2982913" y="893763"/>
          <p14:tracePt t="80354" x="2990850" y="928688"/>
          <p14:tracePt t="80370" x="3000375" y="946150"/>
          <p14:tracePt t="80386" x="3009900" y="982663"/>
          <p14:tracePt t="80403" x="3027363" y="1009650"/>
          <p14:tracePt t="80419" x="3036888" y="1044575"/>
          <p14:tracePt t="80436" x="3054350" y="1089025"/>
          <p14:tracePt t="80454" x="3062288" y="1116013"/>
          <p14:tracePt t="80470" x="3071813" y="1143000"/>
          <p14:tracePt t="80486" x="3089275" y="1179513"/>
          <p14:tracePt t="80503" x="3098800" y="1196975"/>
          <p14:tracePt t="80519" x="3116263" y="1231900"/>
          <p14:tracePt t="80537" x="3125788" y="1258888"/>
          <p14:tracePt t="80537" x="3133725" y="1276350"/>
          <p14:tracePt t="80554" x="3133725" y="1295400"/>
          <p14:tracePt t="80570" x="3143250" y="1312863"/>
          <p14:tracePt t="80587" x="3152775" y="1339850"/>
          <p14:tracePt t="80603" x="3160713" y="1366838"/>
          <p14:tracePt t="80619" x="3170238" y="1384300"/>
          <p14:tracePt t="80636" x="3179763" y="1411288"/>
          <p14:tracePt t="80652" x="3179763" y="1428750"/>
          <p14:tracePt t="80652" x="3187700" y="1438275"/>
          <p14:tracePt t="80671" x="3187700" y="1465263"/>
          <p14:tracePt t="80687" x="3197225" y="1473200"/>
          <p14:tracePt t="80703" x="3205163" y="1490663"/>
          <p14:tracePt t="80719" x="3205163" y="1500188"/>
          <p14:tracePt t="80735" x="3205163" y="1517650"/>
          <p14:tracePt t="80752" x="3205163" y="1536700"/>
          <p14:tracePt t="80769" x="3205163" y="1554163"/>
          <p14:tracePt t="80787" x="3205163" y="1571625"/>
          <p14:tracePt t="80803" x="3214688" y="1581150"/>
          <p14:tracePt t="80819" x="3214688" y="1589088"/>
          <p14:tracePt t="80836" x="3214688" y="1608138"/>
          <p14:tracePt t="80852" x="3214688" y="1625600"/>
          <p14:tracePt t="80869" x="3214688" y="1643063"/>
          <p14:tracePt t="80887" x="3214688" y="1660525"/>
          <p14:tracePt t="80904" x="3214688" y="1670050"/>
          <p14:tracePt t="80919" x="3214688" y="1679575"/>
          <p14:tracePt t="80936" x="3214688" y="1697038"/>
          <p14:tracePt t="80952" x="3214688" y="1714500"/>
          <p14:tracePt t="80968" x="3214688" y="1741488"/>
          <p14:tracePt t="80987" x="3214688" y="1758950"/>
          <p14:tracePt t="81003" x="3214688" y="1768475"/>
          <p14:tracePt t="81020" x="3214688" y="1776413"/>
          <p14:tracePt t="81036" x="3205163" y="1785938"/>
          <p14:tracePt t="81053" x="3205163" y="1803400"/>
          <p14:tracePt t="81069" x="3197225" y="1812925"/>
          <p14:tracePt t="81086" x="3187700" y="1839913"/>
          <p14:tracePt t="81104" x="3187700" y="1847850"/>
          <p14:tracePt t="81126" x="3179763" y="1847850"/>
          <p14:tracePt t="81136" x="3179763" y="1857375"/>
          <p14:tracePt t="81152" x="3160713" y="1874838"/>
          <p14:tracePt t="81169" x="3152775" y="1901825"/>
          <p14:tracePt t="81185" x="3143250" y="1928813"/>
          <p14:tracePt t="81203" x="3125788" y="1946275"/>
          <p14:tracePt t="81220" x="3125788" y="1955800"/>
          <p14:tracePt t="81237" x="3116263" y="1955800"/>
          <p14:tracePt t="81273" x="3116263" y="1965325"/>
          <p14:tracePt t="81280" x="3108325" y="1973263"/>
          <p14:tracePt t="81296" x="3098800" y="1973263"/>
          <p14:tracePt t="81303" x="3098800" y="1982788"/>
          <p14:tracePt t="81350" x="3089275" y="1982788"/>
          <p14:tracePt t="81358" x="3081338" y="1982788"/>
          <p14:tracePt t="81369" x="3054350" y="2000250"/>
          <p14:tracePt t="81386" x="3017838" y="2017713"/>
          <p14:tracePt t="81403" x="2946400" y="2054225"/>
          <p14:tracePt t="81420" x="2911475" y="2062163"/>
          <p14:tracePt t="81437" x="2874963" y="2071688"/>
          <p14:tracePt t="81453" x="2857500" y="2071688"/>
          <p14:tracePt t="81470" x="2830513" y="2081213"/>
          <p14:tracePt t="81486" x="2813050" y="2089150"/>
          <p14:tracePt t="81502" x="2803525" y="2089150"/>
          <p14:tracePt t="81519" x="2776538" y="2089150"/>
          <p14:tracePt t="81538" x="2768600" y="2089150"/>
          <p14:tracePt t="81553" x="2759075" y="2089150"/>
          <p14:tracePt t="83359" x="2759075" y="2081213"/>
          <p14:tracePt t="83748" x="2759075" y="2071688"/>
          <p14:tracePt t="83756" x="2759075" y="2062163"/>
          <p14:tracePt t="83769" x="2759075" y="2044700"/>
          <p14:tracePt t="83786" x="2759075" y="2000250"/>
          <p14:tracePt t="83804" x="2751138" y="1973263"/>
          <p14:tracePt t="83819" x="2741613" y="1955800"/>
          <p14:tracePt t="83836" x="2724150" y="1919288"/>
          <p14:tracePt t="83852" x="2714625" y="1893888"/>
          <p14:tracePt t="83869" x="2687638" y="1874838"/>
          <p14:tracePt t="83886" x="2660650" y="1830388"/>
          <p14:tracePt t="83903" x="2643188" y="1803400"/>
          <p14:tracePt t="83920" x="2625725" y="1768475"/>
          <p14:tracePt t="83936" x="2598738" y="1741488"/>
          <p14:tracePt t="83952" x="2581275" y="1724025"/>
          <p14:tracePt t="83969" x="2571750" y="1697038"/>
          <p14:tracePt t="83985" x="2544763" y="1670050"/>
          <p14:tracePt t="84004" x="2536825" y="1652588"/>
          <p14:tracePt t="84020" x="2517775" y="1643063"/>
          <p14:tracePt t="84038" x="2500313" y="1625600"/>
          <p14:tracePt t="84053" x="2482850" y="1608138"/>
          <p14:tracePt t="84069" x="2465388" y="1598613"/>
          <p14:tracePt t="84086" x="2455863" y="1581150"/>
          <p14:tracePt t="84086" x="2438400" y="1571625"/>
          <p14:tracePt t="84104" x="2419350" y="1554163"/>
          <p14:tracePt t="84120" x="2401888" y="1536700"/>
          <p14:tracePt t="84137" x="2384425" y="1509713"/>
          <p14:tracePt t="84153" x="2366963" y="1482725"/>
          <p14:tracePt t="84169" x="2347913" y="1465263"/>
          <p14:tracePt t="84186" x="2322513" y="1446213"/>
          <p14:tracePt t="84202" x="2295525" y="1428750"/>
          <p14:tracePt t="84202" x="2286000" y="1419225"/>
          <p14:tracePt t="84220" x="2268538" y="1411288"/>
          <p14:tracePt t="84237" x="2241550" y="1393825"/>
          <p14:tracePt t="84253" x="2224088" y="1384300"/>
          <p14:tracePt t="84269" x="2205038" y="1374775"/>
          <p14:tracePt t="84286" x="2170113" y="1374775"/>
          <p14:tracePt t="84302" x="2152650" y="1374775"/>
          <p14:tracePt t="84319" x="2116138" y="1374775"/>
          <p14:tracePt t="84337" x="2098675" y="1374775"/>
          <p14:tracePt t="84354" x="2081213" y="1384300"/>
          <p14:tracePt t="84369" x="2071688" y="1393825"/>
          <p14:tracePt t="84386" x="2054225" y="1411288"/>
          <p14:tracePt t="84402" x="2036763" y="1428750"/>
          <p14:tracePt t="84419" x="2017713" y="1473200"/>
          <p14:tracePt t="84437" x="2009775" y="1500188"/>
          <p14:tracePt t="84453" x="2009775" y="1527175"/>
          <p14:tracePt t="84470" x="2000250" y="1554163"/>
          <p14:tracePt t="84486" x="2000250" y="1581150"/>
          <p14:tracePt t="84502" x="2000250" y="1608138"/>
          <p14:tracePt t="84519" x="2000250" y="1625600"/>
          <p14:tracePt t="84519" x="2000250" y="1633538"/>
          <p14:tracePt t="84539" x="2000250" y="1660525"/>
          <p14:tracePt t="84553" x="2000250" y="1687513"/>
          <p14:tracePt t="84570" x="2000250" y="1697038"/>
          <p14:tracePt t="84585" x="2000250" y="1724025"/>
          <p14:tracePt t="84603" x="2000250" y="1741488"/>
          <p14:tracePt t="84619" x="2000250" y="1758950"/>
          <p14:tracePt t="84637" x="2000250" y="1776413"/>
          <p14:tracePt t="84654" x="2000250" y="1795463"/>
          <p14:tracePt t="84670" x="2000250" y="1812925"/>
          <p14:tracePt t="84686" x="2000250" y="1830388"/>
          <p14:tracePt t="84703" x="2017713" y="1847850"/>
          <p14:tracePt t="84719" x="2017713" y="1857375"/>
          <p14:tracePt t="84735" x="2036763" y="1874838"/>
          <p14:tracePt t="84735" x="2044700" y="1884363"/>
          <p14:tracePt t="84754" x="2062163" y="1901825"/>
          <p14:tracePt t="84770" x="2071688" y="1919288"/>
          <p14:tracePt t="84786" x="2081213" y="1928813"/>
          <p14:tracePt t="84802" x="2089150" y="1928813"/>
          <p14:tracePt t="84818" x="2098675" y="1938338"/>
          <p14:tracePt t="84836" x="2116138" y="1938338"/>
          <p14:tracePt t="84836" x="2125663" y="1938338"/>
          <p14:tracePt t="84854" x="2152650" y="1938338"/>
          <p14:tracePt t="84870" x="2197100" y="1938338"/>
          <p14:tracePt t="84887" x="2224088" y="1919288"/>
          <p14:tracePt t="84903" x="2268538" y="1901825"/>
          <p14:tracePt t="84919" x="2295525" y="1893888"/>
          <p14:tracePt t="84936" x="2322513" y="1874838"/>
          <p14:tracePt t="84952" x="2347913" y="1857375"/>
          <p14:tracePt t="84952" x="2357438" y="1847850"/>
          <p14:tracePt t="84971" x="2374900" y="1839913"/>
          <p14:tracePt t="84986" x="2384425" y="1830388"/>
          <p14:tracePt t="85003" x="2401888" y="1812925"/>
          <p14:tracePt t="85020" x="2419350" y="1795463"/>
          <p14:tracePt t="85036" x="2428875" y="1776413"/>
          <p14:tracePt t="85052" x="2428875" y="1751013"/>
          <p14:tracePt t="85069" x="2438400" y="1704975"/>
          <p14:tracePt t="85087" x="2438400" y="1670050"/>
          <p14:tracePt t="85104" x="2438400" y="1643063"/>
          <p14:tracePt t="85119" x="2438400" y="1625600"/>
          <p14:tracePt t="85136" x="2438400" y="1598613"/>
          <p14:tracePt t="85152" x="2438400" y="1581150"/>
          <p14:tracePt t="85169" x="2438400" y="1554163"/>
          <p14:tracePt t="85169" x="2438400" y="1544638"/>
          <p14:tracePt t="85187" x="2419350" y="1527175"/>
          <p14:tracePt t="85203" x="2401888" y="1500188"/>
          <p14:tracePt t="85220" x="2374900" y="1482725"/>
          <p14:tracePt t="85237" x="2347913" y="1455738"/>
          <p14:tracePt t="85252" x="2322513" y="1438275"/>
          <p14:tracePt t="85268" x="2286000" y="1411288"/>
          <p14:tracePt t="85285" x="2259013" y="1393825"/>
          <p14:tracePt t="85301" x="2224088" y="1366838"/>
          <p14:tracePt t="85320" x="2205038" y="1357313"/>
          <p14:tracePt t="85336" x="2187575" y="1347788"/>
          <p14:tracePt t="85352" x="2179638" y="1339850"/>
          <p14:tracePt t="85368" x="2160588" y="1339850"/>
          <p14:tracePt t="85385" x="2143125" y="1339850"/>
          <p14:tracePt t="85385" x="2133600" y="1339850"/>
          <p14:tracePt t="85404" x="2116138" y="1339850"/>
          <p14:tracePt t="85420" x="2089150" y="1339850"/>
          <p14:tracePt t="85436" x="2071688" y="1339850"/>
          <p14:tracePt t="85453" x="2062163" y="1339850"/>
          <p14:tracePt t="85468" x="2044700" y="1347788"/>
          <p14:tracePt t="85486" x="2036763" y="1366838"/>
          <p14:tracePt t="85503" x="2000250" y="1401763"/>
          <p14:tracePt t="85520" x="1973263" y="1428750"/>
          <p14:tracePt t="85538" x="1965325" y="1446213"/>
          <p14:tracePt t="85553" x="1955800" y="1465263"/>
          <p14:tracePt t="85569" x="1946275" y="1482725"/>
          <p14:tracePt t="85586" x="1938338" y="1500188"/>
          <p14:tracePt t="85586" x="1938338" y="1509713"/>
          <p14:tracePt t="85604" x="1938338" y="1527175"/>
          <p14:tracePt t="85618" x="1938338" y="1571625"/>
          <p14:tracePt t="85637" x="1938338" y="1598613"/>
          <p14:tracePt t="85653" x="1938338" y="1625600"/>
          <p14:tracePt t="85670" x="1938338" y="1643063"/>
          <p14:tracePt t="85686" x="1938338" y="1652588"/>
          <p14:tracePt t="85702" x="1946275" y="1670050"/>
          <p14:tracePt t="85718" x="1946275" y="1697038"/>
          <p14:tracePt t="85737" x="1946275" y="1704975"/>
          <p14:tracePt t="85753" x="1946275" y="1724025"/>
          <p14:tracePt t="85769" x="1955800" y="1731963"/>
          <p14:tracePt t="85785" x="1955800" y="1741488"/>
          <p14:tracePt t="85821" x="1965325" y="1751013"/>
          <p14:tracePt t="85836" x="1973263" y="1758950"/>
          <p14:tracePt t="85844" x="1982788" y="1758950"/>
          <p14:tracePt t="85853" x="1990725" y="1776413"/>
          <p14:tracePt t="85869" x="2017713" y="1785938"/>
          <p14:tracePt t="85886" x="2027238" y="1803400"/>
          <p14:tracePt t="85903" x="2044700" y="1822450"/>
          <p14:tracePt t="85919" x="2062163" y="1822450"/>
          <p14:tracePt t="85936" x="2098675" y="1839913"/>
          <p14:tracePt t="85953" x="2125663" y="1839913"/>
          <p14:tracePt t="85970" x="2152650" y="1839913"/>
          <p14:tracePt t="85986" x="2170113" y="1839913"/>
          <p14:tracePt t="86002" x="2197100" y="1839913"/>
          <p14:tracePt t="86019" x="2232025" y="1839913"/>
          <p14:tracePt t="86019" x="2241550" y="1830388"/>
          <p14:tracePt t="86039" x="2259013" y="1822450"/>
          <p14:tracePt t="86052" x="2286000" y="1803400"/>
          <p14:tracePt t="86070" x="2303463" y="1785938"/>
          <p14:tracePt t="86086" x="2322513" y="1768475"/>
          <p14:tracePt t="86103" x="2339975" y="1751013"/>
          <p14:tracePt t="86119" x="2347913" y="1731963"/>
          <p14:tracePt t="86135" x="2366963" y="1714500"/>
          <p14:tracePt t="86135" x="2366963" y="1704975"/>
          <p14:tracePt t="86154" x="2374900" y="1687513"/>
          <p14:tracePt t="86170" x="2393950" y="1660525"/>
          <p14:tracePt t="86187" x="2401888" y="1625600"/>
          <p14:tracePt t="86203" x="2411413" y="1581150"/>
          <p14:tracePt t="86219" x="2411413" y="1562100"/>
          <p14:tracePt t="86235" x="2411413" y="1544638"/>
          <p14:tracePt t="86252" x="2411413" y="1517650"/>
          <p14:tracePt t="86270" x="2411413" y="1500188"/>
          <p14:tracePt t="86287" x="2411413" y="1482725"/>
          <p14:tracePt t="86302" x="2393950" y="1465263"/>
          <p14:tracePt t="86319" x="2374900" y="1438275"/>
          <p14:tracePt t="86336" x="2357438" y="1428750"/>
          <p14:tracePt t="86352" x="2339975" y="1411288"/>
          <p14:tracePt t="86352" x="2330450" y="1401763"/>
          <p14:tracePt t="86370" x="2312988" y="1393825"/>
          <p14:tracePt t="86387" x="2295525" y="1384300"/>
          <p14:tracePt t="86403" x="2286000" y="1366838"/>
          <p14:tracePt t="86420" x="2268538" y="1366838"/>
          <p14:tracePt t="86436" x="2241550" y="1357313"/>
          <p14:tracePt t="86452" x="2224088" y="1357313"/>
          <p14:tracePt t="86469" x="2214563" y="1357313"/>
          <p14:tracePt t="86486" x="2197100" y="1357313"/>
          <p14:tracePt t="86503" x="2179638" y="1357313"/>
          <p14:tracePt t="86520" x="2152650" y="1357313"/>
          <p14:tracePt t="86538" x="2133600" y="1384300"/>
          <p14:tracePt t="86553" x="2125663" y="1393825"/>
          <p14:tracePt t="86568" x="2116138" y="1401763"/>
          <p14:tracePt t="86585" x="2098675" y="1419225"/>
          <p14:tracePt t="86603" x="2089150" y="1428750"/>
          <p14:tracePt t="86620" x="2089150" y="1446213"/>
          <p14:tracePt t="86636" x="2071688" y="1473200"/>
          <p14:tracePt t="86652" x="2071688" y="1490663"/>
          <p14:tracePt t="86668" x="2062163" y="1500188"/>
          <p14:tracePt t="86686" x="2062163" y="1527175"/>
          <p14:tracePt t="86704" x="2054225" y="1554163"/>
          <p14:tracePt t="86720" x="2054225" y="1581150"/>
          <p14:tracePt t="86736" x="2044700" y="1616075"/>
          <p14:tracePt t="86753" x="2044700" y="1633538"/>
          <p14:tracePt t="86769" x="2044700" y="1643063"/>
          <p14:tracePt t="86786" x="2044700" y="1652588"/>
          <p14:tracePt t="86803" x="2044700" y="1670050"/>
          <p14:tracePt t="86820" x="2044700" y="1687513"/>
          <p14:tracePt t="86850" x="2044700" y="1697038"/>
          <p14:tracePt t="86865" x="2044700" y="1704975"/>
          <p14:tracePt t="86881" x="2044700" y="1714500"/>
          <p14:tracePt t="86896" x="2044700" y="1724025"/>
          <p14:tracePt t="86904" x="2044700" y="1731963"/>
          <p14:tracePt t="86919" x="2044700" y="1751013"/>
          <p14:tracePt t="86936" x="2044700" y="1758950"/>
          <p14:tracePt t="86952" x="2054225" y="1758950"/>
          <p14:tracePt t="86973" x="2054225" y="1768475"/>
          <p14:tracePt t="86985" x="2062163" y="1776413"/>
          <p14:tracePt t="87020" x="2062163" y="1785938"/>
          <p14:tracePt t="87037" x="2071688" y="1785938"/>
          <p14:tracePt t="87043" x="2081213" y="1785938"/>
          <p14:tracePt t="87053" x="2089150" y="1795463"/>
          <p14:tracePt t="87070" x="2108200" y="1803400"/>
          <p14:tracePt t="87085" x="2125663" y="1803400"/>
          <p14:tracePt t="87102" x="2143125" y="1812925"/>
          <p14:tracePt t="87102" x="2152650" y="1812925"/>
          <p14:tracePt t="87121" x="2179638" y="1822450"/>
          <p14:tracePt t="87137" x="2205038" y="1822450"/>
          <p14:tracePt t="87153" x="2232025" y="1830388"/>
          <p14:tracePt t="87170" x="2251075" y="1830388"/>
          <p14:tracePt t="87186" x="2268538" y="1830388"/>
          <p14:tracePt t="87203" x="2286000" y="1830388"/>
          <p14:tracePt t="87219" x="2312988" y="1839913"/>
          <p14:tracePt t="87237" x="2339975" y="1847850"/>
          <p14:tracePt t="87254" x="2366963" y="1857375"/>
          <p14:tracePt t="87270" x="2384425" y="1857375"/>
          <p14:tracePt t="87286" x="2401888" y="1866900"/>
          <p14:tracePt t="87302" x="2428875" y="1874838"/>
          <p14:tracePt t="87319" x="2446338" y="1884363"/>
          <p14:tracePt t="87319" x="2455863" y="1893888"/>
          <p14:tracePt t="87337" x="2473325" y="1893888"/>
          <p14:tracePt t="87354" x="2490788" y="1901825"/>
          <p14:tracePt t="87370" x="2509838" y="1901825"/>
          <p14:tracePt t="87386" x="2536825" y="1919288"/>
          <p14:tracePt t="87402" x="2554288" y="1919288"/>
          <p14:tracePt t="87418" x="2562225" y="1928813"/>
          <p14:tracePt t="87435" x="2581275" y="1938338"/>
          <p14:tracePt t="87435" x="2589213" y="1946275"/>
          <p14:tracePt t="87454" x="2608263" y="1955800"/>
          <p14:tracePt t="87470" x="2625725" y="1955800"/>
          <p14:tracePt t="87486" x="2633663" y="1973263"/>
          <p14:tracePt t="87503" x="2643188" y="1973263"/>
          <p14:tracePt t="87519" x="2660650" y="1982788"/>
          <p14:tracePt t="87519" x="2670175" y="1982788"/>
          <p14:tracePt t="87539" x="2670175" y="1990725"/>
          <p14:tracePt t="87553" x="2687638" y="2000250"/>
          <p14:tracePt t="87570" x="2687638" y="2009775"/>
          <p14:tracePt t="87586" x="2697163" y="2017713"/>
          <p14:tracePt t="87603" x="2705100" y="2036763"/>
          <p14:tracePt t="87619" x="2705100" y="2044700"/>
          <p14:tracePt t="87636" x="2714625" y="2062163"/>
          <p14:tracePt t="87652" x="2724150" y="2098675"/>
          <p14:tracePt t="87670" x="2724150" y="2125663"/>
          <p14:tracePt t="87687" x="2724150" y="2143125"/>
          <p14:tracePt t="87703" x="2732088" y="2152650"/>
          <p14:tracePt t="87719" x="2732088" y="2170113"/>
          <p14:tracePt t="87736" x="2732088" y="2187575"/>
          <p14:tracePt t="87753" x="2732088" y="2205038"/>
          <p14:tracePt t="87768" x="2732088" y="2232025"/>
          <p14:tracePt t="87787" x="2732088" y="2259013"/>
          <p14:tracePt t="91327" x="2732088" y="2251075"/>
          <p14:tracePt t="91575" x="2732088" y="2241550"/>
          <p14:tracePt t="91591" x="2732088" y="2232025"/>
          <p14:tracePt t="91598" x="2732088" y="2224088"/>
          <p14:tracePt t="91606" x="2732088" y="2214563"/>
          <p14:tracePt t="91619" x="2732088" y="2197100"/>
          <p14:tracePt t="91636" x="2732088" y="2170113"/>
          <p14:tracePt t="91654" x="2732088" y="2143125"/>
          <p14:tracePt t="91670" x="2732088" y="2116138"/>
          <p14:tracePt t="91686" x="2724150" y="2098675"/>
          <p14:tracePt t="91702" x="2714625" y="2071688"/>
          <p14:tracePt t="91719" x="2714625" y="2044700"/>
          <p14:tracePt t="91736" x="2697163" y="2017713"/>
          <p14:tracePt t="91736" x="2687638" y="2000250"/>
          <p14:tracePt t="91754" x="2679700" y="1965325"/>
          <p14:tracePt t="91770" x="2660650" y="1928813"/>
          <p14:tracePt t="91786" x="2643188" y="1901825"/>
          <p14:tracePt t="91802" x="2625725" y="1866900"/>
          <p14:tracePt t="91819" x="2608263" y="1847850"/>
          <p14:tracePt t="91836" x="2598738" y="1822450"/>
          <p14:tracePt t="91836" x="2581275" y="1803400"/>
          <p14:tracePt t="91854" x="2562225" y="1785938"/>
          <p14:tracePt t="91870" x="2544763" y="1768475"/>
          <p14:tracePt t="91887" x="2536825" y="1751013"/>
          <p14:tracePt t="91903" x="2517775" y="1731963"/>
          <p14:tracePt t="91919" x="2500313" y="1704975"/>
          <p14:tracePt t="91936" x="2473325" y="1679575"/>
          <p14:tracePt t="91953" x="2446338" y="1660525"/>
          <p14:tracePt t="91953" x="2428875" y="1643063"/>
          <p14:tracePt t="91970" x="2411413" y="1625600"/>
          <p14:tracePt t="91987" x="2393950" y="1598613"/>
          <p14:tracePt t="92003" x="2366963" y="1581150"/>
          <p14:tracePt t="92019" x="2347913" y="1554163"/>
          <p14:tracePt t="92037" x="2330450" y="1544638"/>
          <p14:tracePt t="92053" x="2303463" y="1527175"/>
          <p14:tracePt t="92053" x="2295525" y="1509713"/>
          <p14:tracePt t="92071" x="2276475" y="1490663"/>
          <p14:tracePt t="92087" x="2268538" y="1482725"/>
          <p14:tracePt t="92102" x="2251075" y="1473200"/>
          <p14:tracePt t="92120" x="2232025" y="1455738"/>
          <p14:tracePt t="92136" x="2214563" y="1455738"/>
          <p14:tracePt t="92153" x="2187575" y="1446213"/>
          <p14:tracePt t="92169" x="2160588" y="1446213"/>
          <p14:tracePt t="92187" x="2143125" y="1438275"/>
          <p14:tracePt t="92203" x="2125663" y="1438275"/>
          <p14:tracePt t="92220" x="2116138" y="1438275"/>
          <p14:tracePt t="92236" x="2108200" y="1438275"/>
          <p14:tracePt t="92252" x="2089150" y="1438275"/>
          <p14:tracePt t="92269" x="2081213" y="1438275"/>
          <p14:tracePt t="92285" x="2054225" y="1446213"/>
          <p14:tracePt t="92304" x="2044700" y="1465263"/>
          <p14:tracePt t="92320" x="2036763" y="1482725"/>
          <p14:tracePt t="92336" x="2017713" y="1517650"/>
          <p14:tracePt t="92353" x="2009775" y="1544638"/>
          <p14:tracePt t="92369" x="2000250" y="1571625"/>
          <p14:tracePt t="92386" x="1990725" y="1598613"/>
          <p14:tracePt t="92403" x="1990725" y="1616075"/>
          <p14:tracePt t="92420" x="1990725" y="1633538"/>
          <p14:tracePt t="92436" x="1982788" y="1652588"/>
          <p14:tracePt t="92453" x="1982788" y="1679575"/>
          <p14:tracePt t="92469" x="1982788" y="1687513"/>
          <p14:tracePt t="92485" x="1982788" y="1697038"/>
          <p14:tracePt t="92503" x="1982788" y="1714500"/>
          <p14:tracePt t="92520" x="1973263" y="1724025"/>
          <p14:tracePt t="92536" x="1965325" y="1751013"/>
          <p14:tracePt t="92553" x="1965325" y="1776413"/>
          <p14:tracePt t="92569" x="1965325" y="1795463"/>
          <p14:tracePt t="92586" x="1965325" y="1803400"/>
          <p14:tracePt t="92602" x="1965325" y="1822450"/>
          <p14:tracePt t="92620" x="1965325" y="1830388"/>
          <p14:tracePt t="92636" x="1965325" y="1839913"/>
          <p14:tracePt t="92653" x="1973263" y="1857375"/>
          <p14:tracePt t="92669" x="1982788" y="1866900"/>
          <p14:tracePt t="92686" x="1982788" y="1874838"/>
          <p14:tracePt t="92702" x="1990725" y="1893888"/>
          <p14:tracePt t="92702" x="2000250" y="1893888"/>
          <p14:tracePt t="92721" x="2009775" y="1893888"/>
          <p14:tracePt t="92736" x="2027238" y="1901825"/>
          <p14:tracePt t="92753" x="2054225" y="1919288"/>
          <p14:tracePt t="92769" x="2062163" y="1919288"/>
          <p14:tracePt t="92785" x="2081213" y="1919288"/>
          <p14:tracePt t="92802" x="2098675" y="1928813"/>
          <p14:tracePt t="92820" x="2125663" y="1928813"/>
          <p14:tracePt t="92837" x="2133600" y="1928813"/>
          <p14:tracePt t="92853" x="2143125" y="1928813"/>
          <p14:tracePt t="92874" x="2152650" y="1928813"/>
          <p14:tracePt t="92885" x="2160588" y="1928813"/>
          <p14:tracePt t="92905" x="2170113" y="1928813"/>
          <p14:tracePt t="92921" x="2179638" y="1928813"/>
          <p14:tracePt t="92944" x="2187575" y="1928813"/>
          <p14:tracePt t="92960" x="2197100" y="1928813"/>
          <p14:tracePt t="92975" x="2205038" y="1928813"/>
          <p14:tracePt t="92999" x="2205038" y="1919288"/>
          <p14:tracePt t="93006" x="2214563" y="1919288"/>
          <p14:tracePt t="93018" x="2232025" y="1901825"/>
          <p14:tracePt t="93018" x="2241550" y="1893888"/>
          <p14:tracePt t="93038" x="2259013" y="1884363"/>
          <p14:tracePt t="93054" x="2268538" y="1874838"/>
          <p14:tracePt t="93070" x="2276475" y="1866900"/>
          <p14:tracePt t="93086" x="2286000" y="1857375"/>
          <p14:tracePt t="93101" x="2286000" y="1839913"/>
          <p14:tracePt t="93119" x="2295525" y="1822450"/>
          <p14:tracePt t="93136" x="2295525" y="1812925"/>
          <p14:tracePt t="93136" x="2303463" y="1803400"/>
          <p14:tracePt t="93153" x="2303463" y="1785938"/>
          <p14:tracePt t="93170" x="2303463" y="1768475"/>
          <p14:tracePt t="93187" x="2303463" y="1751013"/>
          <p14:tracePt t="93203" x="2303463" y="1731963"/>
          <p14:tracePt t="93219" x="2303463" y="1714500"/>
          <p14:tracePt t="93236" x="2303463" y="1687513"/>
          <p14:tracePt t="93236" x="2303463" y="1679575"/>
          <p14:tracePt t="93254" x="2303463" y="1652588"/>
          <p14:tracePt t="93270" x="2295525" y="1643063"/>
          <p14:tracePt t="93286" x="2286000" y="1625600"/>
          <p14:tracePt t="93303" x="2276475" y="1608138"/>
          <p14:tracePt t="93319" x="2268538" y="1598613"/>
          <p14:tracePt t="93336" x="2259013" y="1589088"/>
          <p14:tracePt t="93336" x="2251075" y="1581150"/>
          <p14:tracePt t="93354" x="2232025" y="1571625"/>
          <p14:tracePt t="93370" x="2214563" y="1554163"/>
          <p14:tracePt t="93387" x="2197100" y="1544638"/>
          <p14:tracePt t="93403" x="2179638" y="1536700"/>
          <p14:tracePt t="93419" x="2170113" y="1527175"/>
          <p14:tracePt t="93435" x="2152650" y="1527175"/>
          <p14:tracePt t="93452" x="2133600" y="1517650"/>
          <p14:tracePt t="93452" x="2125663" y="1517650"/>
          <p14:tracePt t="93470" x="2116138" y="1517650"/>
          <p14:tracePt t="93486" x="2098675" y="1517650"/>
          <p14:tracePt t="93503" x="2089150" y="1517650"/>
          <p14:tracePt t="93519" x="2081213" y="1517650"/>
          <p14:tracePt t="93536" x="2062163" y="1517650"/>
          <p14:tracePt t="93553" x="2054225" y="1527175"/>
          <p14:tracePt t="93569" x="2036763" y="1544638"/>
          <p14:tracePt t="93587" x="2027238" y="1554163"/>
          <p14:tracePt t="93604" x="2027238" y="1571625"/>
          <p14:tracePt t="93619" x="2017713" y="1581150"/>
          <p14:tracePt t="93636" x="2017713" y="1598613"/>
          <p14:tracePt t="93652" x="2017713" y="1616075"/>
          <p14:tracePt t="93669" x="2017713" y="1643063"/>
          <p14:tracePt t="93687" x="2017713" y="1660525"/>
          <p14:tracePt t="93703" x="2017713" y="1670050"/>
          <p14:tracePt t="93720" x="2017713" y="1679575"/>
          <p14:tracePt t="93736" x="2017713" y="1697038"/>
          <p14:tracePt t="93752" x="2017713" y="1714500"/>
          <p14:tracePt t="93768" x="2017713" y="1724025"/>
          <p14:tracePt t="93785" x="2017713" y="1758950"/>
          <p14:tracePt t="93803" x="2017713" y="1776413"/>
          <p14:tracePt t="93820" x="2017713" y="1795463"/>
          <p14:tracePt t="93837" x="2017713" y="1803400"/>
          <p14:tracePt t="93852" x="2027238" y="1812925"/>
          <p14:tracePt t="93868" x="2036763" y="1822450"/>
          <p14:tracePt t="93885" x="2044700" y="1830388"/>
          <p14:tracePt t="93903" x="2054225" y="1839913"/>
          <p14:tracePt t="93920" x="2062163" y="1847850"/>
          <p14:tracePt t="93936" x="2071688" y="1847850"/>
          <p14:tracePt t="93953" x="2081213" y="1857375"/>
          <p14:tracePt t="93968" x="2089150" y="1857375"/>
          <p14:tracePt t="93985" x="2098675" y="1857375"/>
          <p14:tracePt t="94004" x="2116138" y="1866900"/>
          <p14:tracePt t="94020" x="2133600" y="1866900"/>
          <p14:tracePt t="94037" x="2143125" y="1866900"/>
          <p14:tracePt t="94053" x="2170113" y="1866900"/>
          <p14:tracePt t="94069" x="2179638" y="1866900"/>
          <p14:tracePt t="94085" x="2205038" y="1866900"/>
          <p14:tracePt t="94103" x="2224088" y="1866900"/>
          <p14:tracePt t="94103" x="2232025" y="1866900"/>
          <p14:tracePt t="94120" x="2251075" y="1866900"/>
          <p14:tracePt t="94137" x="2276475" y="1857375"/>
          <p14:tracePt t="94153" x="2295525" y="1847850"/>
          <p14:tracePt t="94169" x="2303463" y="1847850"/>
          <p14:tracePt t="94186" x="2322513" y="1847850"/>
          <p14:tracePt t="94202" x="2339975" y="1847850"/>
          <p14:tracePt t="94202" x="2347913" y="1847850"/>
          <p14:tracePt t="94220" x="2357438" y="1839913"/>
          <p14:tracePt t="94237" x="2374900" y="1839913"/>
          <p14:tracePt t="94252" x="2393950" y="1839913"/>
          <p14:tracePt t="94270" x="2411413" y="1839913"/>
          <p14:tracePt t="94286" x="2428875" y="1839913"/>
          <p14:tracePt t="94302" x="2438400" y="1839913"/>
          <p14:tracePt t="94319" x="2455863" y="1839913"/>
          <p14:tracePt t="94337" x="2465388" y="1839913"/>
          <p14:tracePt t="94354" x="2473325" y="1839913"/>
          <p14:tracePt t="94370" x="2482850" y="1847850"/>
          <p14:tracePt t="94391" x="2490788" y="1857375"/>
          <p14:tracePt t="94406" x="2500313" y="1857375"/>
          <p14:tracePt t="94419" x="2509838" y="1866900"/>
          <p14:tracePt t="94419" x="2509838" y="1874838"/>
          <p14:tracePt t="94437" x="2517775" y="1874838"/>
          <p14:tracePt t="94453" x="2536825" y="1884363"/>
          <p14:tracePt t="94470" x="2544763" y="1893888"/>
          <p14:tracePt t="94485" x="2554288" y="1901825"/>
          <p14:tracePt t="94502" x="2562225" y="1901825"/>
          <p14:tracePt t="94519" x="2571750" y="1911350"/>
          <p14:tracePt t="94519" x="2581275" y="1911350"/>
          <p14:tracePt t="94538" x="2589213" y="1919288"/>
          <p14:tracePt t="94554" x="2598738" y="1928813"/>
          <p14:tracePt t="94570" x="2608263" y="1928813"/>
          <p14:tracePt t="94586" x="2616200" y="1938338"/>
          <p14:tracePt t="94603" x="2625725" y="1946275"/>
          <p14:tracePt t="94619" x="2633663" y="1946275"/>
          <p14:tracePt t="94635" x="2643188" y="1955800"/>
          <p14:tracePt t="94652" x="2660650" y="1973263"/>
          <p14:tracePt t="94670" x="2670175" y="1973263"/>
          <p14:tracePt t="94686" x="2679700" y="1982788"/>
          <p14:tracePt t="94703" x="2687638" y="1990725"/>
          <p14:tracePt t="94718" x="2697163" y="2000250"/>
          <p14:tracePt t="94735" x="2705100" y="2009775"/>
          <p14:tracePt t="94752" x="2714625" y="2017713"/>
          <p14:tracePt t="94770" x="2724150" y="2027238"/>
          <p14:tracePt t="94787" x="2724150" y="2036763"/>
          <p14:tracePt t="94802" x="2732088" y="2044700"/>
          <p14:tracePt t="94819" x="2741613" y="2044700"/>
          <p14:tracePt t="94835" x="2741613" y="2054225"/>
          <p14:tracePt t="94852" x="2751138" y="2062163"/>
          <p14:tracePt t="94868" x="2759075" y="2081213"/>
          <p14:tracePt t="94887" x="2759075" y="2108200"/>
          <p14:tracePt t="94903" x="2768600" y="2125663"/>
          <p14:tracePt t="94919" x="2776538" y="2143125"/>
          <p14:tracePt t="94936" x="2776538" y="2152650"/>
          <p14:tracePt t="94952" x="2776538" y="2160588"/>
          <p14:tracePt t="94969" x="2776538" y="2170113"/>
          <p14:tracePt t="96756" x="2786063" y="2170113"/>
          <p14:tracePt t="97376" x="2795588" y="2170113"/>
          <p14:tracePt t="97392" x="2803525" y="2170113"/>
          <p14:tracePt t="97399" x="2813050" y="2160588"/>
          <p14:tracePt t="97407" x="2822575" y="2143125"/>
          <p14:tracePt t="97422" x="2830513" y="2143125"/>
          <p14:tracePt t="97435" x="2847975" y="2108200"/>
          <p14:tracePt t="97454" x="2874963" y="2062163"/>
          <p14:tracePt t="97470" x="2894013" y="2027238"/>
          <p14:tracePt t="97486" x="2911475" y="1973263"/>
          <p14:tracePt t="97503" x="2928938" y="1928813"/>
          <p14:tracePt t="97519" x="2928938" y="1893888"/>
          <p14:tracePt t="97519" x="2928938" y="1866900"/>
          <p14:tracePt t="97539" x="2928938" y="1839913"/>
          <p14:tracePt t="97552" x="2928938" y="1768475"/>
          <p14:tracePt t="97570" x="2928938" y="1724025"/>
          <p14:tracePt t="97587" x="2928938" y="1652588"/>
          <p14:tracePt t="97603" x="2901950" y="1562100"/>
          <p14:tracePt t="97619" x="2867025" y="1482725"/>
          <p14:tracePt t="97636" x="2830513" y="1393825"/>
          <p14:tracePt t="97653" x="2803525" y="1330325"/>
          <p14:tracePt t="97653" x="2786063" y="1303338"/>
          <p14:tracePt t="97671" x="2768600" y="1258888"/>
          <p14:tracePt t="97687" x="2732088" y="1214438"/>
          <p14:tracePt t="97703" x="2714625" y="1160463"/>
          <p14:tracePt t="97719" x="2687638" y="1108075"/>
          <p14:tracePt t="97736" x="2660650" y="1054100"/>
          <p14:tracePt t="97752" x="2633663" y="1009650"/>
          <p14:tracePt t="97752" x="2633663" y="990600"/>
          <p14:tracePt t="97770" x="2616200" y="955675"/>
          <p14:tracePt t="97787" x="2598738" y="928688"/>
          <p14:tracePt t="97803" x="2598738" y="919163"/>
          <p14:tracePt t="97819" x="2598738" y="911225"/>
          <p14:tracePt t="98165" x="2598738" y="901700"/>
          <p14:tracePt t="98173" x="2589213" y="893763"/>
          <p14:tracePt t="98186" x="2581275" y="866775"/>
          <p14:tracePt t="98186" x="2581275" y="847725"/>
          <p14:tracePt t="98204" x="2562225" y="812800"/>
          <p14:tracePt t="98220" x="2536825" y="785813"/>
          <p14:tracePt t="98236" x="2509838" y="758825"/>
          <p14:tracePt t="98254" x="2482850" y="723900"/>
          <p14:tracePt t="98269" x="2455863" y="687388"/>
          <p14:tracePt t="98286" x="2401888" y="652463"/>
          <p14:tracePt t="98303" x="2347913" y="598488"/>
          <p14:tracePt t="98320" x="2303463" y="554038"/>
          <p14:tracePt t="98337" x="2268538" y="517525"/>
          <p14:tracePt t="98353" x="2232025" y="500063"/>
          <p14:tracePt t="98369" x="2197100" y="482600"/>
          <p14:tracePt t="98386" x="2152650" y="455613"/>
          <p14:tracePt t="98402" x="2116138" y="438150"/>
          <p14:tracePt t="98402" x="2098675" y="428625"/>
          <p14:tracePt t="98420" x="2062163" y="411163"/>
          <p14:tracePt t="98437" x="2036763" y="401638"/>
          <p14:tracePt t="98454" x="2009775" y="393700"/>
          <p14:tracePt t="98470" x="1973263" y="374650"/>
          <p14:tracePt t="98485" x="1946275" y="366713"/>
          <p14:tracePt t="98503" x="1928813" y="347663"/>
          <p14:tracePt t="98520" x="1893888" y="339725"/>
          <p14:tracePt t="98538" x="1866900" y="330200"/>
          <p14:tracePt t="98554" x="1839913" y="322263"/>
          <p14:tracePt t="98570" x="1812925" y="312738"/>
          <p14:tracePt t="98586" x="1785938" y="303213"/>
          <p14:tracePt t="98602" x="1758950" y="285750"/>
          <p14:tracePt t="98619" x="1741488" y="285750"/>
          <p14:tracePt t="98619" x="1724025" y="276225"/>
          <p14:tracePt t="98637" x="1714500" y="276225"/>
          <p14:tracePt t="98654" x="1697038" y="268288"/>
          <p14:tracePt t="98670" x="1679575" y="268288"/>
          <p14:tracePt t="98686" x="1652588" y="258763"/>
          <p14:tracePt t="98702" x="1633538" y="258763"/>
          <p14:tracePt t="98718" x="1608138" y="258763"/>
          <p14:tracePt t="98736" x="1571625" y="258763"/>
          <p14:tracePt t="98753" x="1554163" y="258763"/>
          <p14:tracePt t="98769" x="1527175" y="258763"/>
          <p14:tracePt t="98787" x="1268413" y="401638"/>
          <p14:tracePt t="98923" x="1250950" y="411163"/>
          <p14:tracePt t="98931" x="1241425" y="419100"/>
          <p14:tracePt t="98938" x="1231900" y="428625"/>
          <p14:tracePt t="98952" x="1196975" y="465138"/>
          <p14:tracePt t="98970" x="1160463" y="490538"/>
          <p14:tracePt t="98987" x="1133475" y="527050"/>
          <p14:tracePt t="99003" x="1116013" y="561975"/>
          <p14:tracePt t="99019" x="1089025" y="588963"/>
          <p14:tracePt t="99037" x="1089025" y="625475"/>
          <p14:tracePt t="99053" x="1071563" y="660400"/>
          <p14:tracePt t="99070" x="1054100" y="704850"/>
          <p14:tracePt t="99087" x="1044575" y="750888"/>
          <p14:tracePt t="99104" x="1044575" y="795338"/>
          <p14:tracePt t="99119" x="1044575" y="839788"/>
          <p14:tracePt t="99136" x="1044575" y="866775"/>
          <p14:tracePt t="99152" x="1044575" y="901700"/>
          <p14:tracePt t="99152" x="1044575" y="911225"/>
          <p14:tracePt t="99171" x="1044575" y="928688"/>
          <p14:tracePt t="99187" x="1044575" y="946150"/>
          <p14:tracePt t="99203" x="1044575" y="982663"/>
          <p14:tracePt t="99220" x="1044575" y="1009650"/>
          <p14:tracePt t="99237" x="1044575" y="1044575"/>
          <p14:tracePt t="99254" x="1044575" y="1081088"/>
          <p14:tracePt t="99269" x="1044575" y="1116013"/>
          <p14:tracePt t="99286" x="1044575" y="1143000"/>
          <p14:tracePt t="99302" x="1044575" y="1169988"/>
          <p14:tracePt t="99318" x="1044575" y="1196975"/>
          <p14:tracePt t="99334" x="1044575" y="1223963"/>
          <p14:tracePt t="99352" x="1044575" y="1268413"/>
          <p14:tracePt t="99369" x="1044575" y="1285875"/>
          <p14:tracePt t="99369" x="1044575" y="1303338"/>
          <p14:tracePt t="99387" x="1044575" y="1330325"/>
          <p14:tracePt t="99403" x="1044575" y="1366838"/>
          <p14:tracePt t="99420" x="1044575" y="1411288"/>
          <p14:tracePt t="99436" x="1044575" y="1465263"/>
          <p14:tracePt t="99452" x="1044575" y="1490663"/>
          <p14:tracePt t="99469" x="1044575" y="1517650"/>
          <p14:tracePt t="99486" x="1044575" y="1544638"/>
          <p14:tracePt t="99504" x="1044575" y="1554163"/>
          <p14:tracePt t="99520" x="1044575" y="1571625"/>
          <p14:tracePt t="99538" x="1036638" y="1625600"/>
          <p14:tracePt t="99553" x="1009650" y="1679575"/>
          <p14:tracePt t="99569" x="990600" y="1741488"/>
          <p14:tracePt t="99586" x="973138" y="1795463"/>
          <p14:tracePt t="99604" x="955675" y="1830388"/>
          <p14:tracePt t="99620" x="938213" y="1857375"/>
          <p14:tracePt t="99636" x="928688" y="1911350"/>
          <p14:tracePt t="99653" x="911225" y="1946275"/>
          <p14:tracePt t="99669" x="901700" y="1955800"/>
          <p14:tracePt t="99685" x="901700" y="1965325"/>
          <p14:tracePt t="100145" x="901700" y="1973263"/>
          <p14:tracePt t="100161" x="901700" y="1982788"/>
          <p14:tracePt t="100176" x="901700" y="1990725"/>
          <p14:tracePt t="100191" x="901700" y="2009775"/>
          <p14:tracePt t="100199" x="893763" y="2009775"/>
          <p14:tracePt t="100207" x="893763" y="2027238"/>
          <p14:tracePt t="100218" x="884238" y="2054225"/>
          <p14:tracePt t="100236" x="866775" y="2098675"/>
          <p14:tracePt t="100254" x="847725" y="2125663"/>
          <p14:tracePt t="100270" x="839788" y="2133600"/>
          <p14:tracePt t="100286" x="830263" y="2160588"/>
          <p14:tracePt t="100303" x="822325" y="2187575"/>
          <p14:tracePt t="100319" x="803275" y="2197100"/>
          <p14:tracePt t="100336" x="785813" y="2224088"/>
          <p14:tracePt t="100336" x="785813" y="2232025"/>
          <p14:tracePt t="100354" x="768350" y="2251075"/>
          <p14:tracePt t="100370" x="768350" y="2259013"/>
          <p14:tracePt t="100386" x="758825" y="2259013"/>
          <p14:tracePt t="100416" x="750888" y="2276475"/>
          <p14:tracePt t="100423" x="731838" y="2295525"/>
          <p14:tracePt t="100435" x="696913" y="2339975"/>
          <p14:tracePt t="100453" x="598488" y="2401888"/>
          <p14:tracePt t="100470" x="517525" y="2446338"/>
          <p14:tracePt t="100487" x="446088" y="2482850"/>
          <p14:tracePt t="100503" x="366713" y="2517775"/>
          <p14:tracePt t="100520" x="303213" y="2554288"/>
          <p14:tracePt t="100537" x="250825" y="2589213"/>
          <p14:tracePt t="100537" x="231775" y="2589213"/>
          <p14:tracePt t="100555" x="214313" y="2598738"/>
          <p14:tracePt t="100555" x="204788" y="2608263"/>
          <p14:tracePt t="100570" x="169863" y="2608263"/>
          <p14:tracePt t="100587" x="152400" y="2616200"/>
          <p14:tracePt t="100603" x="133350" y="2625725"/>
          <p14:tracePt t="100619" x="115888" y="2625725"/>
          <p14:tracePt t="100636" x="107950" y="2625725"/>
          <p14:tracePt t="100725" x="98425" y="2625725"/>
          <p14:tracePt t="100755" x="88900" y="2625725"/>
          <p14:tracePt t="106131" x="115888" y="2581275"/>
          <p14:tracePt t="106750" x="133350" y="2527300"/>
          <p14:tracePt t="106757" x="179388" y="2465388"/>
          <p14:tracePt t="106768" x="231775" y="2357438"/>
          <p14:tracePt t="106786" x="285750" y="2251075"/>
          <p14:tracePt t="106786" x="330200" y="2187575"/>
          <p14:tracePt t="106804" x="393700" y="2089150"/>
          <p14:tracePt t="106820" x="509588" y="1965325"/>
          <p14:tracePt t="106837" x="633413" y="1830388"/>
          <p14:tracePt t="106853" x="776288" y="1704975"/>
          <p14:tracePt t="106869" x="884238" y="1616075"/>
          <p14:tracePt t="106886" x="973138" y="1544638"/>
          <p14:tracePt t="106886" x="1000125" y="1527175"/>
          <p14:tracePt t="106904" x="1017588" y="1509713"/>
          <p14:tracePt t="106918" x="1054100" y="1490663"/>
          <p14:tracePt t="106937" x="1089025" y="1490663"/>
          <p14:tracePt t="106953" x="1133475" y="1473200"/>
          <p14:tracePt t="106970" x="1187450" y="1465263"/>
          <p14:tracePt t="106986" x="1231900" y="1455738"/>
          <p14:tracePt t="107003" x="1268413" y="1446213"/>
          <p14:tracePt t="107019" x="1285875" y="1446213"/>
          <p14:tracePt t="107037" x="1303338" y="1446213"/>
          <p14:tracePt t="107054" x="1312863" y="1446213"/>
          <p14:tracePt t="107069" x="1330325" y="1446213"/>
          <p14:tracePt t="107085" x="1339850" y="1446213"/>
          <p14:tracePt t="107105" x="1347788" y="1446213"/>
          <p14:tracePt t="107129" x="1357313" y="1446213"/>
          <p14:tracePt t="107214" x="1357313" y="1455738"/>
          <p14:tracePt t="107338" x="1347788" y="1455738"/>
          <p14:tracePt t="107353" x="1347788" y="1465263"/>
          <p14:tracePt t="107361" x="1339850" y="1473200"/>
          <p14:tracePt t="107370" x="1339850" y="1482725"/>
          <p14:tracePt t="107386" x="1330325" y="1482725"/>
          <p14:tracePt t="107402" x="1322388" y="1490663"/>
          <p14:tracePt t="107419" x="1322388" y="1500188"/>
          <p14:tracePt t="107436" x="1312863" y="1509713"/>
          <p14:tracePt t="107436" x="1312863" y="1517650"/>
          <p14:tracePt t="107453" x="1312863" y="1527175"/>
          <p14:tracePt t="107470" x="1303338" y="1536700"/>
          <p14:tracePt t="107487" x="1303338" y="1544638"/>
          <p14:tracePt t="107503" x="1303338" y="1554163"/>
          <p14:tracePt t="107519" x="1303338" y="1562100"/>
          <p14:tracePt t="107535" x="1303338" y="1581150"/>
          <p14:tracePt t="107535" x="1295400" y="1589088"/>
          <p14:tracePt t="107555" x="1295400" y="1608138"/>
          <p14:tracePt t="107570" x="1295400" y="1652588"/>
          <p14:tracePt t="107587" x="1295400" y="1679575"/>
          <p14:tracePt t="107603" x="1295400" y="1714500"/>
          <p14:tracePt t="107619" x="1295400" y="1751013"/>
          <p14:tracePt t="107636" x="1295400" y="1785938"/>
          <p14:tracePt t="107652" x="1303338" y="1857375"/>
          <p14:tracePt t="107670" x="1312863" y="1919288"/>
          <p14:tracePt t="107687" x="1322388" y="1973263"/>
          <p14:tracePt t="107703" x="1330325" y="2036763"/>
          <p14:tracePt t="107720" x="1330325" y="2098675"/>
          <p14:tracePt t="107736" x="1347788" y="2160588"/>
          <p14:tracePt t="107753" x="1357313" y="2241550"/>
          <p14:tracePt t="107769" x="1366838" y="2374900"/>
          <p14:tracePt t="107786" x="1374775" y="2455863"/>
          <p14:tracePt t="107803" x="1384300" y="2517775"/>
          <p14:tracePt t="107820" x="1384300" y="2571750"/>
          <p14:tracePt t="107836" x="1384300" y="2616200"/>
          <p14:tracePt t="107852" x="1384300" y="2670175"/>
          <p14:tracePt t="107869" x="1384300" y="2687638"/>
          <p14:tracePt t="107886" x="1384300" y="2697163"/>
          <p14:tracePt t="107903" x="1384300" y="2714625"/>
          <p14:tracePt t="108235" x="1384300" y="2732088"/>
          <p14:tracePt t="108243" x="1384300" y="2751138"/>
          <p14:tracePt t="108253" x="1384300" y="2813050"/>
          <p14:tracePt t="108269" x="1384300" y="2884488"/>
          <p14:tracePt t="108286" x="1384300" y="2955925"/>
          <p14:tracePt t="108303" x="1393825" y="3044825"/>
          <p14:tracePt t="108303" x="1393825" y="3089275"/>
          <p14:tracePt t="108321" x="1401763" y="3179763"/>
          <p14:tracePt t="108337" x="1411288" y="3276600"/>
          <p14:tracePt t="108353" x="1419225" y="3375025"/>
          <p14:tracePt t="108369" x="1419225" y="3500438"/>
          <p14:tracePt t="108386" x="1419225" y="3616325"/>
          <p14:tracePt t="108402" x="1419225" y="3759200"/>
          <p14:tracePt t="108402" x="1419225" y="3813175"/>
          <p14:tracePt t="108421" x="1419225" y="3919538"/>
          <p14:tracePt t="108437" x="1411288" y="3990975"/>
          <p14:tracePt t="108453" x="1401763" y="4089400"/>
          <p14:tracePt t="108470" x="1401763" y="4179888"/>
          <p14:tracePt t="108486" x="1393825" y="4286250"/>
          <p14:tracePt t="108503" x="1393825" y="4367213"/>
          <p14:tracePt t="108503" x="1393825" y="4411663"/>
          <p14:tracePt t="108521" x="1393825" y="4465638"/>
          <p14:tracePt t="108538" x="1393825" y="4510088"/>
          <p14:tracePt t="108555" x="1393825" y="4554538"/>
          <p14:tracePt t="108569" x="1393825" y="4608513"/>
          <p14:tracePt t="108586" x="1393825" y="4660900"/>
          <p14:tracePt t="108603" x="1384300" y="4724400"/>
          <p14:tracePt t="108619" x="1384300" y="4795838"/>
          <p14:tracePt t="108637" x="1384300" y="4830763"/>
          <p14:tracePt t="108653" x="1384300" y="4867275"/>
          <p14:tracePt t="108669" x="1374775" y="4902200"/>
          <p14:tracePt t="108686" x="1374775" y="4956175"/>
          <p14:tracePt t="108703" x="1374775" y="4991100"/>
          <p14:tracePt t="108719" x="1366838" y="5027613"/>
          <p14:tracePt t="108719" x="1366838" y="5045075"/>
          <p14:tracePt t="108737" x="1357313" y="5089525"/>
          <p14:tracePt t="108753" x="1357313" y="5116513"/>
          <p14:tracePt t="108770" x="1357313" y="5160963"/>
          <p14:tracePt t="108786" x="1347788" y="5205413"/>
          <p14:tracePt t="108803" x="1347788" y="5268913"/>
          <p14:tracePt t="108819" x="1339850" y="5322888"/>
          <p14:tracePt t="108836" x="1339850" y="5367338"/>
          <p14:tracePt t="108836" x="1339850" y="5384800"/>
          <p14:tracePt t="108854" x="1339850" y="5411788"/>
          <p14:tracePt t="108871" x="1339850" y="5438775"/>
          <p14:tracePt t="108887" x="1339850" y="5465763"/>
          <p14:tracePt t="108903" x="1339850" y="5483225"/>
          <p14:tracePt t="108919" x="1339850" y="5510213"/>
          <p14:tracePt t="108936" x="1339850" y="5545138"/>
          <p14:tracePt t="108936" x="1339850" y="5554663"/>
          <p14:tracePt t="108954" x="1339850" y="5589588"/>
          <p14:tracePt t="108970" x="1339850" y="5626100"/>
          <p14:tracePt t="108986" x="1339850" y="5643563"/>
          <p14:tracePt t="113415" x="1366838" y="5680075"/>
          <p14:tracePt t="113896" x="1411288" y="5705475"/>
          <p14:tracePt t="113903" x="1446213" y="5732463"/>
          <p14:tracePt t="113911" x="1490663" y="5759450"/>
          <p14:tracePt t="113920" x="1562100" y="5822950"/>
          <p14:tracePt t="113937" x="1643063" y="5875338"/>
          <p14:tracePt t="113953" x="1751013" y="5929313"/>
          <p14:tracePt t="113969" x="1847850" y="5973763"/>
          <p14:tracePt t="113986" x="1965325" y="6018213"/>
          <p14:tracePt t="113986" x="2009775" y="6037263"/>
          <p14:tracePt t="114004" x="2108200" y="6081713"/>
          <p14:tracePt t="114020" x="2214563" y="6126163"/>
          <p14:tracePt t="114037" x="2322513" y="6161088"/>
          <p14:tracePt t="114053" x="2428875" y="6197600"/>
          <p14:tracePt t="114070" x="2544763" y="6251575"/>
          <p14:tracePt t="114086" x="2643188" y="6296025"/>
          <p14:tracePt t="114086" x="2697163" y="6323013"/>
          <p14:tracePt t="114105" x="2751138" y="6340475"/>
          <p14:tracePt t="114118" x="2946400" y="6411913"/>
          <p14:tracePt t="114137" x="3081338" y="6438900"/>
          <p14:tracePt t="114153" x="3232150" y="6465888"/>
          <p14:tracePt t="114170" x="3402013" y="6500813"/>
          <p14:tracePt t="114187" x="3536950" y="6518275"/>
          <p14:tracePt t="114203" x="3714750" y="6537325"/>
          <p14:tracePt t="114219" x="4010025" y="6545263"/>
          <p14:tracePt t="114237" x="4214813" y="6545263"/>
          <p14:tracePt t="114254" x="4429125" y="6545263"/>
          <p14:tracePt t="114270" x="4616450" y="6545263"/>
          <p14:tracePt t="114286" x="4822825" y="6545263"/>
          <p14:tracePt t="114302" x="5045075" y="6537325"/>
          <p14:tracePt t="114319" x="5411788" y="6491288"/>
          <p14:tracePt t="114337" x="5643563" y="6465888"/>
          <p14:tracePt t="114354" x="5857875" y="6429375"/>
          <p14:tracePt t="114370" x="6045200" y="6419850"/>
          <p14:tracePt t="114386" x="6224588" y="6411913"/>
          <p14:tracePt t="114402" x="6419850" y="6402388"/>
          <p14:tracePt t="114419" x="6616700" y="6394450"/>
          <p14:tracePt t="114419" x="6724650" y="6394450"/>
          <p14:tracePt t="114437" x="6929438" y="6394450"/>
          <p14:tracePt t="114454" x="7143750" y="6384925"/>
          <p14:tracePt t="114470" x="7331075" y="6357938"/>
          <p14:tracePt t="114486" x="7491413" y="6323013"/>
          <p14:tracePt t="114503" x="7688263" y="6259513"/>
          <p14:tracePt t="114519" x="7848600" y="6180138"/>
          <p14:tracePt t="114536" x="7966075" y="6081713"/>
          <p14:tracePt t="114555" x="7991475" y="6054725"/>
          <p14:tracePt t="114570" x="8010525" y="6054725"/>
          <p14:tracePt t="115017" x="8018463" y="6062663"/>
          <p14:tracePt t="115025" x="8037513" y="6072188"/>
          <p14:tracePt t="115036" x="8072438" y="6089650"/>
          <p14:tracePt t="115053" x="8126413" y="6116638"/>
          <p14:tracePt t="115069" x="8205788" y="6143625"/>
          <p14:tracePt t="115069" x="8259763" y="6161088"/>
          <p14:tracePt t="115087" x="8348663" y="6197600"/>
          <p14:tracePt t="115105" x="8439150" y="6215063"/>
          <p14:tracePt t="115120" x="8510588" y="6251575"/>
          <p14:tracePt t="115137" x="8599488" y="6276975"/>
          <p14:tracePt t="115152" x="8680450" y="6296025"/>
          <p14:tracePt t="115169" x="8769350" y="6323013"/>
          <p14:tracePt t="115186" x="8885238" y="6357938"/>
          <p14:tracePt t="115203" x="8966200" y="6375400"/>
          <p14:tracePt t="115220" x="9045575" y="6394450"/>
          <p14:tracePt t="115237" x="9126538" y="6411913"/>
          <p14:tracePt t="115253" x="9197975" y="6429375"/>
          <p14:tracePt t="115269" x="9269413" y="6429375"/>
          <p14:tracePt t="115286" x="9331325" y="6446838"/>
          <p14:tracePt t="115286" x="9367838" y="6465888"/>
          <p14:tracePt t="115304" x="9456738" y="6473825"/>
          <p14:tracePt t="115320" x="9545638" y="6483350"/>
          <p14:tracePt t="115337" x="9617075" y="6491288"/>
          <p14:tracePt t="115353" x="9680575" y="6491288"/>
          <p14:tracePt t="115369" x="9742488" y="6491288"/>
          <p14:tracePt t="115386" x="9796463" y="6491288"/>
          <p14:tracePt t="115386" x="9831388" y="6491288"/>
          <p14:tracePt t="115404" x="9902825" y="6491288"/>
          <p14:tracePt t="115420" x="9983788" y="6491288"/>
          <p14:tracePt t="115437" x="10045700" y="6491288"/>
          <p14:tracePt t="115453" x="10117138" y="6491288"/>
          <p14:tracePt t="115469" x="10198100" y="6473825"/>
          <p14:tracePt t="115486" x="10287000" y="6446838"/>
          <p14:tracePt t="115503" x="10367963" y="6429375"/>
          <p14:tracePt t="115503" x="10412413" y="6411913"/>
          <p14:tracePt t="115520" x="10483850" y="6402388"/>
          <p14:tracePt t="115537" x="10537825" y="6384925"/>
          <p14:tracePt t="115553" x="10582275" y="6375400"/>
          <p14:tracePt t="115569" x="10634663" y="6357938"/>
          <p14:tracePt t="115586" x="10715625" y="6330950"/>
          <p14:tracePt t="115603" x="10787063" y="6313488"/>
          <p14:tracePt t="115620" x="10875963" y="6286500"/>
          <p14:tracePt t="115636" x="10929938" y="6259513"/>
          <p14:tracePt t="115653" x="10966450" y="6242050"/>
          <p14:tracePt t="115669" x="10991850" y="6224588"/>
          <p14:tracePt t="115686" x="11018838" y="6215063"/>
          <p14:tracePt t="115703" x="11037888" y="6205538"/>
          <p14:tracePt t="115719" x="11045825" y="6188075"/>
          <p14:tracePt t="115737" x="11063288" y="6180138"/>
          <p14:tracePt t="115754" x="11082338" y="6161088"/>
          <p14:tracePt t="115769" x="11099800" y="6153150"/>
          <p14:tracePt t="115786" x="11109325" y="6143625"/>
          <p14:tracePt t="115802" x="11109325" y="6134100"/>
          <p14:tracePt t="115818" x="11117263" y="6134100"/>
          <p14:tracePt t="115835" x="11117263" y="6126163"/>
          <p14:tracePt t="115860" x="11109325" y="6126163"/>
          <p14:tracePt t="116433" x="11099800" y="6126163"/>
          <p14:tracePt t="116440" x="11082338" y="6126163"/>
          <p14:tracePt t="116452" x="11045825" y="6143625"/>
          <p14:tracePt t="116469" x="10983913" y="6161088"/>
          <p14:tracePt t="116469" x="10956925" y="6170613"/>
          <p14:tracePt t="116487" x="10902950" y="6188075"/>
          <p14:tracePt t="116504" x="10848975" y="6197600"/>
          <p14:tracePt t="116520" x="10796588" y="6205538"/>
          <p14:tracePt t="116537" x="10725150" y="6215063"/>
          <p14:tracePt t="116554" x="10653713" y="6224588"/>
          <p14:tracePt t="116569" x="10563225" y="6224588"/>
          <p14:tracePt t="116586" x="10466388" y="6224588"/>
          <p14:tracePt t="116604" x="10402888" y="6224588"/>
          <p14:tracePt t="116620" x="10348913" y="6224588"/>
          <p14:tracePt t="116636" x="10287000" y="6205538"/>
          <p14:tracePt t="116653" x="10225088" y="6188075"/>
          <p14:tracePt t="116669" x="10180638" y="6170613"/>
          <p14:tracePt t="116686" x="10126663" y="6143625"/>
          <p14:tracePt t="116686" x="10109200" y="6134100"/>
          <p14:tracePt t="116704" x="10082213" y="6116638"/>
          <p14:tracePt t="116720" x="10055225" y="6081713"/>
          <p14:tracePt t="116736" x="10010775" y="6037263"/>
          <p14:tracePt t="116753" x="9966325" y="5973763"/>
          <p14:tracePt t="116769" x="9920288" y="5929313"/>
          <p14:tracePt t="116786" x="9867900" y="5867400"/>
          <p14:tracePt t="116786" x="9840913" y="5840413"/>
          <p14:tracePt t="116804" x="9804400" y="5803900"/>
          <p14:tracePt t="116820" x="9759950" y="5751513"/>
          <p14:tracePt t="116837" x="9715500" y="5705475"/>
          <p14:tracePt t="116853" x="9661525" y="5634038"/>
          <p14:tracePt t="116869" x="9599613" y="5545138"/>
          <p14:tracePt t="116886" x="9528175" y="5456238"/>
          <p14:tracePt t="116886" x="9510713" y="5419725"/>
          <p14:tracePt t="116904" x="9474200" y="5367338"/>
          <p14:tracePt t="116918" x="9375775" y="5232400"/>
          <p14:tracePt t="116937" x="9313863" y="5126038"/>
          <p14:tracePt t="116953" x="9251950" y="5018088"/>
          <p14:tracePt t="116969" x="9197975" y="4919663"/>
          <p14:tracePt t="116986" x="9161463" y="4857750"/>
          <p14:tracePt t="117002" x="9099550" y="4776788"/>
          <p14:tracePt t="117002" x="9082088" y="4732338"/>
          <p14:tracePt t="117021" x="9010650" y="4633913"/>
          <p14:tracePt t="117037" x="8947150" y="4545013"/>
          <p14:tracePt t="117054" x="8875713" y="4429125"/>
          <p14:tracePt t="117070" x="8823325" y="4322763"/>
          <p14:tracePt t="117086" x="8777288" y="4251325"/>
          <p14:tracePt t="117103" x="8732838" y="4179888"/>
          <p14:tracePt t="117119" x="8680450" y="4054475"/>
          <p14:tracePt t="117137" x="8634413" y="3956050"/>
          <p14:tracePt t="117154" x="8609013" y="3894138"/>
          <p14:tracePt t="117169" x="8589963" y="3830638"/>
          <p14:tracePt t="117186" x="8572500" y="3786188"/>
          <p14:tracePt t="117202" x="8555038" y="3741738"/>
          <p14:tracePt t="117219" x="8545513" y="3724275"/>
          <p14:tracePt t="117238" x="8545513" y="3705225"/>
          <p14:tracePt t="117254" x="8537575" y="3705225"/>
          <p14:tracePt t="117740" x="8528050" y="3697288"/>
          <p14:tracePt t="117747" x="8510588" y="3679825"/>
          <p14:tracePt t="117755" x="8501063" y="3670300"/>
          <p14:tracePt t="117769" x="8439150" y="3625850"/>
          <p14:tracePt t="117787" x="8402638" y="3581400"/>
          <p14:tracePt t="117803" x="8367713" y="3544888"/>
          <p14:tracePt t="117820" x="8331200" y="3500438"/>
          <p14:tracePt t="117836" x="8277225" y="3438525"/>
          <p14:tracePt t="117853" x="8242300" y="3384550"/>
          <p14:tracePt t="117869" x="8188325" y="3303588"/>
          <p14:tracePt t="117887" x="8161338" y="3259138"/>
          <p14:tracePt t="117904" x="8134350" y="3197225"/>
          <p14:tracePt t="117920" x="8126413" y="3133725"/>
          <p14:tracePt t="117937" x="8108950" y="3054350"/>
          <p14:tracePt t="117953" x="8099425" y="3000375"/>
          <p14:tracePt t="117969" x="8099425" y="2955925"/>
          <p14:tracePt t="117987" x="8089900" y="2901950"/>
          <p14:tracePt t="118004" x="8089900" y="2857500"/>
          <p14:tracePt t="118020" x="8089900" y="2822575"/>
          <p14:tracePt t="118037" x="8089900" y="2795588"/>
          <p14:tracePt t="118054" x="8089900" y="2776538"/>
          <p14:tracePt t="118069" x="8089900" y="2768600"/>
          <p14:tracePt t="118086" x="8099425" y="2741613"/>
          <p14:tracePt t="118086" x="8108950" y="2732088"/>
          <p14:tracePt t="118104" x="8126413" y="2705100"/>
          <p14:tracePt t="118120" x="8143875" y="2679700"/>
          <p14:tracePt t="118137" x="8161338" y="2660650"/>
          <p14:tracePt t="118153" x="8170863" y="2652713"/>
          <p14:tracePt t="118168" x="8197850" y="2633663"/>
          <p14:tracePt t="118186" x="8224838" y="2616200"/>
          <p14:tracePt t="118186" x="8242300" y="2608263"/>
          <p14:tracePt t="118204" x="8286750" y="2589213"/>
          <p14:tracePt t="118220" x="8323263" y="2581275"/>
          <p14:tracePt t="118236" x="8358188" y="2571750"/>
          <p14:tracePt t="118254" x="8385175" y="2571750"/>
          <p14:tracePt t="118269" x="8402638" y="2571750"/>
          <p14:tracePt t="118286" x="8439150" y="2571750"/>
          <p14:tracePt t="118286" x="8447088" y="2571750"/>
          <p14:tracePt t="118304" x="8474075" y="2571750"/>
          <p14:tracePt t="118320" x="8491538" y="2581275"/>
          <p14:tracePt t="118337" x="8510588" y="2581275"/>
          <p14:tracePt t="118352" x="8537575" y="2589213"/>
          <p14:tracePt t="118370" x="8562975" y="2608263"/>
          <p14:tracePt t="118386" x="8582025" y="2625725"/>
          <p14:tracePt t="118403" x="8599488" y="2633663"/>
          <p14:tracePt t="118403" x="8616950" y="2643188"/>
          <p14:tracePt t="118421" x="8643938" y="2652713"/>
          <p14:tracePt t="118437" x="8661400" y="2670175"/>
          <p14:tracePt t="118453" x="8697913" y="2697163"/>
          <p14:tracePt t="118470" x="8724900" y="2705100"/>
          <p14:tracePt t="118486" x="8742363" y="2724150"/>
          <p14:tracePt t="118503" x="8769350" y="2741613"/>
          <p14:tracePt t="118519" x="8796338" y="2759075"/>
          <p14:tracePt t="118537" x="8813800" y="2776538"/>
          <p14:tracePt t="118554" x="8840788" y="2795588"/>
          <p14:tracePt t="118570" x="8867775" y="2813050"/>
          <p14:tracePt t="118587" x="8875713" y="2822575"/>
          <p14:tracePt t="118602" x="8902700" y="2847975"/>
          <p14:tracePt t="118619" x="8929688" y="2867025"/>
          <p14:tracePt t="118619" x="8939213" y="2874963"/>
          <p14:tracePt t="118637" x="8956675" y="2884488"/>
          <p14:tracePt t="118653" x="8974138" y="2901950"/>
          <p14:tracePt t="118670" x="8983663" y="2911475"/>
          <p14:tracePt t="118686" x="9001125" y="2928938"/>
          <p14:tracePt t="118702" x="9010650" y="2938463"/>
          <p14:tracePt t="118719" x="9028113" y="2946400"/>
          <p14:tracePt t="118737" x="9037638" y="2965450"/>
          <p14:tracePt t="118754" x="9045575" y="2965450"/>
          <p14:tracePt t="118770" x="9055100" y="2973388"/>
          <p14:tracePt t="118786" x="9063038" y="2973388"/>
          <p14:tracePt t="118807" x="9063038" y="2982913"/>
          <p14:tracePt t="118818" x="9072563" y="2982913"/>
          <p14:tracePt t="118835" x="9090025" y="2982913"/>
          <p14:tracePt t="118854" x="9109075" y="2990850"/>
          <p14:tracePt t="118870" x="9117013" y="2990850"/>
          <p14:tracePt t="118886" x="9134475" y="2990850"/>
          <p14:tracePt t="118903" x="9144000" y="2990850"/>
          <p14:tracePt t="118919" x="9161463" y="2990850"/>
          <p14:tracePt t="118936" x="9170988" y="2990850"/>
          <p14:tracePt t="118952" x="9180513" y="2990850"/>
          <p14:tracePt t="118969" x="9197975" y="2990850"/>
          <p14:tracePt t="118987" x="9205913" y="2990850"/>
          <p14:tracePt t="119003" x="9215438" y="2990850"/>
          <p14:tracePt t="119019" x="9224963" y="2990850"/>
          <p14:tracePt t="119036" x="9232900" y="2982913"/>
          <p14:tracePt t="119036" x="9242425" y="2982913"/>
          <p14:tracePt t="119054" x="9242425" y="2973388"/>
          <p14:tracePt t="119069" x="9269413" y="2955925"/>
          <p14:tracePt t="119087" x="9277350" y="2955925"/>
          <p14:tracePt t="119104" x="9286875" y="2946400"/>
          <p14:tracePt t="119119" x="9296400" y="2938463"/>
          <p14:tracePt t="119136" x="9296400" y="2928938"/>
          <p14:tracePt t="119152" x="9304338" y="2928938"/>
          <p14:tracePt t="119169" x="9313863" y="2919413"/>
          <p14:tracePt t="119187" x="9323388" y="2919413"/>
          <p14:tracePt t="119203" x="9331325" y="2911475"/>
          <p14:tracePt t="119219" x="9331325" y="2901950"/>
          <p14:tracePt t="119240" x="9340850" y="2901950"/>
          <p14:tracePt t="119252" x="9340850" y="2894013"/>
          <p14:tracePt t="119269" x="9358313" y="2894013"/>
          <p14:tracePt t="119287" x="9358313" y="2884488"/>
          <p14:tracePt t="119303" x="9367838" y="2874963"/>
          <p14:tracePt t="119319" x="9375775" y="2874963"/>
          <p14:tracePt t="119336" x="9375775" y="2867025"/>
          <p14:tracePt t="119379" x="9385300" y="2867025"/>
          <p14:tracePt t="119426" x="9375775" y="2874963"/>
          <p14:tracePt t="120029" x="9367838" y="2874963"/>
          <p14:tracePt t="120036" x="9358313" y="2884488"/>
          <p14:tracePt t="120045" x="9340850" y="2894013"/>
          <p14:tracePt t="120053" x="9323388" y="2901950"/>
          <p14:tracePt t="120069" x="9296400" y="2919413"/>
          <p14:tracePt t="120086" x="9259888" y="2938463"/>
          <p14:tracePt t="120102" x="9242425" y="2955925"/>
          <p14:tracePt t="120119" x="9197975" y="2965450"/>
          <p14:tracePt t="120119" x="9180513" y="2982913"/>
          <p14:tracePt t="120137" x="9144000" y="2990850"/>
          <p14:tracePt t="120153" x="9090025" y="3009900"/>
          <p14:tracePt t="120170" x="9045575" y="3036888"/>
          <p14:tracePt t="120187" x="8983663" y="3054350"/>
          <p14:tracePt t="120203" x="8912225" y="3081338"/>
          <p14:tracePt t="120219" x="8823325" y="3089275"/>
          <p14:tracePt t="120236" x="8680450" y="3133725"/>
          <p14:tracePt t="120255" x="8589963" y="3152775"/>
          <p14:tracePt t="120270" x="8510588" y="3179763"/>
          <p14:tracePt t="120287" x="8447088" y="3179763"/>
          <p14:tracePt t="120303" x="8402638" y="3179763"/>
          <p14:tracePt t="120319" x="8358188" y="3179763"/>
          <p14:tracePt t="120336" x="8323263" y="3179763"/>
          <p14:tracePt t="120336" x="8296275" y="3179763"/>
          <p14:tracePt t="120354" x="8259763" y="3179763"/>
          <p14:tracePt t="120370" x="8242300" y="3179763"/>
          <p14:tracePt t="120387" x="8224838" y="3170238"/>
          <p14:tracePt t="120403" x="8224838" y="3160713"/>
          <p14:tracePt t="120419" x="8215313" y="3160713"/>
          <p14:tracePt t="120435" x="8205788" y="3152775"/>
          <p14:tracePt t="120455" x="8197850" y="3152775"/>
          <p14:tracePt t="120470" x="8188325" y="3143250"/>
          <p14:tracePt t="124035" x="8197850" y="3143250"/>
          <p14:tracePt t="124623" x="8205788" y="3143250"/>
          <p14:tracePt t="124630" x="8232775" y="3143250"/>
          <p14:tracePt t="124638" x="8251825" y="3143250"/>
          <p14:tracePt t="124653" x="8313738" y="3143250"/>
          <p14:tracePt t="124671" x="8358188" y="3143250"/>
          <p14:tracePt t="124687" x="8402638" y="3143250"/>
          <p14:tracePt t="124704" x="8447088" y="3143250"/>
          <p14:tracePt t="124719" x="8518525" y="3152775"/>
          <p14:tracePt t="124736" x="8599488" y="3152775"/>
          <p14:tracePt t="124753" x="8732838" y="3152775"/>
          <p14:tracePt t="124770" x="8804275" y="3152775"/>
          <p14:tracePt t="124787" x="8902700" y="3152775"/>
          <p14:tracePt t="124803" x="8983663" y="3143250"/>
          <p14:tracePt t="124820" x="9055100" y="3143250"/>
          <p14:tracePt t="124836" x="9144000" y="3125788"/>
          <p14:tracePt t="124852" x="9215438" y="3125788"/>
          <p14:tracePt t="124852" x="9251950" y="3125788"/>
          <p14:tracePt t="124871" x="9296400" y="3125788"/>
          <p14:tracePt t="124887" x="9340850" y="3125788"/>
          <p14:tracePt t="124903" x="9367838" y="3125788"/>
          <p14:tracePt t="124920" x="9394825" y="3125788"/>
          <p14:tracePt t="124936" x="9420225" y="3125788"/>
          <p14:tracePt t="124953" x="9439275" y="3125788"/>
          <p14:tracePt t="124969" x="9456738" y="3125788"/>
          <p14:tracePt t="124988" x="9466263" y="3125788"/>
          <p14:tracePt t="125003" x="9474200" y="3125788"/>
          <p14:tracePt t="125033" x="9483725" y="3125788"/>
          <p14:tracePt t="125050" x="9491663" y="3125788"/>
          <p14:tracePt t="125056" x="9501188" y="3125788"/>
          <p14:tracePt t="125334" x="9510713" y="3125788"/>
          <p14:tracePt t="125358" x="9510713" y="3116263"/>
          <p14:tracePt t="125381" x="9518650" y="3116263"/>
          <p14:tracePt t="125389" x="9518650" y="3108325"/>
          <p14:tracePt t="125402" x="9537700" y="3089275"/>
          <p14:tracePt t="125420" x="9545638" y="3081338"/>
          <p14:tracePt t="125437" x="9555163" y="3071813"/>
          <p14:tracePt t="125452" x="9563100" y="3062288"/>
          <p14:tracePt t="125469" x="9563100" y="3044825"/>
          <p14:tracePt t="125486" x="9572625" y="3036888"/>
          <p14:tracePt t="125503" x="9582150" y="3017838"/>
          <p14:tracePt t="125518" x="9590088" y="2990850"/>
          <p14:tracePt t="125537" x="9599613" y="2982913"/>
          <p14:tracePt t="125555" x="9599613" y="2965450"/>
          <p14:tracePt t="125570" x="9609138" y="2955925"/>
          <p14:tracePt t="125585" x="9609138" y="2946400"/>
          <p14:tracePt t="125603" x="9609138" y="2928938"/>
          <p14:tracePt t="125619" x="9617075" y="2901950"/>
          <p14:tracePt t="125637" x="9617075" y="2894013"/>
          <p14:tracePt t="125653" x="9626600" y="2874963"/>
          <p14:tracePt t="125670" x="9626600" y="2857500"/>
          <p14:tracePt t="125686" x="9626600" y="2840038"/>
          <p14:tracePt t="125702" x="9634538" y="2822575"/>
          <p14:tracePt t="125720" x="9634538" y="2795588"/>
          <p14:tracePt t="125737" x="9644063" y="2786063"/>
          <p14:tracePt t="125754" x="9644063" y="2768600"/>
          <p14:tracePt t="125769" x="9644063" y="2751138"/>
          <p14:tracePt t="125786" x="9644063" y="2724150"/>
          <p14:tracePt t="125803" x="9644063" y="2705100"/>
          <p14:tracePt t="125819" x="9644063" y="2697163"/>
          <p14:tracePt t="125835" x="9644063" y="2679700"/>
          <p14:tracePt t="125854" x="9644063" y="2670175"/>
          <p14:tracePt t="125870" x="9644063" y="2652713"/>
          <p14:tracePt t="125887" x="9634538" y="2643188"/>
          <p14:tracePt t="125903" x="9634538" y="2625725"/>
          <p14:tracePt t="125919" x="9626600" y="2608263"/>
          <p14:tracePt t="125936" x="9626600" y="2589213"/>
          <p14:tracePt t="125952" x="9609138" y="2581275"/>
          <p14:tracePt t="125970" x="9599613" y="2562225"/>
          <p14:tracePt t="125986" x="9590088" y="2554288"/>
          <p14:tracePt t="126003" x="9582150" y="2554288"/>
          <p14:tracePt t="126019" x="9572625" y="2554288"/>
          <p14:tracePt t="126036" x="9563100" y="2554288"/>
          <p14:tracePt t="126036" x="9555163" y="2554288"/>
          <p14:tracePt t="126054" x="9545638" y="2554288"/>
          <p14:tracePt t="126070" x="9537700" y="2554288"/>
          <p14:tracePt t="126086" x="9528175" y="2554288"/>
          <p14:tracePt t="126116" x="9518650" y="2562225"/>
          <p14:tracePt t="126131" x="9510713" y="2562225"/>
          <p14:tracePt t="126139" x="9510713" y="2571750"/>
          <p14:tracePt t="126152" x="9501188" y="2581275"/>
          <p14:tracePt t="126152" x="9491663" y="2589213"/>
          <p14:tracePt t="126171" x="9483725" y="2589213"/>
          <p14:tracePt t="126186" x="9474200" y="2598738"/>
          <p14:tracePt t="126202" x="9474200" y="2608263"/>
          <p14:tracePt t="126224" x="9466263" y="2616200"/>
          <p14:tracePt t="126239" x="9466263" y="2625725"/>
          <p14:tracePt t="126252" x="9466263" y="2643188"/>
          <p14:tracePt t="126252" x="9466263" y="2652713"/>
          <p14:tracePt t="126271" x="9456738" y="2660650"/>
          <p14:tracePt t="126287" x="9456738" y="2670175"/>
          <p14:tracePt t="126303" x="9456738" y="2679700"/>
          <p14:tracePt t="126324" x="9456738" y="2687638"/>
          <p14:tracePt t="126340" x="9456738" y="2697163"/>
          <p14:tracePt t="126355" x="9456738" y="2705100"/>
          <p14:tracePt t="126371" x="9456738" y="2714625"/>
          <p14:tracePt t="126387" x="9456738" y="2724150"/>
          <p14:tracePt t="126404" x="9456738" y="2732088"/>
          <p14:tracePt t="126419" x="9456738" y="2751138"/>
          <p14:tracePt t="126441" x="9456738" y="2759075"/>
          <p14:tracePt t="126456" x="9456738" y="2768600"/>
          <p14:tracePt t="126472" x="9456738" y="2776538"/>
          <p14:tracePt t="126487" x="9456738" y="2786063"/>
          <p14:tracePt t="126504" x="9456738" y="2795588"/>
          <p14:tracePt t="126525" x="9466263" y="2795588"/>
          <p14:tracePt t="126541" x="9466263" y="2803525"/>
          <p14:tracePt t="126554" x="9474200" y="2803525"/>
          <p14:tracePt t="126568" x="9491663" y="2813050"/>
          <p14:tracePt t="126587" x="9510713" y="2813050"/>
          <p14:tracePt t="126604" x="9528175" y="2813050"/>
          <p14:tracePt t="126620" x="9537700" y="2813050"/>
          <p14:tracePt t="126636" x="9563100" y="2813050"/>
          <p14:tracePt t="126652" x="9582150" y="2803525"/>
          <p14:tracePt t="126669" x="9590088" y="2803525"/>
          <p14:tracePt t="126685" x="9609138" y="2803525"/>
          <p14:tracePt t="126703" x="9617075" y="2803525"/>
          <p14:tracePt t="126720" x="9617075" y="2795588"/>
          <p14:tracePt t="126736" x="9626600" y="2786063"/>
          <p14:tracePt t="126753" x="9644063" y="2768600"/>
          <p14:tracePt t="126769" x="9661525" y="2751138"/>
          <p14:tracePt t="126787" x="9680575" y="2724150"/>
          <p14:tracePt t="126804" x="9688513" y="2724150"/>
          <p14:tracePt t="126820" x="9688513" y="2714625"/>
          <p14:tracePt t="126836" x="9698038" y="2705100"/>
          <p14:tracePt t="126853" x="9698038" y="2687638"/>
          <p14:tracePt t="126870" x="9698038" y="2679700"/>
          <p14:tracePt t="126886" x="9698038" y="2670175"/>
          <p14:tracePt t="126903" x="9688513" y="2652713"/>
          <p14:tracePt t="126921" x="9671050" y="2633663"/>
          <p14:tracePt t="126937" x="9653588" y="2625725"/>
          <p14:tracePt t="126954" x="9634538" y="2608263"/>
          <p14:tracePt t="126970" x="9590088" y="2598738"/>
          <p14:tracePt t="126987" x="9545638" y="2589213"/>
          <p14:tracePt t="127003" x="9483725" y="2581275"/>
          <p14:tracePt t="127021" x="9429750" y="2581275"/>
          <p14:tracePt t="127037" x="9394825" y="2581275"/>
          <p14:tracePt t="127053" x="9367838" y="2581275"/>
          <p14:tracePt t="127069" x="9340850" y="2581275"/>
          <p14:tracePt t="127086" x="9323388" y="2581275"/>
          <p14:tracePt t="127101" x="9304338" y="2598738"/>
          <p14:tracePt t="127117" x="9277350" y="2608263"/>
          <p14:tracePt t="127134" x="9251950" y="2633663"/>
          <p14:tracePt t="127134" x="9242425" y="2643188"/>
          <p14:tracePt t="127151" x="9205913" y="2670175"/>
          <p14:tracePt t="127168" x="9180513" y="2705100"/>
          <p14:tracePt t="127184" x="9153525" y="2732088"/>
          <p14:tracePt t="127201" x="9134475" y="2759075"/>
          <p14:tracePt t="127217" x="9117013" y="2786063"/>
          <p14:tracePt t="127234" x="9099550" y="2813050"/>
          <p14:tracePt t="127251" x="9063038" y="2847975"/>
          <p14:tracePt t="127268" x="9045575" y="2884488"/>
          <p14:tracePt t="127286" x="9028113" y="2901950"/>
          <p14:tracePt t="127302" x="9010650" y="2946400"/>
          <p14:tracePt t="127319" x="8983663" y="2973388"/>
          <p14:tracePt t="127336" x="8956675" y="3027363"/>
          <p14:tracePt t="127354" x="8929688" y="3071813"/>
          <p14:tracePt t="127370" x="8902700" y="3108325"/>
          <p14:tracePt t="127387" x="8875713" y="3143250"/>
          <p14:tracePt t="127403" x="8867775" y="3160713"/>
          <p14:tracePt t="127419" x="8840788" y="3179763"/>
          <p14:tracePt t="127436" x="8813800" y="3205163"/>
          <p14:tracePt t="127436" x="8796338" y="3214688"/>
          <p14:tracePt t="127454" x="8724900" y="3259138"/>
          <p14:tracePt t="127470" x="8653463" y="3286125"/>
          <p14:tracePt t="127487" x="8589963" y="3313113"/>
          <p14:tracePt t="127503" x="8518525" y="3322638"/>
          <p14:tracePt t="127519" x="8466138" y="3322638"/>
          <p14:tracePt t="127536" x="8420100" y="3322638"/>
          <p14:tracePt t="127536" x="8412163" y="3322638"/>
          <p14:tracePt t="127556" x="8394700" y="3322638"/>
          <p14:tracePt t="127568" x="8348663" y="3313113"/>
          <p14:tracePt t="127587" x="8340725" y="3313113"/>
          <p14:tracePt t="127603" x="8331200" y="3295650"/>
          <p14:tracePt t="127619" x="8313738" y="3286125"/>
          <p14:tracePt t="127636" x="8296275" y="3268663"/>
          <p14:tracePt t="127653" x="8296275" y="3241675"/>
          <p14:tracePt t="127653" x="8296275" y="3232150"/>
          <p14:tracePt t="127671" x="8286750" y="3214688"/>
          <p14:tracePt t="127687" x="8286750" y="3197225"/>
          <p14:tracePt t="127703" x="8277225" y="3187700"/>
          <p14:tracePt t="127719" x="8277225" y="3179763"/>
          <p14:tracePt t="127736" x="8277225" y="3170238"/>
          <p14:tracePt t="127753" x="8277225" y="3160713"/>
          <p14:tracePt t="130437" x="8277225" y="3152775"/>
          <p14:tracePt t="130981" x="8277225" y="3143250"/>
          <p14:tracePt t="131003" x="8277225" y="3133725"/>
          <p14:tracePt t="131019" x="8277225" y="3116263"/>
          <p14:tracePt t="131035" x="8277225" y="3108325"/>
          <p14:tracePt t="131042" x="8277225" y="3089275"/>
          <p14:tracePt t="131053" x="8277225" y="3054350"/>
          <p14:tracePt t="131069" x="8286750" y="3009900"/>
          <p14:tracePt t="131086" x="8296275" y="2982913"/>
          <p14:tracePt t="131086" x="8296275" y="2965450"/>
          <p14:tracePt t="131105" x="8304213" y="2919413"/>
          <p14:tracePt t="131120" x="8313738" y="2874963"/>
          <p14:tracePt t="131137" x="8323263" y="2830513"/>
          <p14:tracePt t="131153" x="8340725" y="2759075"/>
          <p14:tracePt t="131169" x="8348663" y="2687638"/>
          <p14:tracePt t="131186" x="8367713" y="2581275"/>
          <p14:tracePt t="131203" x="8385175" y="2509838"/>
          <p14:tracePt t="131203" x="8394700" y="2465388"/>
          <p14:tracePt t="131221" x="8412163" y="2401888"/>
          <p14:tracePt t="131239" x="8420100" y="2357438"/>
          <p14:tracePt t="131254" x="8439150" y="2303463"/>
          <p14:tracePt t="131270" x="8456613" y="2251075"/>
          <p14:tracePt t="131284" x="8483600" y="2187575"/>
          <p14:tracePt t="131301" x="8545513" y="2108200"/>
          <p14:tracePt t="131318" x="8616950" y="1990725"/>
          <p14:tracePt t="131337" x="8643938" y="1946275"/>
          <p14:tracePt t="131354" x="8670925" y="1928813"/>
          <p14:tracePt t="131370" x="8688388" y="1901825"/>
          <p14:tracePt t="131386" x="8705850" y="1884363"/>
          <p14:tracePt t="131402" x="8742363" y="1857375"/>
          <p14:tracePt t="131420" x="8804275" y="1822450"/>
          <p14:tracePt t="131420" x="8831263" y="1803400"/>
          <p14:tracePt t="131437" x="8875713" y="1776413"/>
          <p14:tracePt t="131454" x="8920163" y="1758950"/>
          <p14:tracePt t="131470" x="8966200" y="1751013"/>
          <p14:tracePt t="131487" x="9018588" y="1731963"/>
          <p14:tracePt t="131503" x="9082088" y="1724025"/>
          <p14:tracePt t="131519" x="9144000" y="1697038"/>
          <p14:tracePt t="131519" x="9188450" y="1687513"/>
          <p14:tracePt t="131538" x="9232900" y="1679575"/>
          <p14:tracePt t="131554" x="9269413" y="1679575"/>
          <p14:tracePt t="131570" x="9304338" y="1679575"/>
          <p14:tracePt t="131587" x="9348788" y="1679575"/>
          <p14:tracePt t="131603" x="9402763" y="1670050"/>
          <p14:tracePt t="131619" x="9447213" y="1660525"/>
          <p14:tracePt t="131636" x="9483725" y="1660525"/>
          <p14:tracePt t="131636" x="9501188" y="1660525"/>
          <p14:tracePt t="131654" x="9537700" y="1652588"/>
          <p14:tracePt t="131670" x="9563100" y="1643063"/>
          <p14:tracePt t="131687" x="9609138" y="1625600"/>
          <p14:tracePt t="131704" x="9661525" y="1598613"/>
          <p14:tracePt t="131719" x="9725025" y="1554163"/>
          <p14:tracePt t="131736" x="9777413" y="1517650"/>
          <p14:tracePt t="131736" x="9804400" y="1509713"/>
          <p14:tracePt t="131754" x="9848850" y="1482725"/>
          <p14:tracePt t="131771" x="9894888" y="1446213"/>
          <p14:tracePt t="131787" x="9966325" y="1411288"/>
          <p14:tracePt t="131804" x="10045700" y="1366838"/>
          <p14:tracePt t="131819" x="10126663" y="1322388"/>
          <p14:tracePt t="131836" x="10188575" y="1295400"/>
          <p14:tracePt t="131853" x="10225088" y="1276350"/>
          <p14:tracePt t="131853" x="10252075" y="1276350"/>
          <p14:tracePt t="131870" x="10287000" y="1258888"/>
          <p14:tracePt t="131887" x="10323513" y="1250950"/>
          <p14:tracePt t="131904" x="10348913" y="1231900"/>
          <p14:tracePt t="131920" x="10375900" y="1231900"/>
          <p14:tracePt t="131936" x="10394950" y="1231900"/>
          <p14:tracePt t="131952" x="10420350" y="1223963"/>
          <p14:tracePt t="131971" x="10466388" y="1214438"/>
          <p14:tracePt t="131987" x="10501313" y="1214438"/>
          <p14:tracePt t="132003" x="10537825" y="1214438"/>
          <p14:tracePt t="132020" x="10572750" y="1214438"/>
          <p14:tracePt t="132036" x="10590213" y="1214438"/>
          <p14:tracePt t="132054" x="10626725" y="1214438"/>
          <p14:tracePt t="132070" x="10671175" y="1214438"/>
          <p14:tracePt t="132087" x="10706100" y="1214438"/>
          <p14:tracePt t="132104" x="10742613" y="1223963"/>
          <p14:tracePt t="132120" x="10769600" y="1231900"/>
          <p14:tracePt t="132136" x="10804525" y="1241425"/>
          <p14:tracePt t="132153" x="10841038" y="1250950"/>
          <p14:tracePt t="132170" x="10885488" y="1268413"/>
          <p14:tracePt t="132187" x="10902950" y="1295400"/>
          <p14:tracePt t="132204" x="10912475" y="1303338"/>
          <p14:tracePt t="132220" x="10939463" y="1322388"/>
          <p14:tracePt t="132236" x="10956925" y="1330325"/>
          <p14:tracePt t="132252" x="10966450" y="1347788"/>
          <p14:tracePt t="132270" x="10983913" y="1366838"/>
          <p14:tracePt t="132286" x="11001375" y="1401763"/>
          <p14:tracePt t="132304" x="11010900" y="1419225"/>
          <p14:tracePt t="132321" x="11028363" y="1455738"/>
          <p14:tracePt t="132337" x="11037888" y="1490663"/>
          <p14:tracePt t="132353" x="11045825" y="1517650"/>
          <p14:tracePt t="132369" x="11055350" y="1544638"/>
          <p14:tracePt t="132386" x="11055350" y="1562100"/>
          <p14:tracePt t="132386" x="11055350" y="1581150"/>
          <p14:tracePt t="132404" x="11063288" y="1598613"/>
          <p14:tracePt t="132420" x="11072813" y="1625600"/>
          <p14:tracePt t="132437" x="11072813" y="1643063"/>
          <p14:tracePt t="132453" x="11072813" y="1660525"/>
          <p14:tracePt t="132469" x="11072813" y="1670050"/>
          <p14:tracePt t="132485" x="11082338" y="1679575"/>
          <p14:tracePt t="132502" x="11082338" y="1687513"/>
          <p14:tracePt t="132527" x="11072813" y="1687513"/>
          <p14:tracePt t="132636" x="11055350" y="1679575"/>
          <p14:tracePt t="132652" x="11045825" y="1670050"/>
          <p14:tracePt t="132659" x="11028363" y="1652588"/>
          <p14:tracePt t="132669" x="10983913" y="1625600"/>
          <p14:tracePt t="132686" x="10912475" y="1571625"/>
          <p14:tracePt t="132702" x="10841038" y="1517650"/>
          <p14:tracePt t="132719" x="10706100" y="1411288"/>
          <p14:tracePt t="132737" x="10634663" y="1347788"/>
          <p14:tracePt t="132753" x="10555288" y="1285875"/>
          <p14:tracePt t="132770" x="10483850" y="1223963"/>
          <p14:tracePt t="132786" x="10412413" y="1169988"/>
          <p14:tracePt t="132803" x="10340975" y="1125538"/>
          <p14:tracePt t="132820" x="10269538" y="1098550"/>
          <p14:tracePt t="132820" x="10233025" y="1081088"/>
          <p14:tracePt t="132837" x="10153650" y="1071563"/>
          <p14:tracePt t="132854" x="10082213" y="1071563"/>
          <p14:tracePt t="132870" x="10001250" y="1071563"/>
          <p14:tracePt t="132887" x="9902825" y="1071563"/>
          <p14:tracePt t="132903" x="9831388" y="1081088"/>
          <p14:tracePt t="132919" x="9759950" y="1108075"/>
          <p14:tracePt t="132919" x="9732963" y="1116013"/>
          <p14:tracePt t="132938" x="9688513" y="1133475"/>
          <p14:tracePt t="132954" x="9617075" y="1152525"/>
          <p14:tracePt t="132970" x="9545638" y="1196975"/>
          <p14:tracePt t="132987" x="9501188" y="1223963"/>
          <p14:tracePt t="133003" x="9456738" y="1258888"/>
          <p14:tracePt t="133019" x="9420225" y="1285875"/>
          <p14:tracePt t="133036" x="9402763" y="1295400"/>
          <p14:tracePt t="133036" x="9394825" y="1303338"/>
          <p14:tracePt t="133055" x="9385300" y="1322388"/>
          <p14:tracePt t="133070" x="9367838" y="1330325"/>
          <p14:tracePt t="133086" x="9348788" y="1347788"/>
          <p14:tracePt t="133103" x="9340850" y="1366838"/>
          <p14:tracePt t="133119" x="9331325" y="1366838"/>
          <p14:tracePt t="133138" x="9331325" y="1374775"/>
          <p14:tracePt t="133154" x="9323388" y="1374775"/>
          <p14:tracePt t="140227" x="9323388" y="1366838"/>
          <p14:tracePt t="141004" x="9323388" y="1357313"/>
          <p14:tracePt t="141012" x="9331325" y="1347788"/>
          <p14:tracePt t="141027" x="9340850" y="1339850"/>
          <p14:tracePt t="141043" x="9348788" y="1330325"/>
          <p14:tracePt t="141053" x="9375775" y="1312863"/>
          <p14:tracePt t="141069" x="9412288" y="1285875"/>
          <p14:tracePt t="141087" x="9447213" y="1258888"/>
          <p14:tracePt t="141103" x="9518650" y="1204913"/>
          <p14:tracePt t="141121" x="9563100" y="1179513"/>
          <p14:tracePt t="141137" x="9634538" y="1143000"/>
          <p14:tracePt t="141153" x="9688513" y="1125538"/>
          <p14:tracePt t="141170" x="9752013" y="1116013"/>
          <p14:tracePt t="141187" x="9804400" y="1108075"/>
          <p14:tracePt t="141203" x="9867900" y="1098550"/>
          <p14:tracePt t="141203" x="9902825" y="1098550"/>
          <p14:tracePt t="141221" x="9974263" y="1089025"/>
          <p14:tracePt t="141239" x="10037763" y="1089025"/>
          <p14:tracePt t="141253" x="10090150" y="1089025"/>
          <p14:tracePt t="141270" x="10134600" y="1089025"/>
          <p14:tracePt t="141286" x="10171113" y="1089025"/>
          <p14:tracePt t="141303" x="10206038" y="1089025"/>
          <p14:tracePt t="141320" x="10287000" y="1089025"/>
          <p14:tracePt t="141337" x="10348913" y="1081088"/>
          <p14:tracePt t="141354" x="10402888" y="1071563"/>
          <p14:tracePt t="141370" x="10447338" y="1071563"/>
          <p14:tracePt t="141386" x="10483850" y="1071563"/>
          <p14:tracePt t="141403" x="10518775" y="1071563"/>
          <p14:tracePt t="141419" x="10582275" y="1071563"/>
          <p14:tracePt t="141438" x="10617200" y="1081088"/>
          <p14:tracePt t="141454" x="10653713" y="1089025"/>
          <p14:tracePt t="141470" x="10680700" y="1108075"/>
          <p14:tracePt t="141487" x="10715625" y="1125538"/>
          <p14:tracePt t="141503" x="10742613" y="1133475"/>
          <p14:tracePt t="141520" x="10760075" y="1152525"/>
          <p14:tracePt t="141520" x="10769600" y="1160463"/>
          <p14:tracePt t="141538" x="10787063" y="1169988"/>
          <p14:tracePt t="141554" x="10804525" y="1187450"/>
          <p14:tracePt t="141570" x="10814050" y="1196975"/>
          <p14:tracePt t="141586" x="10831513" y="1204913"/>
          <p14:tracePt t="141603" x="10848975" y="1223963"/>
          <p14:tracePt t="141619" x="10858500" y="1231900"/>
          <p14:tracePt t="141636" x="10858500" y="1241425"/>
          <p14:tracePt t="141653" x="10868025" y="1250950"/>
          <p14:tracePt t="142556" x="10848975" y="1258888"/>
          <p14:tracePt t="143038" x="10831513" y="1258888"/>
          <p14:tracePt t="143046" x="10814050" y="1258888"/>
          <p14:tracePt t="143054" x="10742613" y="1268413"/>
          <p14:tracePt t="143070" x="10653713" y="1295400"/>
          <p14:tracePt t="143086" x="10545763" y="1312863"/>
          <p14:tracePt t="143103" x="10474325" y="1330325"/>
          <p14:tracePt t="143120" x="10394950" y="1347788"/>
          <p14:tracePt t="143136" x="10313988" y="1366838"/>
          <p14:tracePt t="143136" x="10287000" y="1384300"/>
          <p14:tracePt t="143154" x="10206038" y="1401763"/>
          <p14:tracePt t="143170" x="10126663" y="1428750"/>
          <p14:tracePt t="143187" x="10045700" y="1455738"/>
          <p14:tracePt t="143203" x="9974263" y="1482725"/>
          <p14:tracePt t="143219" x="9912350" y="1517650"/>
          <p14:tracePt t="143236" x="9840913" y="1544638"/>
          <p14:tracePt t="143253" x="9759950" y="1581150"/>
          <p14:tracePt t="143253" x="9715500" y="1589088"/>
          <p14:tracePt t="143271" x="9671050" y="1616075"/>
          <p14:tracePt t="143287" x="9626600" y="1625600"/>
          <p14:tracePt t="143303" x="9590088" y="1643063"/>
          <p14:tracePt t="143320" x="9555163" y="1643063"/>
          <p14:tracePt t="143336" x="9510713" y="1643063"/>
          <p14:tracePt t="143353" x="9483725" y="1643063"/>
          <p14:tracePt t="143353" x="9466263" y="1643063"/>
          <p14:tracePt t="143371" x="9429750" y="1643063"/>
          <p14:tracePt t="143387" x="9375775" y="1643063"/>
          <p14:tracePt t="143404" x="9340850" y="1625600"/>
          <p14:tracePt t="143420" x="9277350" y="1616075"/>
          <p14:tracePt t="143436" x="9188450" y="1608138"/>
          <p14:tracePt t="143453" x="9099550" y="1589088"/>
          <p14:tracePt t="143470" x="9028113" y="1581150"/>
          <p14:tracePt t="143470" x="8974138" y="1581150"/>
          <p14:tracePt t="143487" x="8894763" y="1571625"/>
          <p14:tracePt t="143504" x="8840788" y="1562100"/>
          <p14:tracePt t="143520" x="8777288" y="1544638"/>
          <p14:tracePt t="143536" x="8715375" y="1544638"/>
          <p14:tracePt t="143553" x="8670925" y="1544638"/>
          <p14:tracePt t="143571" x="8634413" y="1544638"/>
          <p14:tracePt t="143571" x="8616950" y="1544638"/>
          <p14:tracePt t="143587" x="8589963" y="1544638"/>
          <p14:tracePt t="143604" x="8562975" y="1544638"/>
          <p14:tracePt t="143620" x="8528050" y="1571625"/>
          <p14:tracePt t="143637" x="8510588" y="1598613"/>
          <p14:tracePt t="143653" x="8491538" y="1652588"/>
          <p14:tracePt t="143670" x="8474075" y="1697038"/>
          <p14:tracePt t="143686" x="8474075" y="1768475"/>
          <p14:tracePt t="143686" x="8474075" y="1812925"/>
          <p14:tracePt t="143704" x="8474075" y="1901825"/>
          <p14:tracePt t="143720" x="8474075" y="1973263"/>
          <p14:tracePt t="143737" x="8474075" y="2036763"/>
          <p14:tracePt t="143753" x="8474075" y="2098675"/>
          <p14:tracePt t="143769" x="8518525" y="2170113"/>
          <p14:tracePt t="143787" x="8545513" y="2251075"/>
          <p14:tracePt t="143787" x="8572500" y="2295525"/>
          <p14:tracePt t="143804" x="8599488" y="2357438"/>
          <p14:tracePt t="143820" x="8626475" y="2419350"/>
          <p14:tracePt t="143837" x="8643938" y="2473325"/>
          <p14:tracePt t="143854" x="8670925" y="2536825"/>
          <p14:tracePt t="143869" x="8688388" y="2571750"/>
          <p14:tracePt t="143886" x="8705850" y="2625725"/>
          <p14:tracePt t="143886" x="8715375" y="2652713"/>
          <p14:tracePt t="143904" x="8732838" y="2697163"/>
          <p14:tracePt t="143920" x="8742363" y="2732088"/>
          <p14:tracePt t="143937" x="8751888" y="2768600"/>
          <p14:tracePt t="143954" x="8751888" y="2776538"/>
          <p14:tracePt t="151067" x="8751888" y="2786063"/>
          <p14:tracePt t="151924" x="8751888" y="2795588"/>
          <p14:tracePt t="151948" x="8759825" y="2803525"/>
          <p14:tracePt t="151955" x="8759825" y="2813050"/>
          <p14:tracePt t="151969" x="8769350" y="2830513"/>
          <p14:tracePt t="151969" x="8777288" y="2847975"/>
          <p14:tracePt t="151987" x="8786813" y="2884488"/>
          <p14:tracePt t="152004" x="8796338" y="2911475"/>
          <p14:tracePt t="152020" x="8796338" y="2965450"/>
          <p14:tracePt t="152037" x="8796338" y="3017838"/>
          <p14:tracePt t="152053" x="8796338" y="3081338"/>
          <p14:tracePt t="152053" x="8796338" y="3116263"/>
          <p14:tracePt t="152071" x="8777288" y="3214688"/>
          <p14:tracePt t="152088" x="8759825" y="3303588"/>
          <p14:tracePt t="152104" x="8751888" y="3394075"/>
          <p14:tracePt t="152120" x="8751888" y="3473450"/>
          <p14:tracePt t="152137" x="8751888" y="3554413"/>
          <p14:tracePt t="152153" x="8751888" y="3633788"/>
          <p14:tracePt t="152170" x="8751888" y="3724275"/>
          <p14:tracePt t="152170" x="8751888" y="3776663"/>
          <p14:tracePt t="152188" x="8769350" y="3867150"/>
          <p14:tracePt t="152204" x="8786813" y="3946525"/>
          <p14:tracePt t="152220" x="8804275" y="4037013"/>
          <p14:tracePt t="152237" x="8823325" y="4143375"/>
          <p14:tracePt t="152253" x="8840788" y="4241800"/>
          <p14:tracePt t="152268" x="8867775" y="4348163"/>
          <p14:tracePt t="152285" x="8894763" y="4438650"/>
          <p14:tracePt t="152285" x="8912225" y="4491038"/>
          <p14:tracePt t="152303" x="8947150" y="4589463"/>
          <p14:tracePt t="152319" x="8991600" y="4714875"/>
          <p14:tracePt t="152336" x="9045575" y="4857750"/>
          <p14:tracePt t="152352" x="9099550" y="4983163"/>
          <p14:tracePt t="152368" x="9153525" y="5099050"/>
          <p14:tracePt t="152385" x="9205913" y="5214938"/>
          <p14:tracePt t="152385" x="9224963" y="5268913"/>
          <p14:tracePt t="152403" x="9277350" y="5348288"/>
          <p14:tracePt t="152419" x="9331325" y="5429250"/>
          <p14:tracePt t="152436" x="9375775" y="5500688"/>
          <p14:tracePt t="152453" x="9447213" y="5562600"/>
          <p14:tracePt t="152468" x="9518650" y="5616575"/>
          <p14:tracePt t="152485" x="9590088" y="5661025"/>
          <p14:tracePt t="152502" x="9599613" y="5661025"/>
          <p14:tracePt t="152519" x="9617075" y="5661025"/>
          <p14:tracePt t="152536" x="9617075" y="5670550"/>
          <p14:tracePt t="152999" x="9617075" y="5680075"/>
          <p14:tracePt t="153006" x="9626600" y="5697538"/>
          <p14:tracePt t="153022" x="9626600" y="5705475"/>
          <p14:tracePt t="153035" x="9634538" y="5732463"/>
          <p14:tracePt t="153035" x="9644063" y="5751513"/>
          <p14:tracePt t="153053" x="9653588" y="5776913"/>
          <p14:tracePt t="153070" x="9680575" y="5830888"/>
          <p14:tracePt t="153086" x="9698038" y="5867400"/>
          <p14:tracePt t="153103" x="9715500" y="5902325"/>
          <p14:tracePt t="153118" x="9732963" y="5946775"/>
          <p14:tracePt t="153135" x="9759950" y="5983288"/>
          <p14:tracePt t="153135" x="9777413" y="6000750"/>
          <p14:tracePt t="153153" x="9813925" y="6037263"/>
          <p14:tracePt t="153170" x="9848850" y="6072188"/>
          <p14:tracePt t="153186" x="9912350" y="6108700"/>
          <p14:tracePt t="153202" x="9956800" y="6153150"/>
          <p14:tracePt t="153218" x="10063163" y="6205538"/>
          <p14:tracePt t="153240" x="10090150" y="6232525"/>
          <p14:tracePt t="153252" x="10188575" y="6276975"/>
          <p14:tracePt t="153252" x="10215563" y="6276975"/>
          <p14:tracePt t="153270" x="10287000" y="6313488"/>
          <p14:tracePt t="153286" x="10340975" y="6330950"/>
          <p14:tracePt t="153302" x="10385425" y="6357938"/>
          <p14:tracePt t="153319" x="10456863" y="6367463"/>
          <p14:tracePt t="153335" x="10510838" y="6375400"/>
          <p14:tracePt t="153352" x="10563225" y="6384925"/>
          <p14:tracePt t="153369" x="10626725" y="6394450"/>
          <p14:tracePt t="153386" x="10680700" y="6411913"/>
          <p14:tracePt t="153403" x="10715625" y="6411913"/>
          <p14:tracePt t="153419" x="10760075" y="6411913"/>
          <p14:tracePt t="153435" x="10804525" y="6411913"/>
          <p14:tracePt t="153452" x="10848975" y="6411913"/>
          <p14:tracePt t="153468" x="10920413" y="6411913"/>
          <p14:tracePt t="153486" x="10966450" y="6411913"/>
          <p14:tracePt t="153503" x="11018838" y="6411913"/>
          <p14:tracePt t="153519" x="11072813" y="6411913"/>
          <p14:tracePt t="153535" x="11117263" y="6411913"/>
          <p14:tracePt t="153552" x="11161713" y="6411913"/>
          <p14:tracePt t="153569" x="11215688" y="6411913"/>
          <p14:tracePt t="153569" x="11242675" y="6411913"/>
          <p14:tracePt t="153587" x="11296650" y="6411913"/>
          <p14:tracePt t="153603" x="11331575" y="6411913"/>
          <p14:tracePt t="153619" x="11376025" y="6411913"/>
          <p14:tracePt t="153635" x="11403013" y="6411913"/>
          <p14:tracePt t="153652" x="11430000" y="6411913"/>
          <p14:tracePt t="153668" x="11439525" y="6411913"/>
          <p14:tracePt t="153684" x="11466513" y="6411913"/>
          <p14:tracePt t="153684" x="11474450" y="6411913"/>
          <p14:tracePt t="153703" x="11501438" y="6411913"/>
          <p14:tracePt t="153719" x="11518900" y="6411913"/>
          <p14:tracePt t="153736" x="11528425" y="6411913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5997" y="132742"/>
            <a:ext cx="11506201" cy="6691601"/>
            <a:chOff x="173118" y="29712"/>
            <a:chExt cx="11506201" cy="6691601"/>
          </a:xfrm>
        </p:grpSpPr>
        <p:pic>
          <p:nvPicPr>
            <p:cNvPr id="4098" name="Picture 2" descr="Image result for toy soldier clip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28" r="29644"/>
            <a:stretch/>
          </p:blipFill>
          <p:spPr bwMode="auto">
            <a:xfrm>
              <a:off x="173118" y="29712"/>
              <a:ext cx="2250255" cy="6691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Image result for toy soldier clipart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31"/>
            <a:stretch/>
          </p:blipFill>
          <p:spPr bwMode="auto">
            <a:xfrm>
              <a:off x="9966151" y="1197735"/>
              <a:ext cx="1713168" cy="5523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Callout 1"/>
            <p:cNvSpPr/>
            <p:nvPr/>
          </p:nvSpPr>
          <p:spPr>
            <a:xfrm>
              <a:off x="2307463" y="29712"/>
              <a:ext cx="4170610" cy="4890018"/>
            </a:xfrm>
            <a:prstGeom prst="wedgeEllipseCallout">
              <a:avLst>
                <a:gd name="adj1" fmla="val -64444"/>
                <a:gd name="adj2" fmla="val -13361"/>
              </a:avLst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 am a toy soldier. I am big. I have got a pink face. I have got small black eyes. I haven’t got ears. I have got a red nose.</a:t>
              </a:r>
            </a:p>
            <a:p>
              <a:pPr algn="ctr"/>
              <a:endParaRPr lang="mk-MK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mk-MK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Јас сум војник, играчка. Јас сум голем. Имам розево лице. Имам мали црни очи. Немам уши. Имам црвен нос.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val Callout 4"/>
            <p:cNvSpPr/>
            <p:nvPr/>
          </p:nvSpPr>
          <p:spPr>
            <a:xfrm>
              <a:off x="5767636" y="2208728"/>
              <a:ext cx="4198515" cy="4353058"/>
            </a:xfrm>
            <a:prstGeom prst="wedgeEllipseCallout">
              <a:avLst>
                <a:gd name="adj1" fmla="val 56764"/>
                <a:gd name="adj2" fmla="val -33602"/>
              </a:avLst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 am a toy soldier. I am small. I have got short brown hair. I have got big blue eyes. </a:t>
              </a:r>
            </a:p>
            <a:p>
              <a:pPr algn="ctr"/>
              <a:endParaRPr lang="mk-MK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mk-MK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Јас сум војник, играчка. Јас сум мал. Имам кратка кафеава коса. Имам големи сини очи.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5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187"/>
    </mc:Choice>
    <mc:Fallback xmlns="">
      <p:transition spd="slow" advTm="169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109" x="588963" y="5027613"/>
          <p14:tracePt t="3773" x="598488" y="5027613"/>
          <p14:tracePt t="4648" x="625475" y="5027613"/>
          <p14:tracePt t="4656" x="642938" y="5027613"/>
          <p14:tracePt t="4663" x="679450" y="5027613"/>
          <p14:tracePt t="4674" x="803275" y="5000625"/>
          <p14:tracePt t="4692" x="982663" y="4938713"/>
          <p14:tracePt t="4692" x="1116013" y="4884738"/>
          <p14:tracePt t="4710" x="1330325" y="4795838"/>
          <p14:tracePt t="4727" x="1616075" y="4679950"/>
          <p14:tracePt t="4744" x="1919288" y="4572000"/>
          <p14:tracePt t="4758" x="2295525" y="4429125"/>
          <p14:tracePt t="4776" x="2652713" y="4286250"/>
          <p14:tracePt t="4794" x="3017838" y="4133850"/>
          <p14:tracePt t="4810" x="3581400" y="3875088"/>
          <p14:tracePt t="4827" x="3946525" y="3724275"/>
          <p14:tracePt t="4844" x="4438650" y="3473450"/>
          <p14:tracePt t="4860" x="4929188" y="3197225"/>
          <p14:tracePt t="4876" x="5384800" y="2938463"/>
          <p14:tracePt t="4893" x="5724525" y="2697163"/>
          <p14:tracePt t="4909" x="6045200" y="2482850"/>
          <p14:tracePt t="4909" x="6153150" y="2401888"/>
          <p14:tracePt t="4927" x="6411913" y="2187575"/>
          <p14:tracePt t="4944" x="6626225" y="2009775"/>
          <p14:tracePt t="4960" x="6823075" y="1822450"/>
          <p14:tracePt t="4976" x="6973888" y="1687513"/>
          <p14:tracePt t="4993" x="7108825" y="1562100"/>
          <p14:tracePt t="5009" x="7224713" y="1438275"/>
          <p14:tracePt t="5009" x="7286625" y="1384300"/>
          <p14:tracePt t="5028" x="7402513" y="1276350"/>
          <p14:tracePt t="5044" x="7510463" y="1179513"/>
          <p14:tracePt t="5060" x="7599363" y="1108075"/>
          <p14:tracePt t="5078" x="7680325" y="1044575"/>
          <p14:tracePt t="5094" x="7697788" y="1044575"/>
          <p14:tracePt t="5109" x="7715250" y="1027113"/>
          <p14:tracePt t="8657" x="7697788" y="1027113"/>
          <p14:tracePt t="8948" x="7670800" y="1027113"/>
          <p14:tracePt t="8956" x="7634288" y="1027113"/>
          <p14:tracePt t="8963" x="7608888" y="1027113"/>
          <p14:tracePt t="8976" x="7483475" y="990600"/>
          <p14:tracePt t="8992" x="7259638" y="928688"/>
          <p14:tracePt t="9011" x="7116763" y="893763"/>
          <p14:tracePt t="9027" x="6983413" y="847725"/>
          <p14:tracePt t="9043" x="6875463" y="812800"/>
          <p14:tracePt t="9059" x="6804025" y="785813"/>
          <p14:tracePt t="9075" x="6724650" y="758825"/>
          <p14:tracePt t="9094" x="6643688" y="741363"/>
          <p14:tracePt t="9094" x="6599238" y="731838"/>
          <p14:tracePt t="9110" x="6537325" y="723900"/>
          <p14:tracePt t="9126" x="6483350" y="714375"/>
          <p14:tracePt t="9142" x="6446838" y="714375"/>
          <p14:tracePt t="9159" x="6402388" y="714375"/>
          <p14:tracePt t="9175" x="6357938" y="714375"/>
          <p14:tracePt t="9192" x="6330950" y="714375"/>
          <p14:tracePt t="9208" x="6276975" y="714375"/>
          <p14:tracePt t="9226" x="6242050" y="714375"/>
          <p14:tracePt t="9243" x="6197600" y="714375"/>
          <p14:tracePt t="9258" x="6161088" y="714375"/>
          <p14:tracePt t="9275" x="6116638" y="714375"/>
          <p14:tracePt t="9292" x="6089650" y="714375"/>
          <p14:tracePt t="9309" x="6054725" y="731838"/>
          <p14:tracePt t="9326" x="6027738" y="741363"/>
          <p14:tracePt t="9343" x="6010275" y="750888"/>
          <p14:tracePt t="9359" x="5991225" y="768350"/>
          <p14:tracePt t="9376" x="5983288" y="776288"/>
          <p14:tracePt t="9392" x="5983288" y="785813"/>
          <p14:tracePt t="11206" x="5983288" y="795338"/>
          <p14:tracePt t="11994" x="5983288" y="803275"/>
          <p14:tracePt t="12017" x="5983288" y="812800"/>
          <p14:tracePt t="12025" x="5983288" y="822325"/>
          <p14:tracePt t="12048" x="5983288" y="830263"/>
          <p14:tracePt t="12072" x="5983288" y="847725"/>
          <p14:tracePt t="12087" x="5983288" y="857250"/>
          <p14:tracePt t="12102" x="5983288" y="866775"/>
          <p14:tracePt t="12125" x="5983288" y="874713"/>
          <p14:tracePt t="12133" x="5983288" y="884238"/>
          <p14:tracePt t="12149" x="5983288" y="893763"/>
          <p14:tracePt t="12164" x="5983288" y="901700"/>
          <p14:tracePt t="12180" x="5983288" y="911225"/>
          <p14:tracePt t="12191" x="5983288" y="919163"/>
          <p14:tracePt t="12211" x="5983288" y="928688"/>
          <p14:tracePt t="12234" x="5983288" y="938213"/>
          <p14:tracePt t="12258" x="5983288" y="946150"/>
          <p14:tracePt t="12264" x="5983288" y="955675"/>
          <p14:tracePt t="12275" x="5983288" y="965200"/>
          <p14:tracePt t="12291" x="5983288" y="973138"/>
          <p14:tracePt t="12308" x="5973763" y="982663"/>
          <p14:tracePt t="12325" x="5965825" y="990600"/>
          <p14:tracePt t="12350" x="5965825" y="1000125"/>
          <p14:tracePt t="12365" x="5956300" y="1009650"/>
          <p14:tracePt t="12381" x="5956300" y="1017588"/>
          <p14:tracePt t="12404" x="5946775" y="1017588"/>
          <p14:tracePt t="12412" x="5938838" y="1027113"/>
          <p14:tracePt t="12450" x="5929313" y="1027113"/>
          <p14:tracePt t="12466" x="5919788" y="1036638"/>
          <p14:tracePt t="12489" x="5911850" y="1044575"/>
          <p14:tracePt t="12504" x="5911850" y="1054100"/>
          <p14:tracePt t="12543" x="5902325" y="1054100"/>
          <p14:tracePt t="14301" x="5902325" y="1062038"/>
          <p14:tracePt t="14593" x="5902325" y="1071563"/>
          <p14:tracePt t="14608" x="5902325" y="1081088"/>
          <p14:tracePt t="14616" x="5902325" y="1089025"/>
          <p14:tracePt t="14640" x="5902325" y="1098550"/>
          <p14:tracePt t="14654" x="5902325" y="1108075"/>
          <p14:tracePt t="14670" x="5902325" y="1116013"/>
          <p14:tracePt t="14685" x="5902325" y="1125538"/>
          <p14:tracePt t="14701" x="5902325" y="1133475"/>
          <p14:tracePt t="14716" x="5902325" y="1143000"/>
          <p14:tracePt t="14740" x="5902325" y="1152525"/>
          <p14:tracePt t="14747" x="5902325" y="1160463"/>
          <p14:tracePt t="14763" x="5902325" y="1169988"/>
          <p14:tracePt t="14778" x="5902325" y="1179513"/>
          <p14:tracePt t="14793" x="5902325" y="1187450"/>
          <p14:tracePt t="14809" x="5902325" y="1196975"/>
          <p14:tracePt t="14826" x="5902325" y="1204913"/>
          <p14:tracePt t="14842" x="5902325" y="1214438"/>
          <p14:tracePt t="14858" x="5902325" y="1223963"/>
          <p14:tracePt t="14874" x="5902325" y="1231900"/>
          <p14:tracePt t="14891" x="5902325" y="1241425"/>
          <p14:tracePt t="14908" x="5902325" y="1258888"/>
          <p14:tracePt t="14926" x="5902325" y="1268413"/>
          <p14:tracePt t="14942" x="5902325" y="1276350"/>
          <p14:tracePt t="14964" x="5902325" y="1285875"/>
          <p14:tracePt t="14994" x="5902325" y="1295400"/>
          <p14:tracePt t="15010" x="5902325" y="1303338"/>
          <p14:tracePt t="15025" x="5902325" y="1312863"/>
          <p14:tracePt t="15041" x="5894388" y="1322388"/>
          <p14:tracePt t="15057" x="5894388" y="1330325"/>
          <p14:tracePt t="15072" x="5894388" y="1339850"/>
          <p14:tracePt t="15103" x="5894388" y="1347788"/>
          <p14:tracePt t="15134" x="5894388" y="1357313"/>
          <p14:tracePt t="15165" x="5894388" y="1366838"/>
          <p14:tracePt t="15203" x="5894388" y="1374775"/>
          <p14:tracePt t="15227" x="5884863" y="1374775"/>
          <p14:tracePt t="15234" x="5884863" y="1384300"/>
          <p14:tracePt t="15250" x="5884863" y="1393825"/>
          <p14:tracePt t="15274" x="5875338" y="1393825"/>
          <p14:tracePt t="15289" x="5875338" y="1401763"/>
          <p14:tracePt t="15304" x="5875338" y="1411288"/>
          <p14:tracePt t="15335" x="5875338" y="1419225"/>
          <p14:tracePt t="17157" x="5875338" y="1428750"/>
          <p14:tracePt t="17918" x="5875338" y="1438275"/>
          <p14:tracePt t="17956" x="5875338" y="1446213"/>
          <p14:tracePt t="17964" x="5875338" y="1455738"/>
          <p14:tracePt t="17987" x="5875338" y="1465263"/>
          <p14:tracePt t="18003" x="5875338" y="1473200"/>
          <p14:tracePt t="18026" x="5875338" y="1482725"/>
          <p14:tracePt t="18033" x="5875338" y="1490663"/>
          <p14:tracePt t="18057" x="5875338" y="1500188"/>
          <p14:tracePt t="18073" x="5884863" y="1500188"/>
          <p14:tracePt t="18080" x="5884863" y="1509713"/>
          <p14:tracePt t="18091" x="5884863" y="1517650"/>
          <p14:tracePt t="18109" x="5884863" y="1527175"/>
          <p14:tracePt t="18125" x="5884863" y="1536700"/>
          <p14:tracePt t="18143" x="5884863" y="1544638"/>
          <p14:tracePt t="18159" x="5884863" y="1554163"/>
          <p14:tracePt t="18176" x="5884863" y="1562100"/>
          <p14:tracePt t="18196" x="5894388" y="1562100"/>
          <p14:tracePt t="18208" x="5894388" y="1571625"/>
          <p14:tracePt t="18224" x="5894388" y="1581150"/>
          <p14:tracePt t="18242" x="5894388" y="1589088"/>
          <p14:tracePt t="18259" x="5894388" y="1598613"/>
          <p14:tracePt t="18275" x="5894388" y="1608138"/>
          <p14:tracePt t="18291" x="5894388" y="1616075"/>
          <p14:tracePt t="18308" x="5894388" y="1625600"/>
          <p14:tracePt t="18324" x="5894388" y="1633538"/>
          <p14:tracePt t="18341" x="5894388" y="1643063"/>
          <p14:tracePt t="18359" x="5894388" y="1652588"/>
          <p14:tracePt t="18382" x="5894388" y="1660525"/>
          <p14:tracePt t="18405" x="5894388" y="1670050"/>
          <p14:tracePt t="18412" x="5894388" y="1679575"/>
          <p14:tracePt t="18451" x="5894388" y="1687513"/>
          <p14:tracePt t="18567" x="5894388" y="1697038"/>
          <p14:tracePt t="18660" x="5894388" y="1704975"/>
          <p14:tracePt t="18683" x="5894388" y="1714500"/>
          <p14:tracePt t="20522" x="5894388" y="1724025"/>
          <p14:tracePt t="20817" x="5894388" y="1731963"/>
          <p14:tracePt t="20856" x="5894388" y="1741488"/>
          <p14:tracePt t="20879" x="5894388" y="1751013"/>
          <p14:tracePt t="20894" x="5894388" y="1758950"/>
          <p14:tracePt t="20918" x="5902325" y="1768475"/>
          <p14:tracePt t="20933" x="5902325" y="1776413"/>
          <p14:tracePt t="20942" x="5902325" y="1785938"/>
          <p14:tracePt t="20956" x="5902325" y="1795463"/>
          <p14:tracePt t="20973" x="5902325" y="1803400"/>
          <p14:tracePt t="20988" x="5902325" y="1812925"/>
          <p14:tracePt t="20995" x="5902325" y="1822450"/>
          <p14:tracePt t="21011" x="5902325" y="1830388"/>
          <p14:tracePt t="21025" x="5902325" y="1847850"/>
          <p14:tracePt t="21042" x="5902325" y="1866900"/>
          <p14:tracePt t="21059" x="5902325" y="1884363"/>
          <p14:tracePt t="21076" x="5902325" y="1893888"/>
          <p14:tracePt t="21091" x="5902325" y="1911350"/>
          <p14:tracePt t="21109" x="5902325" y="1919288"/>
          <p14:tracePt t="21125" x="5902325" y="1938338"/>
          <p14:tracePt t="21143" x="5902325" y="1946275"/>
          <p14:tracePt t="21159" x="5902325" y="1955800"/>
          <p14:tracePt t="21175" x="5902325" y="1973263"/>
          <p14:tracePt t="21192" x="5902325" y="1982788"/>
          <p14:tracePt t="21208" x="5902325" y="2000250"/>
          <p14:tracePt t="21225" x="5894388" y="2009775"/>
          <p14:tracePt t="21242" x="5894388" y="2036763"/>
          <p14:tracePt t="21260" x="5884863" y="2044700"/>
          <p14:tracePt t="21276" x="5875338" y="2062163"/>
          <p14:tracePt t="21292" x="5867400" y="2081213"/>
          <p14:tracePt t="21309" x="5867400" y="2089150"/>
          <p14:tracePt t="21325" x="5867400" y="2098675"/>
          <p14:tracePt t="21341" x="5857875" y="2108200"/>
          <p14:tracePt t="21359" x="5857875" y="2116138"/>
          <p14:tracePt t="21375" x="5857875" y="2125663"/>
          <p14:tracePt t="21392" x="5857875" y="2133600"/>
          <p14:tracePt t="21413" x="5848350" y="2143125"/>
          <p14:tracePt t="21425" x="5848350" y="2152650"/>
          <p14:tracePt t="21459" x="5848350" y="2160588"/>
          <p14:tracePt t="21490" x="5840413" y="2170113"/>
          <p14:tracePt t="21521" x="5840413" y="2179638"/>
          <p14:tracePt t="21528" x="5840413" y="2187575"/>
          <p14:tracePt t="23332" x="5840413" y="2197100"/>
          <p14:tracePt t="23965" x="5840413" y="2205038"/>
          <p14:tracePt t="23980" x="5840413" y="2224088"/>
          <p14:tracePt t="23995" x="5840413" y="2232025"/>
          <p14:tracePt t="24003" x="5840413" y="2241550"/>
          <p14:tracePt t="24011" x="5840413" y="2251075"/>
          <p14:tracePt t="24025" x="5830888" y="2312988"/>
          <p14:tracePt t="24044" x="5822950" y="2357438"/>
          <p14:tracePt t="24059" x="5813425" y="2411413"/>
          <p14:tracePt t="24076" x="5795963" y="2465388"/>
          <p14:tracePt t="24091" x="5786438" y="2527300"/>
          <p14:tracePt t="24108" x="5776913" y="2562225"/>
          <p14:tracePt t="24108" x="5768975" y="2589213"/>
          <p14:tracePt t="24129" x="5768975" y="2608263"/>
          <p14:tracePt t="24129" x="5759450" y="2633663"/>
          <p14:tracePt t="24143" x="5751513" y="2679700"/>
          <p14:tracePt t="24160" x="5741988" y="2714625"/>
          <p14:tracePt t="24176" x="5724525" y="2741613"/>
          <p14:tracePt t="24192" x="5724525" y="2759075"/>
          <p14:tracePt t="24209" x="5724525" y="2776538"/>
          <p14:tracePt t="24225" x="5715000" y="2795588"/>
          <p14:tracePt t="24225" x="5715000" y="2803525"/>
          <p14:tracePt t="24244" x="5705475" y="2813050"/>
          <p14:tracePt t="24260" x="5705475" y="2822575"/>
          <p14:tracePt t="24276" x="5697538" y="2830513"/>
          <p14:tracePt t="24292" x="5697538" y="2847975"/>
          <p14:tracePt t="24308" x="5688013" y="2857500"/>
          <p14:tracePt t="24326" x="5688013" y="2874963"/>
          <p14:tracePt t="24342" x="5680075" y="2894013"/>
          <p14:tracePt t="24359" x="5670550" y="2901950"/>
          <p14:tracePt t="24376" x="5670550" y="2911475"/>
          <p14:tracePt t="24392" x="5670550" y="2928938"/>
          <p14:tracePt t="24408" x="5661025" y="2938463"/>
          <p14:tracePt t="24425" x="5661025" y="2955925"/>
          <p14:tracePt t="24442" x="5661025" y="2965450"/>
          <p14:tracePt t="24459" x="5661025" y="2973388"/>
          <p14:tracePt t="26245" x="5670550" y="2973388"/>
          <p14:tracePt t="26965" x="5680075" y="2973388"/>
          <p14:tracePt t="26973" x="5688013" y="2973388"/>
          <p14:tracePt t="26981" x="5697538" y="2973388"/>
          <p14:tracePt t="26991" x="5724525" y="2973388"/>
          <p14:tracePt t="27008" x="5732463" y="2973388"/>
          <p14:tracePt t="27025" x="5751513" y="2973388"/>
          <p14:tracePt t="27025" x="5759450" y="2973388"/>
          <p14:tracePt t="27043" x="5776913" y="2973388"/>
          <p14:tracePt t="27059" x="5786438" y="2982913"/>
          <p14:tracePt t="27075" x="5803900" y="2990850"/>
          <p14:tracePt t="27092" x="5813425" y="3009900"/>
          <p14:tracePt t="27108" x="5822950" y="3017838"/>
          <p14:tracePt t="27125" x="5830888" y="3027363"/>
          <p14:tracePt t="27142" x="5840413" y="3044825"/>
          <p14:tracePt t="27159" x="5848350" y="3062288"/>
          <p14:tracePt t="27176" x="5857875" y="3081338"/>
          <p14:tracePt t="27192" x="5867400" y="3089275"/>
          <p14:tracePt t="27208" x="5867400" y="3098800"/>
          <p14:tracePt t="27224" x="5875338" y="3108325"/>
          <p14:tracePt t="27243" x="5875338" y="3116263"/>
          <p14:tracePt t="27258" x="5875338" y="3133725"/>
          <p14:tracePt t="27276" x="5875338" y="3143250"/>
          <p14:tracePt t="27292" x="5875338" y="3152775"/>
          <p14:tracePt t="27308" x="5875338" y="3160713"/>
          <p14:tracePt t="27328" x="5875338" y="3170238"/>
          <p14:tracePt t="27341" x="5875338" y="3179763"/>
          <p14:tracePt t="28267" x="5875338" y="3187700"/>
          <p14:tracePt t="28697" x="5875338" y="3197225"/>
          <p14:tracePt t="28728" x="5875338" y="3205163"/>
          <p14:tracePt t="28736" x="5875338" y="3214688"/>
          <p14:tracePt t="28759" x="5875338" y="3224213"/>
          <p14:tracePt t="28775" x="5875338" y="3232150"/>
          <p14:tracePt t="28790" x="5875338" y="3241675"/>
          <p14:tracePt t="28797" x="5875338" y="3251200"/>
          <p14:tracePt t="28808" x="5875338" y="3268663"/>
          <p14:tracePt t="28826" x="5875338" y="3276600"/>
          <p14:tracePt t="28841" x="5875338" y="3303588"/>
          <p14:tracePt t="28860" x="5867400" y="3322638"/>
          <p14:tracePt t="28876" x="5857875" y="3340100"/>
          <p14:tracePt t="28893" x="5848350" y="3367088"/>
          <p14:tracePt t="28909" x="5840413" y="3375025"/>
          <p14:tracePt t="28925" x="5830888" y="3394075"/>
          <p14:tracePt t="28942" x="5813425" y="3394075"/>
          <p14:tracePt t="28958" x="5803900" y="3411538"/>
          <p14:tracePt t="28976" x="5803900" y="3419475"/>
          <p14:tracePt t="28993" x="5795963" y="3429000"/>
          <p14:tracePt t="29009" x="5776913" y="3446463"/>
          <p14:tracePt t="29025" x="5776913" y="3455988"/>
          <p14:tracePt t="29041" x="5768975" y="3465513"/>
          <p14:tracePt t="29058" x="5768975" y="3473450"/>
          <p14:tracePt t="29075" x="5759450" y="3473450"/>
          <p14:tracePt t="29091" x="5751513" y="3482975"/>
          <p14:tracePt t="29108" x="5751513" y="3490913"/>
          <p14:tracePt t="29125" x="5751513" y="3500438"/>
          <p14:tracePt t="29208" x="5741988" y="3500438"/>
          <p14:tracePt t="31014" x="5741988" y="3509963"/>
          <p14:tracePt t="31141" x="5741988" y="3517900"/>
          <p14:tracePt t="31157" x="5741988" y="3527425"/>
          <p14:tracePt t="31179" x="5751513" y="3527425"/>
          <p14:tracePt t="31187" x="5751513" y="3536950"/>
          <p14:tracePt t="31195" x="5759450" y="3536950"/>
          <p14:tracePt t="31208" x="5759450" y="3554413"/>
          <p14:tracePt t="31208" x="5768975" y="3554413"/>
          <p14:tracePt t="31226" x="5768975" y="3571875"/>
          <p14:tracePt t="31243" x="5776913" y="3589338"/>
          <p14:tracePt t="31259" x="5786438" y="3608388"/>
          <p14:tracePt t="31275" x="5795963" y="3625850"/>
          <p14:tracePt t="31292" x="5795963" y="3660775"/>
          <p14:tracePt t="31309" x="5803900" y="3697288"/>
          <p14:tracePt t="31309" x="5803900" y="3714750"/>
          <p14:tracePt t="31327" x="5803900" y="3751263"/>
          <p14:tracePt t="31343" x="5803900" y="3786188"/>
          <p14:tracePt t="31359" x="5803900" y="3803650"/>
          <p14:tracePt t="31376" x="5813425" y="3830638"/>
          <p14:tracePt t="31392" x="5813425" y="3848100"/>
          <p14:tracePt t="31409" x="5813425" y="3867150"/>
          <p14:tracePt t="31425" x="5813425" y="3884613"/>
          <p14:tracePt t="31443" x="5813425" y="3894138"/>
          <p14:tracePt t="31459" x="5813425" y="3902075"/>
          <p14:tracePt t="31476" x="5813425" y="3911600"/>
          <p14:tracePt t="31491" x="5813425" y="3919538"/>
          <p14:tracePt t="31508" x="5813425" y="3929063"/>
          <p14:tracePt t="31525" x="5822950" y="3938588"/>
          <p14:tracePt t="31541" x="5822950" y="3946525"/>
          <p14:tracePt t="31559" x="5822950" y="3956050"/>
          <p14:tracePt t="33333" x="5822950" y="3965575"/>
          <p14:tracePt t="33639" x="5822950" y="3973513"/>
          <p14:tracePt t="33677" x="5813425" y="3983038"/>
          <p14:tracePt t="33701" x="5803900" y="3990975"/>
          <p14:tracePt t="33716" x="5795963" y="4000500"/>
          <p14:tracePt t="33723" x="5786438" y="4010025"/>
          <p14:tracePt t="33731" x="5768975" y="4017963"/>
          <p14:tracePt t="33741" x="5732463" y="4044950"/>
          <p14:tracePt t="33758" x="5705475" y="4071938"/>
          <p14:tracePt t="33775" x="5688013" y="4089400"/>
          <p14:tracePt t="33793" x="5661025" y="4098925"/>
          <p14:tracePt t="33809" x="5661025" y="4108450"/>
          <p14:tracePt t="33826" x="5653088" y="4116388"/>
          <p14:tracePt t="33842" x="5643563" y="4125913"/>
          <p14:tracePt t="33858" x="5634038" y="4133850"/>
          <p14:tracePt t="33875" x="5626100" y="4143375"/>
          <p14:tracePt t="33875" x="5626100" y="4152900"/>
          <p14:tracePt t="33895" x="5616575" y="4152900"/>
          <p14:tracePt t="33909" x="5608638" y="4152900"/>
          <p14:tracePt t="33926" x="5599113" y="4160838"/>
          <p14:tracePt t="35713" x="5589588" y="4160838"/>
          <p14:tracePt t="36229" x="5589588" y="4170363"/>
          <p14:tracePt t="36237" x="5572125" y="4179888"/>
          <p14:tracePt t="36244" x="5562600" y="4179888"/>
          <p14:tracePt t="36260" x="5537200" y="4187825"/>
          <p14:tracePt t="36276" x="5518150" y="4205288"/>
          <p14:tracePt t="36293" x="5491163" y="4214813"/>
          <p14:tracePt t="36309" x="5465763" y="4232275"/>
          <p14:tracePt t="36325" x="5429250" y="4251325"/>
          <p14:tracePt t="36342" x="5402263" y="4276725"/>
          <p14:tracePt t="36359" x="5375275" y="4303713"/>
          <p14:tracePt t="36377" x="5348288" y="4322763"/>
          <p14:tracePt t="36393" x="5330825" y="4340225"/>
          <p14:tracePt t="36409" x="5303838" y="4357688"/>
          <p14:tracePt t="36425" x="5286375" y="4384675"/>
          <p14:tracePt t="36442" x="5276850" y="4394200"/>
          <p14:tracePt t="36458" x="5259388" y="4402138"/>
          <p14:tracePt t="36458" x="5259388" y="4411663"/>
          <p14:tracePt t="36477" x="5259388" y="4419600"/>
          <p14:tracePt t="36493" x="5251450" y="4419600"/>
          <p14:tracePt t="36508" x="5251450" y="4429125"/>
          <p14:tracePt t="36525" x="5241925" y="4438650"/>
          <p14:tracePt t="36541" x="5241925" y="4446588"/>
          <p14:tracePt t="36558" x="5241925" y="4456113"/>
          <p14:tracePt t="36577" x="5241925" y="4465638"/>
          <p14:tracePt t="40152" x="5241925" y="4473575"/>
          <p14:tracePt t="40536" x="5241925" y="4483100"/>
          <p14:tracePt t="40544" x="5241925" y="4500563"/>
          <p14:tracePt t="40560" x="5224463" y="4527550"/>
          <p14:tracePt t="40576" x="5214938" y="4562475"/>
          <p14:tracePt t="40593" x="5197475" y="4598988"/>
          <p14:tracePt t="40609" x="5170488" y="4625975"/>
          <p14:tracePt t="40627" x="5153025" y="4660900"/>
          <p14:tracePt t="40642" x="5126038" y="4687888"/>
          <p14:tracePt t="40642" x="5116513" y="4697413"/>
          <p14:tracePt t="40660" x="5099050" y="4724400"/>
          <p14:tracePt t="40676" x="5081588" y="4741863"/>
          <p14:tracePt t="40693" x="5062538" y="4768850"/>
          <p14:tracePt t="40709" x="5045075" y="4786313"/>
          <p14:tracePt t="40726" x="5027613" y="4803775"/>
          <p14:tracePt t="40742" x="5000625" y="4830763"/>
          <p14:tracePt t="40758" x="4973638" y="4857750"/>
          <p14:tracePt t="40776" x="4965700" y="4875213"/>
          <p14:tracePt t="40793" x="4938713" y="4894263"/>
          <p14:tracePt t="40810" x="4911725" y="4919663"/>
          <p14:tracePt t="40826" x="4867275" y="4946650"/>
          <p14:tracePt t="40842" x="4840288" y="4965700"/>
          <p14:tracePt t="40859" x="4803775" y="4983163"/>
          <p14:tracePt t="40859" x="4795838" y="4983163"/>
          <p14:tracePt t="40877" x="4759325" y="4991100"/>
          <p14:tracePt t="40893" x="4724400" y="5018088"/>
          <p14:tracePt t="40909" x="4679950" y="5027613"/>
          <p14:tracePt t="40926" x="4643438" y="5045075"/>
          <p14:tracePt t="40942" x="4589463" y="5054600"/>
          <p14:tracePt t="40959" x="4554538" y="5062538"/>
          <p14:tracePt t="40975" x="4473575" y="5081588"/>
          <p14:tracePt t="40993" x="4419600" y="5099050"/>
          <p14:tracePt t="41010" x="4340225" y="5116513"/>
          <p14:tracePt t="41026" x="4268788" y="5133975"/>
          <p14:tracePt t="41042" x="4205288" y="5143500"/>
          <p14:tracePt t="41058" x="4160838" y="5153025"/>
          <p14:tracePt t="41075" x="4125913" y="5153025"/>
          <p14:tracePt t="41075" x="4098925" y="5153025"/>
          <p14:tracePt t="41093" x="4071938" y="5153025"/>
          <p14:tracePt t="41110" x="4037013" y="5153025"/>
          <p14:tracePt t="41127" x="3990975" y="5153025"/>
          <p14:tracePt t="41143" x="3946525" y="5153025"/>
          <p14:tracePt t="41159" x="3911600" y="5153025"/>
          <p14:tracePt t="41175" x="3867150" y="5153025"/>
          <p14:tracePt t="41192" x="3795713" y="5143500"/>
          <p14:tracePt t="41209" x="3751263" y="5133975"/>
          <p14:tracePt t="41226" x="3714750" y="5133975"/>
          <p14:tracePt t="41243" x="3670300" y="5126038"/>
          <p14:tracePt t="41258" x="3616325" y="5108575"/>
          <p14:tracePt t="41275" x="3571875" y="5108575"/>
          <p14:tracePt t="41292" x="3527425" y="5089525"/>
          <p14:tracePt t="41292" x="3500438" y="5081588"/>
          <p14:tracePt t="41310" x="3455988" y="5081588"/>
          <p14:tracePt t="41327" x="3419475" y="5062538"/>
          <p14:tracePt t="41343" x="3384550" y="5054600"/>
          <p14:tracePt t="41358" x="3340100" y="5037138"/>
          <p14:tracePt t="41375" x="3295650" y="5018088"/>
          <p14:tracePt t="41392" x="3259138" y="5010150"/>
          <p14:tracePt t="41408" x="3214688" y="4983163"/>
          <p14:tracePt t="41427" x="3179763" y="4956175"/>
          <p14:tracePt t="41443" x="3152775" y="4938713"/>
          <p14:tracePt t="41459" x="3133725" y="4919663"/>
          <p14:tracePt t="41477" x="3108325" y="4894263"/>
          <p14:tracePt t="41492" x="3081338" y="4875213"/>
          <p14:tracePt t="41509" x="3054350" y="4830763"/>
          <p14:tracePt t="41527" x="3027363" y="4803775"/>
          <p14:tracePt t="41543" x="3000375" y="4768850"/>
          <p14:tracePt t="41559" x="2982913" y="4751388"/>
          <p14:tracePt t="41575" x="2965450" y="4714875"/>
          <p14:tracePt t="41592" x="2946400" y="4697413"/>
          <p14:tracePt t="41609" x="2928938" y="4652963"/>
          <p14:tracePt t="41609" x="2919413" y="4625975"/>
          <p14:tracePt t="41627" x="2901950" y="4581525"/>
          <p14:tracePt t="41643" x="2884488" y="4527550"/>
          <p14:tracePt t="41659" x="2867025" y="4483100"/>
          <p14:tracePt t="41676" x="2857500" y="4446588"/>
          <p14:tracePt t="41692" x="2847975" y="4402138"/>
          <p14:tracePt t="41709" x="2840038" y="4367213"/>
          <p14:tracePt t="41725" x="2830513" y="4322763"/>
          <p14:tracePt t="41725" x="2822575" y="4295775"/>
          <p14:tracePt t="41743" x="2813050" y="4259263"/>
          <p14:tracePt t="41759" x="2803525" y="4224338"/>
          <p14:tracePt t="41776" x="2795588" y="4187825"/>
          <p14:tracePt t="41792" x="2795588" y="4170363"/>
          <p14:tracePt t="41810" x="2786063" y="4133850"/>
          <p14:tracePt t="41825" x="2776538" y="4108450"/>
          <p14:tracePt t="41825" x="2776538" y="4098925"/>
          <p14:tracePt t="41843" x="2768600" y="4081463"/>
          <p14:tracePt t="41860" x="2768600" y="4062413"/>
          <p14:tracePt t="43652" x="2768600" y="4054475"/>
          <p14:tracePt t="43931" x="2768600" y="4044950"/>
          <p14:tracePt t="43954" x="2768600" y="4037013"/>
          <p14:tracePt t="43962" x="2768600" y="4027488"/>
          <p14:tracePt t="43977" x="2768600" y="4010025"/>
          <p14:tracePt t="43993" x="2768600" y="3990975"/>
          <p14:tracePt t="44010" x="2768600" y="3983038"/>
          <p14:tracePt t="44025" x="2768600" y="3956050"/>
          <p14:tracePt t="44042" x="2776538" y="3929063"/>
          <p14:tracePt t="44058" x="2776538" y="3894138"/>
          <p14:tracePt t="44076" x="2786063" y="3840163"/>
          <p14:tracePt t="44092" x="2786063" y="3795713"/>
          <p14:tracePt t="44110" x="2786063" y="3768725"/>
          <p14:tracePt t="44127" x="2786063" y="3732213"/>
          <p14:tracePt t="44142" x="2786063" y="3705225"/>
          <p14:tracePt t="44158" x="2786063" y="3660775"/>
          <p14:tracePt t="44175" x="2786063" y="3608388"/>
          <p14:tracePt t="44192" x="2786063" y="3544888"/>
          <p14:tracePt t="44192" x="2786063" y="3517900"/>
          <p14:tracePt t="44210" x="2786063" y="3482975"/>
          <p14:tracePt t="44226" x="2786063" y="3438525"/>
          <p14:tracePt t="44242" x="2786063" y="3394075"/>
          <p14:tracePt t="44259" x="2786063" y="3340100"/>
          <p14:tracePt t="44275" x="2786063" y="3276600"/>
          <p14:tracePt t="44292" x="2786063" y="3214688"/>
          <p14:tracePt t="44309" x="2786063" y="3143250"/>
          <p14:tracePt t="44326" x="2786063" y="3098800"/>
          <p14:tracePt t="44343" x="2786063" y="3054350"/>
          <p14:tracePt t="44359" x="2776538" y="3009900"/>
          <p14:tracePt t="44376" x="2768600" y="2973388"/>
          <p14:tracePt t="44392" x="2759075" y="2928938"/>
          <p14:tracePt t="44408" x="2741613" y="2857500"/>
          <p14:tracePt t="44426" x="2732088" y="2830513"/>
          <p14:tracePt t="44443" x="2724150" y="2803525"/>
          <p14:tracePt t="44459" x="2705100" y="2768600"/>
          <p14:tracePt t="44475" x="2697163" y="2759075"/>
          <p14:tracePt t="44491" x="2687638" y="2741613"/>
          <p14:tracePt t="44508" x="2670175" y="2724150"/>
          <p14:tracePt t="44508" x="2660650" y="2705100"/>
          <p14:tracePt t="44527" x="2652713" y="2697163"/>
          <p14:tracePt t="44543" x="2633663" y="2687638"/>
          <p14:tracePt t="44559" x="2625725" y="2670175"/>
          <p14:tracePt t="44576" x="2608263" y="2670175"/>
          <p14:tracePt t="44592" x="2598738" y="2652713"/>
          <p14:tracePt t="44609" x="2581275" y="2652713"/>
          <p14:tracePt t="44609" x="2581275" y="2643188"/>
          <p14:tracePt t="44628" x="2562225" y="2643188"/>
          <p14:tracePt t="44643" x="2554288" y="2643188"/>
          <p14:tracePt t="44659" x="2536825" y="2633663"/>
          <p14:tracePt t="44676" x="2527300" y="2633663"/>
          <p14:tracePt t="44692" x="2517775" y="2633663"/>
          <p14:tracePt t="44708" x="2509838" y="2633663"/>
          <p14:tracePt t="44725" x="2490788" y="2633663"/>
          <p14:tracePt t="44725" x="2473325" y="2633663"/>
          <p14:tracePt t="44743" x="2455863" y="2633663"/>
          <p14:tracePt t="44760" x="2419350" y="2633663"/>
          <p14:tracePt t="44776" x="2401888" y="2633663"/>
          <p14:tracePt t="44792" x="2384425" y="2633663"/>
          <p14:tracePt t="44809" x="2374900" y="2633663"/>
          <p14:tracePt t="46597" x="2374900" y="2643188"/>
          <p14:tracePt t="47357" x="2374900" y="2652713"/>
          <p14:tracePt t="47364" x="2374900" y="2660650"/>
          <p14:tracePt t="47375" x="2374900" y="2679700"/>
          <p14:tracePt t="47391" x="2374900" y="2697163"/>
          <p14:tracePt t="47408" x="2374900" y="2724150"/>
          <p14:tracePt t="47408" x="2384425" y="2741613"/>
          <p14:tracePt t="47426" x="2384425" y="2768600"/>
          <p14:tracePt t="47444" x="2384425" y="2822575"/>
          <p14:tracePt t="47459" x="2393950" y="2857500"/>
          <p14:tracePt t="47476" x="2393950" y="2901950"/>
          <p14:tracePt t="47494" x="2393950" y="2938463"/>
          <p14:tracePt t="47494" x="2393950" y="2965450"/>
          <p14:tracePt t="47511" x="2393950" y="2982913"/>
          <p14:tracePt t="47525" x="2393950" y="3062288"/>
          <p14:tracePt t="47543" x="2393950" y="3116263"/>
          <p14:tracePt t="47559" x="2393950" y="3197225"/>
          <p14:tracePt t="47576" x="2384425" y="3259138"/>
          <p14:tracePt t="47592" x="2384425" y="3340100"/>
          <p14:tracePt t="47609" x="2384425" y="3411538"/>
          <p14:tracePt t="47626" x="2374900" y="3500438"/>
          <p14:tracePt t="47626" x="2374900" y="3536950"/>
          <p14:tracePt t="47643" x="2374900" y="3616325"/>
          <p14:tracePt t="47659" x="2366963" y="3697288"/>
          <p14:tracePt t="47676" x="2357438" y="3768725"/>
          <p14:tracePt t="47692" x="2357438" y="3857625"/>
          <p14:tracePt t="47709" x="2357438" y="3929063"/>
          <p14:tracePt t="47725" x="2357438" y="4017963"/>
          <p14:tracePt t="47742" x="2357438" y="4116388"/>
          <p14:tracePt t="47759" x="2357438" y="4187825"/>
          <p14:tracePt t="47776" x="2357438" y="4251325"/>
          <p14:tracePt t="47794" x="2357438" y="4313238"/>
          <p14:tracePt t="47809" x="2357438" y="4357688"/>
          <p14:tracePt t="47827" x="2357438" y="4411663"/>
          <p14:tracePt t="47843" x="2357438" y="4473575"/>
          <p14:tracePt t="47861" x="2357438" y="4510088"/>
          <p14:tracePt t="47876" x="2357438" y="4537075"/>
          <p14:tracePt t="47894" x="2357438" y="4572000"/>
          <p14:tracePt t="47910" x="2357438" y="4598988"/>
          <p14:tracePt t="47925" x="2357438" y="4625975"/>
          <p14:tracePt t="47943" x="2357438" y="4652963"/>
          <p14:tracePt t="47943" x="2357438" y="4670425"/>
          <p14:tracePt t="47961" x="2357438" y="4705350"/>
          <p14:tracePt t="47977" x="2357438" y="4732338"/>
          <p14:tracePt t="47994" x="2357438" y="4759325"/>
          <p14:tracePt t="48010" x="2357438" y="4786313"/>
          <p14:tracePt t="48027" x="2366963" y="4822825"/>
          <p14:tracePt t="48043" x="2366963" y="4840288"/>
          <p14:tracePt t="48060" x="2366963" y="4875213"/>
          <p14:tracePt t="48077" x="2366963" y="4894263"/>
          <p14:tracePt t="48094" x="2366963" y="4911725"/>
          <p14:tracePt t="48110" x="2366963" y="4929188"/>
          <p14:tracePt t="48126" x="2366963" y="4946650"/>
          <p14:tracePt t="48143" x="2366963" y="4965700"/>
          <p14:tracePt t="48159" x="2366963" y="4973638"/>
          <p14:tracePt t="48176" x="2366963" y="4983163"/>
          <p14:tracePt t="48193" x="2366963" y="4991100"/>
          <p14:tracePt t="48216" x="2366963" y="5000625"/>
          <p14:tracePt t="48247" x="2366963" y="5010150"/>
          <p14:tracePt t="48254" x="2366963" y="5027613"/>
          <p14:tracePt t="48270" x="2366963" y="5037138"/>
          <p14:tracePt t="48278" x="2366963" y="5045075"/>
          <p14:tracePt t="48294" x="2366963" y="5054600"/>
          <p14:tracePt t="62409" x="2366963" y="5045075"/>
          <p14:tracePt t="63140" x="2366963" y="5037138"/>
          <p14:tracePt t="63147" x="2384425" y="5018088"/>
          <p14:tracePt t="63159" x="2393950" y="4983163"/>
          <p14:tracePt t="63176" x="2419350" y="4938713"/>
          <p14:tracePt t="63176" x="2438400" y="4911725"/>
          <p14:tracePt t="63195" x="2455863" y="4857750"/>
          <p14:tracePt t="63211" x="2482850" y="4813300"/>
          <p14:tracePt t="63227" x="2500313" y="4759325"/>
          <p14:tracePt t="63243" x="2536825" y="4670425"/>
          <p14:tracePt t="63260" x="2581275" y="4562475"/>
          <p14:tracePt t="63277" x="2625725" y="4465638"/>
          <p14:tracePt t="63277" x="2633663" y="4411663"/>
          <p14:tracePt t="63295" x="2670175" y="4322763"/>
          <p14:tracePt t="63311" x="2687638" y="4251325"/>
          <p14:tracePt t="63327" x="2705100" y="4179888"/>
          <p14:tracePt t="63344" x="2705100" y="4108450"/>
          <p14:tracePt t="63360" x="2705100" y="4017963"/>
          <p14:tracePt t="63376" x="2714625" y="3929063"/>
          <p14:tracePt t="63393" x="2714625" y="3830638"/>
          <p14:tracePt t="63393" x="2724150" y="3786188"/>
          <p14:tracePt t="63411" x="2724150" y="3697288"/>
          <p14:tracePt t="63427" x="2724150" y="3608388"/>
          <p14:tracePt t="63444" x="2724150" y="3536950"/>
          <p14:tracePt t="63459" x="2724150" y="3473450"/>
          <p14:tracePt t="63476" x="2724150" y="3402013"/>
          <p14:tracePt t="63493" x="2705100" y="3322638"/>
          <p14:tracePt t="63493" x="2697163" y="3286125"/>
          <p14:tracePt t="63511" x="2679700" y="3205163"/>
          <p14:tracePt t="63528" x="2660650" y="3125788"/>
          <p14:tracePt t="63544" x="2643188" y="3044825"/>
          <p14:tracePt t="63560" x="2616200" y="2982913"/>
          <p14:tracePt t="63577" x="2608263" y="2928938"/>
          <p14:tracePt t="63593" x="2598738" y="2894013"/>
          <p14:tracePt t="63593" x="2589213" y="2884488"/>
          <p14:tracePt t="63611" x="2589213" y="2874963"/>
          <p14:tracePt t="63642" x="2589213" y="2867025"/>
          <p14:tracePt t="64075" x="2589213" y="2857500"/>
          <p14:tracePt t="64098" x="2589213" y="2840038"/>
          <p14:tracePt t="64106" x="2589213" y="2830513"/>
          <p14:tracePt t="64114" x="2589213" y="2822575"/>
          <p14:tracePt t="64126" x="2598738" y="2776538"/>
          <p14:tracePt t="64126" x="2598738" y="2759075"/>
          <p14:tracePt t="64146" x="2598738" y="2714625"/>
          <p14:tracePt t="64161" x="2598738" y="2660650"/>
          <p14:tracePt t="64178" x="2571750" y="2598738"/>
          <p14:tracePt t="64194" x="2517775" y="2509838"/>
          <p14:tracePt t="64210" x="2455863" y="2401888"/>
          <p14:tracePt t="64228" x="2411413" y="2330450"/>
          <p14:tracePt t="64244" x="2374900" y="2251075"/>
          <p14:tracePt t="64244" x="2347913" y="2214563"/>
          <p14:tracePt t="64261" x="2312988" y="2125663"/>
          <p14:tracePt t="64278" x="2268538" y="2044700"/>
          <p14:tracePt t="64294" x="2232025" y="1982788"/>
          <p14:tracePt t="64310" x="2197100" y="1919288"/>
          <p14:tracePt t="64326" x="2170113" y="1893888"/>
          <p14:tracePt t="64343" x="2152650" y="1857375"/>
          <p14:tracePt t="64360" x="2116138" y="1822450"/>
          <p14:tracePt t="64377" x="2089150" y="1803400"/>
          <p14:tracePt t="64394" x="2062163" y="1776413"/>
          <p14:tracePt t="64410" x="2044700" y="1758950"/>
          <p14:tracePt t="64426" x="2017713" y="1751013"/>
          <p14:tracePt t="64443" x="1990725" y="1731963"/>
          <p14:tracePt t="64460" x="1965325" y="1714500"/>
          <p14:tracePt t="64460" x="1955800" y="1714500"/>
          <p14:tracePt t="64477" x="1928813" y="1697038"/>
          <p14:tracePt t="64494" x="1901825" y="1687513"/>
          <p14:tracePt t="64510" x="1893888" y="1679575"/>
          <p14:tracePt t="64526" x="1874838" y="1660525"/>
          <p14:tracePt t="64543" x="1857375" y="1652588"/>
          <p14:tracePt t="64560" x="1847850" y="1652588"/>
          <p14:tracePt t="64577" x="1822450" y="1643063"/>
          <p14:tracePt t="64594" x="1812925" y="1643063"/>
          <p14:tracePt t="64610" x="1803400" y="1643063"/>
          <p14:tracePt t="64626" x="1795463" y="1643063"/>
          <p14:tracePt t="64647" x="1785938" y="1643063"/>
          <p14:tracePt t="64764" x="1785938" y="1652588"/>
          <p14:tracePt t="64864" x="1785938" y="1660525"/>
          <p14:tracePt t="64872" x="1785938" y="1670050"/>
          <p14:tracePt t="64887" x="1785938" y="1679575"/>
          <p14:tracePt t="64895" x="1785938" y="1704975"/>
          <p14:tracePt t="64911" x="1795463" y="1731963"/>
          <p14:tracePt t="64928" x="1812925" y="1768475"/>
          <p14:tracePt t="64944" x="1812925" y="1795463"/>
          <p14:tracePt t="64960" x="1830388" y="1830388"/>
          <p14:tracePt t="64977" x="1839913" y="1866900"/>
          <p14:tracePt t="64993" x="1839913" y="1874838"/>
          <p14:tracePt t="65009" x="1847850" y="1893888"/>
          <p14:tracePt t="65027" x="1847850" y="1901825"/>
          <p14:tracePt t="65043" x="1847850" y="1911350"/>
          <p14:tracePt t="65065" x="1847850" y="1901825"/>
          <p14:tracePt t="65274" x="1847850" y="1893888"/>
          <p14:tracePt t="65281" x="1847850" y="1884363"/>
          <p14:tracePt t="65297" x="1847850" y="1874838"/>
          <p14:tracePt t="65312" x="1847850" y="1857375"/>
          <p14:tracePt t="65328" x="1839913" y="1839913"/>
          <p14:tracePt t="65344" x="1830388" y="1822450"/>
          <p14:tracePt t="65361" x="1830388" y="1803400"/>
          <p14:tracePt t="65377" x="1822450" y="1785938"/>
          <p14:tracePt t="65393" x="1812925" y="1776413"/>
          <p14:tracePt t="65409" x="1812925" y="1768475"/>
          <p14:tracePt t="65426" x="1803400" y="1758950"/>
          <p14:tracePt t="65426" x="1803400" y="1751013"/>
          <p14:tracePt t="65444" x="1795463" y="1741488"/>
          <p14:tracePt t="65467" x="1795463" y="1731963"/>
          <p14:tracePt t="65491" x="1795463" y="1724025"/>
          <p14:tracePt t="65506" x="1785938" y="1724025"/>
          <p14:tracePt t="65513" x="1785938" y="1714500"/>
          <p14:tracePt t="65529" x="1795463" y="1724025"/>
          <p14:tracePt t="65668" x="1803400" y="1731963"/>
          <p14:tracePt t="65676" x="1812925" y="1731963"/>
          <p14:tracePt t="65684" x="1812925" y="1751013"/>
          <p14:tracePt t="65694" x="1830388" y="1758950"/>
          <p14:tracePt t="65709" x="1847850" y="1785938"/>
          <p14:tracePt t="65727" x="1857375" y="1822450"/>
          <p14:tracePt t="65743" x="1857375" y="1857375"/>
          <p14:tracePt t="65743" x="1866900" y="1874838"/>
          <p14:tracePt t="65761" x="1866900" y="1911350"/>
          <p14:tracePt t="65778" x="1866900" y="1928813"/>
          <p14:tracePt t="65794" x="1866900" y="1946275"/>
          <p14:tracePt t="65810" x="1866900" y="1955800"/>
          <p14:tracePt t="65826" x="1866900" y="1965325"/>
          <p14:tracePt t="65842" x="1866900" y="1973263"/>
          <p14:tracePt t="65859" x="1866900" y="1982788"/>
          <p14:tracePt t="65876" x="1866900" y="1990725"/>
          <p14:tracePt t="65893" x="1866900" y="2000250"/>
          <p14:tracePt t="65923" x="1874838" y="2000250"/>
          <p14:tracePt t="66596" x="1884363" y="2000250"/>
          <p14:tracePt t="66604" x="1893888" y="2000250"/>
          <p14:tracePt t="66611" x="1911350" y="2000250"/>
          <p14:tracePt t="66627" x="1919288" y="2000250"/>
          <p14:tracePt t="66644" x="1946275" y="2000250"/>
          <p14:tracePt t="66660" x="1973263" y="2000250"/>
          <p14:tracePt t="66677" x="2000250" y="2000250"/>
          <p14:tracePt t="66693" x="2027238" y="2009775"/>
          <p14:tracePt t="66710" x="2044700" y="2009775"/>
          <p14:tracePt t="66710" x="2062163" y="2017713"/>
          <p14:tracePt t="66728" x="2089150" y="2027238"/>
          <p14:tracePt t="66744" x="2108200" y="2027238"/>
          <p14:tracePt t="66760" x="2133600" y="2036763"/>
          <p14:tracePt t="66777" x="2152650" y="2044700"/>
          <p14:tracePt t="66793" x="2179638" y="2062163"/>
          <p14:tracePt t="66810" x="2214563" y="2071688"/>
          <p14:tracePt t="66810" x="2224088" y="2081213"/>
          <p14:tracePt t="66828" x="2241550" y="2089150"/>
          <p14:tracePt t="66845" x="2259013" y="2098675"/>
          <p14:tracePt t="66860" x="2286000" y="2116138"/>
          <p14:tracePt t="66876" x="2303463" y="2133600"/>
          <p14:tracePt t="66893" x="2312988" y="2143125"/>
          <p14:tracePt t="66908" x="2330450" y="2160588"/>
          <p14:tracePt t="66925" x="2339975" y="2179638"/>
          <p14:tracePt t="66942" x="2347913" y="2197100"/>
          <p14:tracePt t="66959" x="2366963" y="2214563"/>
          <p14:tracePt t="66975" x="2366963" y="2232025"/>
          <p14:tracePt t="66991" x="2384425" y="2251075"/>
          <p14:tracePt t="67008" x="2401888" y="2268538"/>
          <p14:tracePt t="67025" x="2401888" y="2295525"/>
          <p14:tracePt t="67042" x="2419350" y="2322513"/>
          <p14:tracePt t="67058" x="2428875" y="2366963"/>
          <p14:tracePt t="67075" x="2438400" y="2401888"/>
          <p14:tracePt t="67092" x="2438400" y="2419350"/>
          <p14:tracePt t="67108" x="2438400" y="2446338"/>
          <p14:tracePt t="67125" x="2438400" y="2473325"/>
          <p14:tracePt t="67143" x="2438400" y="2509838"/>
          <p14:tracePt t="67158" x="2438400" y="2581275"/>
          <p14:tracePt t="67176" x="2438400" y="2625725"/>
          <p14:tracePt t="67192" x="2438400" y="2660650"/>
          <p14:tracePt t="67208" x="2428875" y="2697163"/>
          <p14:tracePt t="67225" x="2428875" y="2724150"/>
          <p14:tracePt t="67241" x="2419350" y="2759075"/>
          <p14:tracePt t="67258" x="2419350" y="2795588"/>
          <p14:tracePt t="67274" x="2401888" y="2867025"/>
          <p14:tracePt t="67291" x="2393950" y="2901950"/>
          <p14:tracePt t="67310" x="2384425" y="2938463"/>
          <p14:tracePt t="67326" x="2384425" y="2973388"/>
          <p14:tracePt t="67343" x="2384425" y="2990850"/>
          <p14:tracePt t="67360" x="2374900" y="3027363"/>
          <p14:tracePt t="67377" x="2374900" y="3044825"/>
          <p14:tracePt t="73575" x="2374900" y="3036888"/>
          <p14:tracePt t="74073" x="2384425" y="3027363"/>
          <p14:tracePt t="74081" x="2384425" y="3017838"/>
          <p14:tracePt t="74092" x="2393950" y="2982913"/>
          <p14:tracePt t="74110" x="2411413" y="2946400"/>
          <p14:tracePt t="74110" x="2411413" y="2919413"/>
          <p14:tracePt t="74128" x="2411413" y="2840038"/>
          <p14:tracePt t="74146" x="2411413" y="2759075"/>
          <p14:tracePt t="74160" x="2411413" y="2652713"/>
          <p14:tracePt t="74177" x="2411413" y="2571750"/>
          <p14:tracePt t="74194" x="2393950" y="2490788"/>
          <p14:tracePt t="74210" x="2357438" y="2411413"/>
          <p14:tracePt t="74210" x="2339975" y="2374900"/>
          <p14:tracePt t="74228" x="2312988" y="2295525"/>
          <p14:tracePt t="74244" x="2268538" y="2214563"/>
          <p14:tracePt t="74260" x="2241550" y="2152650"/>
          <p14:tracePt t="74277" x="2205038" y="2098675"/>
          <p14:tracePt t="74293" x="2179638" y="2071688"/>
          <p14:tracePt t="74310" x="2143125" y="2044700"/>
          <p14:tracePt t="74327" x="2116138" y="2009775"/>
          <p14:tracePt t="74327" x="2098675" y="2000250"/>
          <p14:tracePt t="74345" x="2071688" y="1973263"/>
          <p14:tracePt t="74361" x="2017713" y="1946275"/>
          <p14:tracePt t="74377" x="1990725" y="1928813"/>
          <p14:tracePt t="74393" x="1955800" y="1901825"/>
          <p14:tracePt t="74410" x="1919288" y="1884363"/>
          <p14:tracePt t="74427" x="1884363" y="1874838"/>
          <p14:tracePt t="74427" x="1874838" y="1874838"/>
          <p14:tracePt t="74444" x="1857375" y="1874838"/>
          <p14:tracePt t="74460" x="1847850" y="1866900"/>
          <p14:tracePt t="74477" x="1839913" y="1866900"/>
          <p14:tracePt t="74493" x="1830388" y="1866900"/>
          <p14:tracePt t="78048" x="1830388" y="1857375"/>
          <p14:tracePt t="78875" x="1830388" y="1847850"/>
          <p14:tracePt t="78906" x="1830388" y="1839913"/>
          <p14:tracePt t="78913" x="1830388" y="1830388"/>
          <p14:tracePt t="78926" x="1830388" y="1795463"/>
          <p14:tracePt t="78943" x="1830388" y="1758950"/>
          <p14:tracePt t="78961" x="1830388" y="1731963"/>
          <p14:tracePt t="78977" x="1830388" y="1704975"/>
          <p14:tracePt t="78994" x="1830388" y="1679575"/>
          <p14:tracePt t="79009" x="1830388" y="1643063"/>
          <p14:tracePt t="79027" x="1830388" y="1589088"/>
          <p14:tracePt t="79043" x="1822450" y="1490663"/>
          <p14:tracePt t="79061" x="1812925" y="1401763"/>
          <p14:tracePt t="79077" x="1812925" y="1339850"/>
          <p14:tracePt t="79094" x="1812925" y="1276350"/>
          <p14:tracePt t="79110" x="1803400" y="1204913"/>
          <p14:tracePt t="79126" x="1795463" y="1133475"/>
          <p14:tracePt t="79143" x="1785938" y="1062038"/>
          <p14:tracePt t="79143" x="1785938" y="1036638"/>
          <p14:tracePt t="79161" x="1776413" y="973138"/>
          <p14:tracePt t="79177" x="1768475" y="919163"/>
          <p14:tracePt t="79194" x="1768475" y="874713"/>
          <p14:tracePt t="79210" x="1758950" y="822325"/>
          <p14:tracePt t="79226" x="1758950" y="785813"/>
          <p14:tracePt t="79243" x="1758950" y="750888"/>
          <p14:tracePt t="79259" x="1758950" y="714375"/>
          <p14:tracePt t="79278" x="1758950" y="679450"/>
          <p14:tracePt t="79294" x="1758950" y="652463"/>
          <p14:tracePt t="79311" x="1758950" y="625475"/>
          <p14:tracePt t="79327" x="1758950" y="608013"/>
          <p14:tracePt t="79343" x="1758950" y="571500"/>
          <p14:tracePt t="79360" x="1758950" y="561975"/>
          <p14:tracePt t="79376" x="1758950" y="544513"/>
          <p14:tracePt t="79394" x="1758950" y="536575"/>
          <p14:tracePt t="79410" x="1758950" y="527050"/>
          <p14:tracePt t="79426" x="1758950" y="517525"/>
          <p14:tracePt t="79442" x="1758950" y="509588"/>
          <p14:tracePt t="79459" x="1758950" y="500063"/>
          <p14:tracePt t="79476" x="1768475" y="490538"/>
          <p14:tracePt t="79501" x="1776413" y="490538"/>
          <p14:tracePt t="79516" x="1795463" y="482600"/>
          <p14:tracePt t="79532" x="1795463" y="473075"/>
          <p14:tracePt t="79543" x="1812925" y="473075"/>
          <p14:tracePt t="79560" x="1839913" y="473075"/>
          <p14:tracePt t="79576" x="1866900" y="465138"/>
          <p14:tracePt t="79594" x="1884363" y="465138"/>
          <p14:tracePt t="79611" x="1919288" y="465138"/>
          <p14:tracePt t="79627" x="1946275" y="455613"/>
          <p14:tracePt t="79644" x="2000250" y="455613"/>
          <p14:tracePt t="79659" x="2054225" y="446088"/>
          <p14:tracePt t="79676" x="2133600" y="438150"/>
          <p14:tracePt t="79694" x="2276475" y="428625"/>
          <p14:tracePt t="79710" x="2374900" y="419100"/>
          <p14:tracePt t="79727" x="2482850" y="411163"/>
          <p14:tracePt t="79744" x="2598738" y="401638"/>
          <p14:tracePt t="79759" x="2732088" y="393700"/>
          <p14:tracePt t="79777" x="2874963" y="384175"/>
          <p14:tracePt t="79793" x="3036888" y="366713"/>
          <p14:tracePt t="79793" x="3108325" y="357188"/>
          <p14:tracePt t="79811" x="3251200" y="357188"/>
          <p14:tracePt t="79827" x="3375025" y="357188"/>
          <p14:tracePt t="79844" x="3509963" y="347663"/>
          <p14:tracePt t="79860" x="3670300" y="339725"/>
          <p14:tracePt t="79877" x="3803650" y="339725"/>
          <p14:tracePt t="79893" x="3946525" y="339725"/>
          <p14:tracePt t="79893" x="4017963" y="330200"/>
          <p14:tracePt t="79911" x="4152900" y="322263"/>
          <p14:tracePt t="79928" x="4268788" y="312738"/>
          <p14:tracePt t="79944" x="4394200" y="303213"/>
          <p14:tracePt t="79960" x="4500563" y="303213"/>
          <p14:tracePt t="79977" x="4608513" y="303213"/>
          <p14:tracePt t="79993" x="4705350" y="303213"/>
          <p14:tracePt t="80010" x="4848225" y="303213"/>
          <p14:tracePt t="80028" x="4946650" y="295275"/>
          <p14:tracePt t="80044" x="5045075" y="295275"/>
          <p14:tracePt t="80060" x="5143500" y="295275"/>
          <p14:tracePt t="80077" x="5232400" y="295275"/>
          <p14:tracePt t="80093" x="5303838" y="295275"/>
          <p14:tracePt t="80111" x="5375275" y="295275"/>
          <p14:tracePt t="80126" x="5465763" y="285750"/>
          <p14:tracePt t="80145" x="5527675" y="285750"/>
          <p14:tracePt t="80161" x="5589588" y="276225"/>
          <p14:tracePt t="80177" x="5653088" y="268288"/>
          <p14:tracePt t="80193" x="5705475" y="258763"/>
          <p14:tracePt t="80210" x="5741988" y="258763"/>
          <p14:tracePt t="80227" x="5822950" y="258763"/>
          <p14:tracePt t="80244" x="5884863" y="250825"/>
          <p14:tracePt t="80261" x="5946775" y="250825"/>
          <p14:tracePt t="80277" x="6010275" y="250825"/>
          <p14:tracePt t="80293" x="6045200" y="250825"/>
          <p14:tracePt t="80310" x="6099175" y="241300"/>
          <p14:tracePt t="80326" x="6153150" y="231775"/>
          <p14:tracePt t="80326" x="6188075" y="231775"/>
          <p14:tracePt t="80345" x="6259513" y="231775"/>
          <p14:tracePt t="80361" x="6330950" y="231775"/>
          <p14:tracePt t="80377" x="6384925" y="231775"/>
          <p14:tracePt t="80394" x="6429375" y="231775"/>
          <p14:tracePt t="80409" x="6465888" y="231775"/>
          <p14:tracePt t="80427" x="6518275" y="231775"/>
          <p14:tracePt t="80444" x="6608763" y="231775"/>
          <p14:tracePt t="80461" x="6661150" y="231775"/>
          <p14:tracePt t="80477" x="6715125" y="231775"/>
          <p14:tracePt t="80494" x="6751638" y="231775"/>
          <p14:tracePt t="80510" x="6796088" y="231775"/>
          <p14:tracePt t="80527" x="6831013" y="231775"/>
          <p14:tracePt t="80543" x="6867525" y="231775"/>
          <p14:tracePt t="80543" x="6884988" y="231775"/>
          <p14:tracePt t="80561" x="6965950" y="231775"/>
          <p14:tracePt t="80577" x="7027863" y="231775"/>
          <p14:tracePt t="80594" x="7062788" y="231775"/>
          <p14:tracePt t="80609" x="7081838" y="231775"/>
          <p14:tracePt t="80627" x="7089775" y="231775"/>
          <p14:tracePt t="80644" x="7108825" y="231775"/>
          <p14:tracePt t="81102" x="7126288" y="231775"/>
          <p14:tracePt t="81110" x="7143750" y="231775"/>
          <p14:tracePt t="81117" x="7180263" y="231775"/>
          <p14:tracePt t="81127" x="7259638" y="231775"/>
          <p14:tracePt t="81143" x="7412038" y="196850"/>
          <p14:tracePt t="81160" x="7545388" y="179388"/>
          <p14:tracePt t="81177" x="7705725" y="152400"/>
          <p14:tracePt t="81193" x="7947025" y="133350"/>
          <p14:tracePt t="81211" x="8099425" y="125413"/>
          <p14:tracePt t="81227" x="8286750" y="115888"/>
          <p14:tracePt t="81244" x="8447088" y="115888"/>
          <p14:tracePt t="81260" x="8599488" y="115888"/>
          <p14:tracePt t="81276" x="8742363" y="115888"/>
          <p14:tracePt t="81293" x="8885238" y="115888"/>
          <p14:tracePt t="81293" x="8966200" y="115888"/>
          <p14:tracePt t="81311" x="9099550" y="115888"/>
          <p14:tracePt t="81327" x="9205913" y="115888"/>
          <p14:tracePt t="81344" x="9304338" y="115888"/>
          <p14:tracePt t="81360" x="9394825" y="115888"/>
          <p14:tracePt t="81377" x="9456738" y="115888"/>
          <p14:tracePt t="81394" x="9510713" y="115888"/>
          <p14:tracePt t="81410" x="9582150" y="115888"/>
          <p14:tracePt t="81428" x="9617075" y="115888"/>
          <p14:tracePt t="81444" x="9653588" y="115888"/>
          <p14:tracePt t="81461" x="9680575" y="115888"/>
          <p14:tracePt t="81477" x="9732963" y="115888"/>
          <p14:tracePt t="81494" x="9796463" y="115888"/>
          <p14:tracePt t="81510" x="9894888" y="115888"/>
          <p14:tracePt t="81528" x="9947275" y="115888"/>
          <p14:tracePt t="81544" x="10001250" y="115888"/>
          <p14:tracePt t="81560" x="10055225" y="125413"/>
          <p14:tracePt t="81577" x="10126663" y="133350"/>
          <p14:tracePt t="81594" x="10180638" y="133350"/>
          <p14:tracePt t="81610" x="10233025" y="152400"/>
          <p14:tracePt t="81627" x="10296525" y="152400"/>
          <p14:tracePt t="81645" x="10323513" y="160338"/>
          <p14:tracePt t="81660" x="10358438" y="179388"/>
          <p14:tracePt t="81677" x="10385425" y="187325"/>
          <p14:tracePt t="81692" x="10402888" y="196850"/>
          <p14:tracePt t="81710" x="10412413" y="204788"/>
          <p14:tracePt t="81727" x="10429875" y="214313"/>
          <p14:tracePt t="81744" x="10439400" y="223838"/>
          <p14:tracePt t="81761" x="10447338" y="231775"/>
          <p14:tracePt t="81776" x="10447338" y="241300"/>
          <p14:tracePt t="81792" x="10456863" y="250825"/>
          <p14:tracePt t="81809" x="10466388" y="258763"/>
          <p14:tracePt t="81827" x="10474325" y="268288"/>
          <p14:tracePt t="81827" x="10474325" y="276225"/>
          <p14:tracePt t="81844" x="10474325" y="285750"/>
          <p14:tracePt t="81860" x="10483850" y="303213"/>
          <p14:tracePt t="81877" x="10483850" y="322263"/>
          <p14:tracePt t="81894" x="10483850" y="339725"/>
          <p14:tracePt t="81909" x="10491788" y="347663"/>
          <p14:tracePt t="81926" x="10501313" y="366713"/>
          <p14:tracePt t="81943" x="10501313" y="384175"/>
          <p14:tracePt t="81961" x="10510838" y="401638"/>
          <p14:tracePt t="81977" x="10510838" y="411163"/>
          <p14:tracePt t="81993" x="10518775" y="419100"/>
          <p14:tracePt t="82009" x="10518775" y="428625"/>
          <p14:tracePt t="82026" x="10528300" y="438150"/>
          <p14:tracePt t="82042" x="10537825" y="446088"/>
          <p14:tracePt t="82060" x="10545763" y="465138"/>
          <p14:tracePt t="82077" x="10545763" y="482600"/>
          <p14:tracePt t="82094" x="10545763" y="500063"/>
          <p14:tracePt t="82109" x="10545763" y="509588"/>
          <p14:tracePt t="82126" x="10545763" y="536575"/>
          <p14:tracePt t="82126" x="10555288" y="544513"/>
          <p14:tracePt t="82146" x="10555288" y="554038"/>
          <p14:tracePt t="82160" x="10555288" y="588963"/>
          <p14:tracePt t="82177" x="10555288" y="598488"/>
          <p14:tracePt t="82194" x="10555288" y="625475"/>
          <p14:tracePt t="82211" x="10555288" y="642938"/>
          <p14:tracePt t="82227" x="10555288" y="660400"/>
          <p14:tracePt t="82243" x="10555288" y="687388"/>
          <p14:tracePt t="82259" x="10555288" y="714375"/>
          <p14:tracePt t="82277" x="10555288" y="731838"/>
          <p14:tracePt t="82294" x="10555288" y="741363"/>
          <p14:tracePt t="82309" x="10555288" y="758825"/>
          <p14:tracePt t="82327" x="10555288" y="768350"/>
          <p14:tracePt t="82342" x="10555288" y="785813"/>
          <p14:tracePt t="82360" x="10555288" y="795338"/>
          <p14:tracePt t="82376" x="10555288" y="803275"/>
          <p14:tracePt t="82393" x="10555288" y="812800"/>
          <p14:tracePt t="82416" x="10545763" y="812800"/>
          <p14:tracePt t="83151" x="10537825" y="812800"/>
          <p14:tracePt t="83159" x="10528300" y="822325"/>
          <p14:tracePt t="83166" x="10501313" y="822325"/>
          <p14:tracePt t="83177" x="10429875" y="866775"/>
          <p14:tracePt t="83193" x="10296525" y="919163"/>
          <p14:tracePt t="83210" x="10134600" y="1009650"/>
          <p14:tracePt t="83227" x="9929813" y="1133475"/>
          <p14:tracePt t="83244" x="9831388" y="1196975"/>
          <p14:tracePt t="83261" x="9742488" y="1276350"/>
          <p14:tracePt t="83277" x="9653588" y="1374775"/>
          <p14:tracePt t="83293" x="9545638" y="1500188"/>
          <p14:tracePt t="83309" x="9447213" y="1598613"/>
          <p14:tracePt t="83327" x="9375775" y="1704975"/>
          <p14:tracePt t="83327" x="9340850" y="1758950"/>
          <p14:tracePt t="83345" x="9286875" y="1839913"/>
          <p14:tracePt t="83361" x="9242425" y="1938338"/>
          <p14:tracePt t="83377" x="9197975" y="2036763"/>
          <p14:tracePt t="83393" x="9153525" y="2152650"/>
          <p14:tracePt t="83409" x="9109075" y="2268538"/>
          <p14:tracePt t="83426" x="9090025" y="2374900"/>
          <p14:tracePt t="83443" x="9063038" y="2500313"/>
          <p14:tracePt t="83461" x="9055100" y="2554288"/>
          <p14:tracePt t="83477" x="9045575" y="2598738"/>
          <p14:tracePt t="83494" x="9037638" y="2652713"/>
          <p14:tracePt t="83509" x="9037638" y="2714625"/>
          <p14:tracePt t="83527" x="9028113" y="2768600"/>
          <p14:tracePt t="83543" x="9028113" y="2822575"/>
          <p14:tracePt t="83543" x="9028113" y="2840038"/>
          <p14:tracePt t="83561" x="9028113" y="2894013"/>
          <p14:tracePt t="83578" x="9028113" y="2911475"/>
          <p14:tracePt t="83594" x="9028113" y="2955925"/>
          <p14:tracePt t="83610" x="9028113" y="3009900"/>
          <p14:tracePt t="83627" x="9037638" y="3081338"/>
          <p14:tracePt t="83627" x="9045575" y="3108325"/>
          <p14:tracePt t="83646" x="9063038" y="3133725"/>
          <p14:tracePt t="83660" x="9072563" y="3179763"/>
          <p14:tracePt t="83660" x="9082088" y="3197225"/>
          <p14:tracePt t="83678" x="9090025" y="3224213"/>
          <p14:tracePt t="83694" x="9109075" y="3251200"/>
          <p14:tracePt t="83711" x="9109075" y="3268663"/>
          <p14:tracePt t="83726" x="9117013" y="3276600"/>
          <p14:tracePt t="83742" x="9117013" y="3286125"/>
          <p14:tracePt t="83761" x="9134475" y="3295650"/>
          <p14:tracePt t="83816" x="9144000" y="3295650"/>
          <p14:tracePt t="83831" x="9153525" y="3295650"/>
          <p14:tracePt t="83839" x="9161463" y="3295650"/>
          <p14:tracePt t="83846" x="9170988" y="3303588"/>
          <p14:tracePt t="83859" x="9188450" y="3303588"/>
          <p14:tracePt t="83876" x="9197975" y="3303588"/>
          <p14:tracePt t="83876" x="9205913" y="3303588"/>
          <p14:tracePt t="83894" x="9224963" y="3303588"/>
          <p14:tracePt t="83910" x="9232900" y="3303588"/>
          <p14:tracePt t="83927" x="9242425" y="3303588"/>
          <p14:tracePt t="83955" x="9251950" y="3303588"/>
          <p14:tracePt t="83971" x="9259888" y="3303588"/>
          <p14:tracePt t="83986" x="9269413" y="3303588"/>
          <p14:tracePt t="84001" x="9277350" y="3303588"/>
          <p14:tracePt t="84010" x="9296400" y="3295650"/>
          <p14:tracePt t="84027" x="9313863" y="3276600"/>
          <p14:tracePt t="84043" x="9331325" y="3259138"/>
          <p14:tracePt t="84059" x="9340850" y="3241675"/>
          <p14:tracePt t="84077" x="9358313" y="3224213"/>
          <p14:tracePt t="84077" x="9358313" y="3214688"/>
          <p14:tracePt t="84094" x="9367838" y="3205163"/>
          <p14:tracePt t="84111" x="9375775" y="3197225"/>
          <p14:tracePt t="84127" x="9375775" y="3187700"/>
          <p14:tracePt t="84148" x="9375775" y="3179763"/>
          <p14:tracePt t="84179" x="9385300" y="3179763"/>
          <p14:tracePt t="84203" x="9385300" y="3170238"/>
          <p14:tracePt t="84234" x="9385300" y="3160713"/>
          <p14:tracePt t="84257" x="9385300" y="3152775"/>
          <p14:tracePt t="84288" x="9385300" y="3143250"/>
          <p14:tracePt t="86112" x="9394825" y="3143250"/>
          <p14:tracePt t="86762" x="9394825" y="3152775"/>
          <p14:tracePt t="86777" x="9394825" y="3160713"/>
          <p14:tracePt t="86785" x="9402763" y="3170238"/>
          <p14:tracePt t="86800" x="9402763" y="3179763"/>
          <p14:tracePt t="86816" x="9412288" y="3187700"/>
          <p14:tracePt t="86826" x="9420225" y="3197225"/>
          <p14:tracePt t="86844" x="9420225" y="3214688"/>
          <p14:tracePt t="86860" x="9429750" y="3224213"/>
          <p14:tracePt t="86860" x="9429750" y="3232150"/>
          <p14:tracePt t="86878" x="9429750" y="3241675"/>
          <p14:tracePt t="86894" x="9439275" y="3251200"/>
          <p14:tracePt t="86910" x="9439275" y="3259138"/>
          <p14:tracePt t="86926" x="9447213" y="3268663"/>
          <p14:tracePt t="86943" x="9447213" y="3276600"/>
          <p14:tracePt t="86959" x="9456738" y="3286125"/>
          <p14:tracePt t="86976" x="9456738" y="3303588"/>
          <p14:tracePt t="86994" x="9456738" y="3313113"/>
          <p14:tracePt t="87011" x="9456738" y="3330575"/>
          <p14:tracePt t="87032" x="9456738" y="3340100"/>
          <p14:tracePt t="87055" x="9456738" y="3348038"/>
          <p14:tracePt t="87071" x="9456738" y="3357563"/>
          <p14:tracePt t="87086" x="9456738" y="3367088"/>
          <p14:tracePt t="87094" x="9456738" y="3375025"/>
          <p14:tracePt t="87110" x="9456738" y="3384550"/>
          <p14:tracePt t="87128" x="9456738" y="3394075"/>
          <p14:tracePt t="87171" x="9456738" y="3402013"/>
          <p14:tracePt t="87187" x="9456738" y="3411538"/>
          <p14:tracePt t="87342" x="9447213" y="3411538"/>
          <p14:tracePt t="90007" x="9447213" y="3419475"/>
          <p14:tracePt t="90087" x="9447213" y="3429000"/>
          <p14:tracePt t="90118" x="9447213" y="3438525"/>
          <p14:tracePt t="90133" x="9447213" y="3446463"/>
          <p14:tracePt t="90164" x="9447213" y="3455988"/>
          <p14:tracePt t="90195" x="9447213" y="3465513"/>
          <p14:tracePt t="90242" x="9456738" y="3473450"/>
          <p14:tracePt t="90258" x="9456738" y="3482975"/>
          <p14:tracePt t="90304" x="9466263" y="3482975"/>
          <p14:tracePt t="90319" x="9466263" y="3490913"/>
          <p14:tracePt t="90342" x="9466263" y="3500438"/>
          <p14:tracePt t="90365" x="9474200" y="3500438"/>
          <p14:tracePt t="90373" x="9474200" y="3509963"/>
          <p14:tracePt t="90381" x="9474200" y="3517900"/>
          <p14:tracePt t="90404" x="9474200" y="3527425"/>
          <p14:tracePt t="90443" x="9483725" y="3527425"/>
          <p14:tracePt t="90458" x="9483725" y="3536950"/>
          <p14:tracePt t="90474" x="9483725" y="3544888"/>
          <p14:tracePt t="90481" x="9483725" y="3554413"/>
          <p14:tracePt t="90512" x="9483725" y="3562350"/>
          <p14:tracePt t="90527" x="9483725" y="3571875"/>
          <p14:tracePt t="90551" x="9483725" y="3581400"/>
          <p14:tracePt t="90574" x="9483725" y="3589338"/>
          <p14:tracePt t="90582" x="9483725" y="3598863"/>
          <p14:tracePt t="90597" x="9483725" y="3608388"/>
          <p14:tracePt t="90628" x="9483725" y="3616325"/>
          <p14:tracePt t="90659" x="9483725" y="3625850"/>
          <p14:tracePt t="90690" x="9483725" y="3633788"/>
          <p14:tracePt t="90721" x="9483725" y="3643313"/>
          <p14:tracePt t="90759" x="9474200" y="3652838"/>
          <p14:tracePt t="90783" x="9474200" y="3660775"/>
          <p14:tracePt t="90791" x="9466263" y="3660775"/>
          <p14:tracePt t="90814" x="9466263" y="3670300"/>
          <p14:tracePt t="90821" x="9456738" y="3670300"/>
          <p14:tracePt t="90829" x="9456738" y="3679825"/>
          <p14:tracePt t="90843" x="9429750" y="3687763"/>
          <p14:tracePt t="90861" x="9429750" y="3697288"/>
          <p14:tracePt t="90877" x="9420225" y="3705225"/>
          <p14:tracePt t="90893" x="9412288" y="3705225"/>
          <p14:tracePt t="90909" x="9412288" y="3714750"/>
          <p14:tracePt t="90926" x="9412288" y="3724275"/>
          <p14:tracePt t="90943" x="9394825" y="3724275"/>
          <p14:tracePt t="90943" x="9394825" y="3732213"/>
          <p14:tracePt t="90961" x="9385300" y="3741738"/>
          <p14:tracePt t="90984" x="9385300" y="3751263"/>
          <p14:tracePt t="91022" x="9375775" y="3751263"/>
          <p14:tracePt t="92788" x="9375775" y="3759200"/>
          <p14:tracePt t="93002" x="9375775" y="3768725"/>
          <p14:tracePt t="93025" x="9375775" y="3776663"/>
          <p14:tracePt t="93041" x="9367838" y="3776663"/>
          <p14:tracePt t="93048" x="9367838" y="3786188"/>
          <p14:tracePt t="93059" x="9367838" y="3795713"/>
          <p14:tracePt t="93076" x="9358313" y="3813175"/>
          <p14:tracePt t="93076" x="9348788" y="3813175"/>
          <p14:tracePt t="93095" x="9348788" y="3840163"/>
          <p14:tracePt t="93111" x="9340850" y="3857625"/>
          <p14:tracePt t="93127" x="9331325" y="3884613"/>
          <p14:tracePt t="93144" x="9331325" y="3902075"/>
          <p14:tracePt t="93160" x="9323388" y="3911600"/>
          <p14:tracePt t="93177" x="9323388" y="3929063"/>
          <p14:tracePt t="93194" x="9313863" y="3946525"/>
          <p14:tracePt t="93194" x="9313863" y="3956050"/>
          <p14:tracePt t="93211" x="9304338" y="3973513"/>
          <p14:tracePt t="93227" x="9296400" y="3990975"/>
          <p14:tracePt t="93244" x="9296400" y="4000500"/>
          <p14:tracePt t="93260" x="9286875" y="4017963"/>
          <p14:tracePt t="93276" x="9286875" y="4027488"/>
          <p14:tracePt t="93293" x="9277350" y="4037013"/>
          <p14:tracePt t="93309" x="9269413" y="4054475"/>
          <p14:tracePt t="93328" x="9269413" y="4071938"/>
          <p14:tracePt t="93344" x="9259888" y="4089400"/>
          <p14:tracePt t="93360" x="9259888" y="4098925"/>
          <p14:tracePt t="93376" x="9259888" y="4108450"/>
          <p14:tracePt t="95182" x="9259888" y="4116388"/>
          <p14:tracePt t="95507" x="9269413" y="4116388"/>
          <p14:tracePt t="95523" x="9277350" y="4116388"/>
          <p14:tracePt t="95538" x="9286875" y="4125913"/>
          <p14:tracePt t="95554" x="9296400" y="4133850"/>
          <p14:tracePt t="95577" x="9304338" y="4133850"/>
          <p14:tracePt t="95593" x="9304338" y="4143375"/>
          <p14:tracePt t="95600" x="9313863" y="4143375"/>
          <p14:tracePt t="95615" x="9323388" y="4152900"/>
          <p14:tracePt t="95626" x="9323388" y="4160838"/>
          <p14:tracePt t="95643" x="9331325" y="4179888"/>
          <p14:tracePt t="95660" x="9348788" y="4197350"/>
          <p14:tracePt t="95678" x="9358313" y="4214813"/>
          <p14:tracePt t="95694" x="9358313" y="4232275"/>
          <p14:tracePt t="95710" x="9375775" y="4251325"/>
          <p14:tracePt t="95727" x="9375775" y="4259263"/>
          <p14:tracePt t="95743" x="9375775" y="4276725"/>
          <p14:tracePt t="95760" x="9385300" y="4286250"/>
          <p14:tracePt t="95776" x="9385300" y="4313238"/>
          <p14:tracePt t="95794" x="9385300" y="4330700"/>
          <p14:tracePt t="95811" x="9385300" y="4340225"/>
          <p14:tracePt t="95826" x="9385300" y="4348163"/>
          <p14:tracePt t="95842" x="9385300" y="4367213"/>
          <p14:tracePt t="95860" x="9385300" y="4375150"/>
          <p14:tracePt t="95876" x="9385300" y="4394200"/>
          <p14:tracePt t="95876" x="9385300" y="4402138"/>
          <p14:tracePt t="95894" x="9385300" y="4411663"/>
          <p14:tracePt t="95910" x="9385300" y="4429125"/>
          <p14:tracePt t="95927" x="9385300" y="4438650"/>
          <p14:tracePt t="95948" x="9385300" y="4446588"/>
          <p14:tracePt t="95964" x="9385300" y="4456113"/>
          <p14:tracePt t="95979" x="9385300" y="4465638"/>
          <p14:tracePt t="95992" x="9375775" y="4473575"/>
          <p14:tracePt t="96011" x="9375775" y="4483100"/>
          <p14:tracePt t="96027" x="9375775" y="4491038"/>
          <p14:tracePt t="96064" x="9375775" y="4500563"/>
          <p14:tracePt t="96079" x="9375775" y="4510088"/>
          <p14:tracePt t="96118" x="9375775" y="4518025"/>
          <p14:tracePt t="96158" x="9375775" y="4527550"/>
          <p14:tracePt t="96180" x="9367838" y="4537075"/>
          <p14:tracePt t="96196" x="9367838" y="4545013"/>
          <p14:tracePt t="96219" x="9358313" y="4554538"/>
          <p14:tracePt t="96234" x="9358313" y="4562475"/>
          <p14:tracePt t="96250" x="9358313" y="4572000"/>
          <p14:tracePt t="96258" x="9358313" y="4581525"/>
          <p14:tracePt t="96273" x="9358313" y="4589463"/>
          <p14:tracePt t="96288" x="9348788" y="4589463"/>
          <p14:tracePt t="96296" x="9348788" y="4598988"/>
          <p14:tracePt t="96309" x="9340850" y="4616450"/>
          <p14:tracePt t="96327" x="9340850" y="4625975"/>
          <p14:tracePt t="96344" x="9331325" y="4625975"/>
          <p14:tracePt t="96360" x="9323388" y="4643438"/>
          <p14:tracePt t="96377" x="9323388" y="4652963"/>
          <p14:tracePt t="96397" x="9313863" y="4652963"/>
          <p14:tracePt t="96412" x="9313863" y="4660900"/>
          <p14:tracePt t="98216" x="9313863" y="4670425"/>
          <p14:tracePt t="98570" x="9313863" y="4679950"/>
          <p14:tracePt t="98577" x="9313863" y="4687888"/>
          <p14:tracePt t="98600" x="9323388" y="4697413"/>
          <p14:tracePt t="98616" x="9331325" y="4705350"/>
          <p14:tracePt t="98632" x="9331325" y="4714875"/>
          <p14:tracePt t="98647" x="9340850" y="4724400"/>
          <p14:tracePt t="98654" x="9340850" y="4732338"/>
          <p14:tracePt t="98670" x="9348788" y="4741863"/>
          <p14:tracePt t="98686" x="9348788" y="4759325"/>
          <p14:tracePt t="98701" x="9358313" y="4759325"/>
          <p14:tracePt t="98716" x="9358313" y="4768850"/>
          <p14:tracePt t="98726" x="9358313" y="4786313"/>
          <p14:tracePt t="98743" x="9358313" y="4795838"/>
          <p14:tracePt t="98759" x="9358313" y="4803775"/>
          <p14:tracePt t="98776" x="9367838" y="4822825"/>
          <p14:tracePt t="98794" x="9367838" y="4830763"/>
          <p14:tracePt t="98810" x="9367838" y="4840288"/>
          <p14:tracePt t="98827" x="9367838" y="4857750"/>
          <p14:tracePt t="98844" x="9367838" y="4867275"/>
          <p14:tracePt t="98860" x="9367838" y="4875213"/>
          <p14:tracePt t="98879" x="9367838" y="4884738"/>
          <p14:tracePt t="98918" x="9367838" y="4894263"/>
          <p14:tracePt t="98941" x="9367838" y="4902200"/>
          <p14:tracePt t="98979" x="9367838" y="4911725"/>
          <p14:tracePt t="98995" x="9367838" y="4919663"/>
          <p14:tracePt t="99018" x="9367838" y="4929188"/>
          <p14:tracePt t="99041" x="9358313" y="4929188"/>
          <p14:tracePt t="99944" x="9358313" y="4938713"/>
          <p14:tracePt t="100279" x="9358313" y="4946650"/>
          <p14:tracePt t="100294" x="9358313" y="4956175"/>
          <p14:tracePt t="100310" x="9358313" y="4965700"/>
          <p14:tracePt t="100317" x="9367838" y="4973638"/>
          <p14:tracePt t="100333" x="9367838" y="4983163"/>
          <p14:tracePt t="100343" x="9367838" y="4991100"/>
          <p14:tracePt t="100360" x="9375775" y="5000625"/>
          <p14:tracePt t="100377" x="9375775" y="5010150"/>
          <p14:tracePt t="100392" x="9385300" y="5037138"/>
          <p14:tracePt t="100411" x="9385300" y="5045075"/>
          <p14:tracePt t="100427" x="9385300" y="5062538"/>
          <p14:tracePt t="100444" x="9394825" y="5081588"/>
          <p14:tracePt t="100460" x="9402763" y="5099050"/>
          <p14:tracePt t="100477" x="9402763" y="5108575"/>
          <p14:tracePt t="100493" x="9402763" y="5126038"/>
          <p14:tracePt t="100511" x="9412288" y="5143500"/>
          <p14:tracePt t="100528" x="9412288" y="5153025"/>
          <p14:tracePt t="100543" x="9412288" y="5160963"/>
          <p14:tracePt t="100559" x="9412288" y="5170488"/>
          <p14:tracePt t="100576" x="9412288" y="5180013"/>
          <p14:tracePt t="100593" x="9412288" y="5187950"/>
          <p14:tracePt t="100626" x="9412288" y="5197475"/>
          <p14:tracePt t="100650" x="9412288" y="5205413"/>
          <p14:tracePt t="102461" x="9412288" y="5214938"/>
          <p14:tracePt t="103171" x="9412288" y="5224463"/>
          <p14:tracePt t="103201" x="9412288" y="5232400"/>
          <p14:tracePt t="103209" x="9412288" y="5241925"/>
          <p14:tracePt t="103233" x="9420225" y="5241925"/>
          <p14:tracePt t="103240" x="9420225" y="5251450"/>
          <p14:tracePt t="103248" x="9420225" y="5268913"/>
          <p14:tracePt t="103263" x="9420225" y="5276850"/>
          <p14:tracePt t="103279" x="9420225" y="5286375"/>
          <p14:tracePt t="103293" x="9420225" y="5303838"/>
          <p14:tracePt t="103310" x="9420225" y="5322888"/>
          <p14:tracePt t="103327" x="9420225" y="5340350"/>
          <p14:tracePt t="103344" x="9420225" y="5357813"/>
          <p14:tracePt t="103359" x="9420225" y="5375275"/>
          <p14:tracePt t="103377" x="9420225" y="5384800"/>
          <p14:tracePt t="103393" x="9420225" y="5402263"/>
          <p14:tracePt t="103409" x="9420225" y="5429250"/>
          <p14:tracePt t="103428" x="9412288" y="5438775"/>
          <p14:tracePt t="103444" x="9412288" y="5446713"/>
          <p14:tracePt t="103459" x="9402763" y="5456238"/>
          <p14:tracePt t="103477" x="9402763" y="5465763"/>
          <p14:tracePt t="103493" x="9394825" y="5473700"/>
          <p14:tracePt t="103510" x="9385300" y="5473700"/>
          <p14:tracePt t="103534" x="9385300" y="5483225"/>
          <p14:tracePt t="103543" x="9375775" y="5483225"/>
          <p14:tracePt t="103573" x="9375775" y="5491163"/>
          <p14:tracePt t="103580" x="9367838" y="5500688"/>
          <p14:tracePt t="103612" x="9358313" y="5500688"/>
          <p14:tracePt t="103627" x="9358313" y="5510213"/>
          <p14:tracePt t="103643" x="9348788" y="5510213"/>
          <p14:tracePt t="103650" x="9348788" y="5518150"/>
          <p14:tracePt t="103660" x="9340850" y="5518150"/>
          <p14:tracePt t="103681" x="9340850" y="5527675"/>
          <p14:tracePt t="103692" x="9331325" y="5527675"/>
          <p14:tracePt t="103712" x="9323388" y="5527675"/>
          <p14:tracePt t="103735" x="9313863" y="5527675"/>
          <p14:tracePt t="104658" x="9313863" y="5537200"/>
          <p14:tracePt t="105089" x="9313863" y="5545138"/>
          <p14:tracePt t="105112" x="9313863" y="5554663"/>
          <p14:tracePt t="105127" x="9313863" y="5572125"/>
          <p14:tracePt t="105143" x="9313863" y="5581650"/>
          <p14:tracePt t="105150" x="9304338" y="5581650"/>
          <p14:tracePt t="105160" x="9296400" y="5608638"/>
          <p14:tracePt t="105177" x="9277350" y="5634038"/>
          <p14:tracePt t="105194" x="9259888" y="5661025"/>
          <p14:tracePt t="105210" x="9232900" y="5680075"/>
          <p14:tracePt t="105227" x="9188450" y="5724525"/>
          <p14:tracePt t="105244" x="9153525" y="5751513"/>
          <p14:tracePt t="105261" x="9099550" y="5776913"/>
          <p14:tracePt t="105277" x="9063038" y="5813425"/>
          <p14:tracePt t="105293" x="9037638" y="5830888"/>
          <p14:tracePt t="105310" x="9018588" y="5840413"/>
          <p14:tracePt t="105310" x="9010650" y="5848350"/>
          <p14:tracePt t="105328" x="8991600" y="5857875"/>
          <p14:tracePt t="105344" x="8974138" y="5875338"/>
          <p14:tracePt t="105361" x="8956675" y="5894388"/>
          <p14:tracePt t="105377" x="8920163" y="5911850"/>
          <p14:tracePt t="105393" x="8912225" y="5919788"/>
          <p14:tracePt t="105409" x="8902700" y="5929313"/>
          <p14:tracePt t="105426" x="8885238" y="5938838"/>
          <p14:tracePt t="105444" x="8875713" y="5956300"/>
          <p14:tracePt t="105461" x="8858250" y="5973763"/>
          <p14:tracePt t="105477" x="8840788" y="5983288"/>
          <p14:tracePt t="105494" x="8831263" y="5983288"/>
          <p14:tracePt t="105521" x="8831263" y="5991225"/>
          <p14:tracePt t="105529" x="8823325" y="5991225"/>
          <p14:tracePt t="109089" x="8840788" y="5991225"/>
          <p14:tracePt t="109125" x="8848725" y="5991225"/>
          <p14:tracePt t="109133" x="8875713" y="5991225"/>
          <p14:tracePt t="109143" x="8966200" y="5938838"/>
          <p14:tracePt t="109160" x="9055100" y="5884863"/>
          <p14:tracePt t="109177" x="9170988" y="5803900"/>
          <p14:tracePt t="109177" x="9215438" y="5759450"/>
          <p14:tracePt t="109195" x="9323388" y="5670550"/>
          <p14:tracePt t="109211" x="9402763" y="5599113"/>
          <p14:tracePt t="109227" x="9483725" y="5518150"/>
          <p14:tracePt t="109243" x="9537700" y="5446713"/>
          <p14:tracePt t="109259" x="9599613" y="5340350"/>
          <p14:tracePt t="109277" x="9644063" y="5214938"/>
          <p14:tracePt t="109294" x="9725025" y="5000625"/>
          <p14:tracePt t="109311" x="9752013" y="4848225"/>
          <p14:tracePt t="109328" x="9769475" y="4732338"/>
          <p14:tracePt t="109344" x="9786938" y="4589463"/>
          <p14:tracePt t="109360" x="9796463" y="4491038"/>
          <p14:tracePt t="109376" x="9804400" y="4394200"/>
          <p14:tracePt t="109393" x="9804400" y="4303713"/>
          <p14:tracePt t="109393" x="9804400" y="4251325"/>
          <p14:tracePt t="109412" x="9804400" y="4143375"/>
          <p14:tracePt t="109428" x="9804400" y="4037013"/>
          <p14:tracePt t="109444" x="9804400" y="3938588"/>
          <p14:tracePt t="109461" x="9804400" y="3830638"/>
          <p14:tracePt t="109476" x="9786938" y="3670300"/>
          <p14:tracePt t="109494" x="9769475" y="3527425"/>
          <p14:tracePt t="109510" x="9732963" y="3322638"/>
          <p14:tracePt t="109528" x="9725025" y="3224213"/>
          <p14:tracePt t="109544" x="9715500" y="3116263"/>
          <p14:tracePt t="109561" x="9715500" y="3071813"/>
          <p14:tracePt t="109576" x="9715500" y="3044825"/>
          <p14:tracePt t="109594" x="9715500" y="3027363"/>
          <p14:tracePt t="109609" x="9715500" y="3017838"/>
          <p14:tracePt t="109991" x="9715500" y="3009900"/>
          <p14:tracePt t="109999" x="9698038" y="3000375"/>
          <p14:tracePt t="110009" x="9680575" y="2973388"/>
          <p14:tracePt t="110027" x="9661525" y="2946400"/>
          <p14:tracePt t="110044" x="9626600" y="2911475"/>
          <p14:tracePt t="110044" x="9617075" y="2884488"/>
          <p14:tracePt t="110061" x="9563100" y="2813050"/>
          <p14:tracePt t="110077" x="9528175" y="2732088"/>
          <p14:tracePt t="110094" x="9483725" y="2660650"/>
          <p14:tracePt t="110110" x="9456738" y="2598738"/>
          <p14:tracePt t="110126" x="9439275" y="2527300"/>
          <p14:tracePt t="110126" x="9420225" y="2500313"/>
          <p14:tracePt t="110146" x="9412288" y="2473325"/>
          <p14:tracePt t="110160" x="9385300" y="2357438"/>
          <p14:tracePt t="110178" x="9375775" y="2276475"/>
          <p14:tracePt t="110194" x="9367838" y="2232025"/>
          <p14:tracePt t="110210" x="9358313" y="2205038"/>
          <p14:tracePt t="110227" x="9340850" y="2160588"/>
          <p14:tracePt t="110243" x="9331325" y="2133600"/>
          <p14:tracePt t="110260" x="9304338" y="2054225"/>
          <p14:tracePt t="110278" x="9296400" y="1990725"/>
          <p14:tracePt t="110294" x="9296400" y="1928813"/>
          <p14:tracePt t="110310" x="9296400" y="1866900"/>
          <p14:tracePt t="110326" x="9296400" y="1822450"/>
          <p14:tracePt t="110343" x="9296400" y="1776413"/>
          <p14:tracePt t="110360" x="9296400" y="1751013"/>
          <p14:tracePt t="110377" x="9296400" y="1704975"/>
          <p14:tracePt t="110394" x="9296400" y="1670050"/>
          <p14:tracePt t="110410" x="9296400" y="1633538"/>
          <p14:tracePt t="110427" x="9313863" y="1581150"/>
          <p14:tracePt t="110443" x="9323388" y="1527175"/>
          <p14:tracePt t="110460" x="9340850" y="1482725"/>
          <p14:tracePt t="110477" x="9358313" y="1438275"/>
          <p14:tracePt t="110494" x="9358313" y="1428750"/>
          <p14:tracePt t="114915" x="9358313" y="1438275"/>
          <p14:tracePt t="115389" x="9358313" y="1446213"/>
          <p14:tracePt t="115404" x="9358313" y="1465263"/>
          <p14:tracePt t="115412" x="9358313" y="1473200"/>
          <p14:tracePt t="115426" x="9358313" y="1517650"/>
          <p14:tracePt t="115445" x="9358313" y="1554163"/>
          <p14:tracePt t="115461" x="9358313" y="1581150"/>
          <p14:tracePt t="115477" x="9358313" y="1608138"/>
          <p14:tracePt t="115494" x="9358313" y="1643063"/>
          <p14:tracePt t="115510" x="9358313" y="1679575"/>
          <p14:tracePt t="115527" x="9358313" y="1741488"/>
          <p14:tracePt t="115545" x="9358313" y="1776413"/>
          <p14:tracePt t="115561" x="9367838" y="1822450"/>
          <p14:tracePt t="115577" x="9367838" y="1847850"/>
          <p14:tracePt t="115593" x="9375775" y="1884363"/>
          <p14:tracePt t="115610" x="9385300" y="1911350"/>
          <p14:tracePt t="115627" x="9394825" y="1955800"/>
          <p14:tracePt t="115646" x="9412288" y="1982788"/>
          <p14:tracePt t="115661" x="9420225" y="2017713"/>
          <p14:tracePt t="115677" x="9429750" y="2044700"/>
          <p14:tracePt t="115693" x="9447213" y="2081213"/>
          <p14:tracePt t="115710" x="9456738" y="2116138"/>
          <p14:tracePt t="115727" x="9474200" y="2143125"/>
          <p14:tracePt t="115727" x="9483725" y="2160588"/>
          <p14:tracePt t="115745" x="9491663" y="2179638"/>
          <p14:tracePt t="115761" x="9510713" y="2205038"/>
          <p14:tracePt t="115777" x="9518650" y="2232025"/>
          <p14:tracePt t="115794" x="9528175" y="2251075"/>
          <p14:tracePt t="115810" x="9537700" y="2268538"/>
          <p14:tracePt t="115827" x="9545638" y="2286000"/>
          <p14:tracePt t="115827" x="9545638" y="2295525"/>
          <p14:tracePt t="115845" x="9563100" y="2312988"/>
          <p14:tracePt t="115861" x="9563100" y="2322513"/>
          <p14:tracePt t="115878" x="9572625" y="2339975"/>
          <p14:tracePt t="115894" x="9582150" y="2357438"/>
          <p14:tracePt t="115910" x="9590088" y="2374900"/>
          <p14:tracePt t="115927" x="9599613" y="2393950"/>
          <p14:tracePt t="115943" x="9599613" y="2401888"/>
          <p14:tracePt t="115959" x="9617075" y="2419350"/>
          <p14:tracePt t="115978" x="9626600" y="2438400"/>
          <p14:tracePt t="115994" x="9644063" y="2446338"/>
          <p14:tracePt t="116010" x="9653588" y="2455863"/>
          <p14:tracePt t="116027" x="9661525" y="2465388"/>
          <p14:tracePt t="116044" x="9671050" y="2473325"/>
          <p14:tracePt t="116059" x="9688513" y="2490788"/>
          <p14:tracePt t="116078" x="9698038" y="2500313"/>
          <p14:tracePt t="116100" x="9705975" y="2509838"/>
          <p14:tracePt t="116115" x="9715500" y="2509838"/>
          <p14:tracePt t="116126" x="9725025" y="2517775"/>
          <p14:tracePt t="116147" x="9732963" y="2517775"/>
          <p14:tracePt t="116162" x="9742488" y="2527300"/>
          <p14:tracePt t="116178" x="9752013" y="2527300"/>
          <p14:tracePt t="116194" x="9759950" y="2544763"/>
          <p14:tracePt t="116210" x="9769475" y="2544763"/>
          <p14:tracePt t="116226" x="9777413" y="2554288"/>
          <p14:tracePt t="116242" x="9786938" y="2554288"/>
          <p14:tracePt t="116259" x="9796463" y="2562225"/>
          <p14:tracePt t="116277" x="9813925" y="2562225"/>
          <p14:tracePt t="116277" x="9813925" y="2571750"/>
          <p14:tracePt t="116294" x="9823450" y="2581275"/>
          <p14:tracePt t="116310" x="9840913" y="2581275"/>
          <p14:tracePt t="116326" x="9848850" y="2589213"/>
          <p14:tracePt t="116342" x="9858375" y="2589213"/>
          <p14:tracePt t="116359" x="9875838" y="2598738"/>
          <p14:tracePt t="116377" x="9885363" y="2598738"/>
          <p14:tracePt t="116393" x="9902825" y="2608263"/>
          <p14:tracePt t="116411" x="9912350" y="2608263"/>
          <p14:tracePt t="116426" x="9929813" y="2616200"/>
          <p14:tracePt t="116443" x="9939338" y="2616200"/>
          <p14:tracePt t="116463" x="9939338" y="2625725"/>
          <p14:tracePt t="116476" x="9947275" y="2625725"/>
          <p14:tracePt t="116492" x="9966325" y="2633663"/>
          <p14:tracePt t="116511" x="9974263" y="2643188"/>
          <p14:tracePt t="116527" x="9974263" y="2652713"/>
          <p14:tracePt t="116549" x="9983788" y="2652713"/>
          <p14:tracePt t="116559" x="9991725" y="2652713"/>
          <p14:tracePt t="124553" x="9983788" y="2652713"/>
          <p14:tracePt t="124939" x="9966325" y="2660650"/>
          <p14:tracePt t="124946" x="9956800" y="2670175"/>
          <p14:tracePt t="124959" x="9912350" y="2697163"/>
          <p14:tracePt t="124959" x="9894888" y="2697163"/>
          <p14:tracePt t="124978" x="9858375" y="2724150"/>
          <p14:tracePt t="124994" x="9831388" y="2741613"/>
          <p14:tracePt t="125010" x="9804400" y="2768600"/>
          <p14:tracePt t="125027" x="9777413" y="2786063"/>
          <p14:tracePt t="125044" x="9752013" y="2803525"/>
          <p14:tracePt t="125060" x="9725025" y="2830513"/>
          <p14:tracePt t="125060" x="9715500" y="2847975"/>
          <p14:tracePt t="125078" x="9698038" y="2874963"/>
          <p14:tracePt t="125094" x="9680575" y="2901950"/>
          <p14:tracePt t="125110" x="9671050" y="2928938"/>
          <p14:tracePt t="125127" x="9671050" y="2946400"/>
          <p14:tracePt t="125143" x="9671050" y="2955925"/>
          <p14:tracePt t="125161" x="9671050" y="2973388"/>
          <p14:tracePt t="125177" x="9671050" y="2990850"/>
          <p14:tracePt t="125195" x="9671050" y="3000375"/>
          <p14:tracePt t="125211" x="9671050" y="3009900"/>
          <p14:tracePt t="125226" x="9671050" y="3017838"/>
          <p14:tracePt t="125248" x="9680575" y="3017838"/>
          <p14:tracePt t="125259" x="9688513" y="3027363"/>
          <p14:tracePt t="125276" x="9705975" y="3036888"/>
          <p14:tracePt t="125276" x="9715500" y="3036888"/>
          <p14:tracePt t="125295" x="9742488" y="3044825"/>
          <p14:tracePt t="125311" x="9759950" y="3054350"/>
          <p14:tracePt t="125328" x="9786938" y="3062288"/>
          <p14:tracePt t="125343" x="9813925" y="3071813"/>
          <p14:tracePt t="125360" x="9831388" y="3071813"/>
          <p14:tracePt t="125377" x="9858375" y="3071813"/>
          <p14:tracePt t="125393" x="9894888" y="3071813"/>
          <p14:tracePt t="125411" x="9920288" y="3071813"/>
          <p14:tracePt t="125428" x="9939338" y="3071813"/>
          <p14:tracePt t="125444" x="9956800" y="3071813"/>
          <p14:tracePt t="125459" x="9966325" y="3071813"/>
          <p14:tracePt t="125476" x="9991725" y="3071813"/>
          <p14:tracePt t="125497" x="10010775" y="3062288"/>
          <p14:tracePt t="125511" x="10018713" y="3062288"/>
          <p14:tracePt t="125527" x="10028238" y="3062288"/>
          <p14:tracePt t="125544" x="10045700" y="3062288"/>
          <p14:tracePt t="125560" x="10063163" y="3062288"/>
          <p14:tracePt t="125577" x="10082213" y="3062288"/>
          <p14:tracePt t="125594" x="10099675" y="3062288"/>
          <p14:tracePt t="125610" x="10117138" y="3062288"/>
          <p14:tracePt t="125628" x="10126663" y="3062288"/>
          <p14:tracePt t="125644" x="10144125" y="3054350"/>
          <p14:tracePt t="125661" x="10161588" y="3054350"/>
          <p14:tracePt t="125677" x="10171113" y="3054350"/>
          <p14:tracePt t="125693" x="10188575" y="3044825"/>
          <p14:tracePt t="125710" x="10198100" y="3036888"/>
          <p14:tracePt t="125726" x="10215563" y="3036888"/>
          <p14:tracePt t="125744" x="10233025" y="3036888"/>
          <p14:tracePt t="125760" x="10252075" y="3027363"/>
          <p14:tracePt t="125777" x="10269538" y="3027363"/>
          <p14:tracePt t="125793" x="10277475" y="3027363"/>
          <p14:tracePt t="125809" x="10296525" y="3027363"/>
          <p14:tracePt t="125826" x="10323513" y="3027363"/>
          <p14:tracePt t="125844" x="10331450" y="3017838"/>
          <p14:tracePt t="125862" x="10348913" y="3017838"/>
          <p14:tracePt t="125877" x="10358438" y="3017838"/>
          <p14:tracePt t="125893" x="10375900" y="3009900"/>
          <p14:tracePt t="125910" x="10385425" y="3009900"/>
          <p14:tracePt t="125926" x="10402888" y="3009900"/>
          <p14:tracePt t="125926" x="10412413" y="3000375"/>
          <p14:tracePt t="125945" x="10420350" y="3000375"/>
          <p14:tracePt t="125961" x="10429875" y="2990850"/>
          <p14:tracePt t="125977" x="10447338" y="2990850"/>
          <p14:tracePt t="125993" x="10466388" y="2990850"/>
          <p14:tracePt t="126009" x="10491788" y="2982913"/>
          <p14:tracePt t="126027" x="10501313" y="2973388"/>
          <p14:tracePt t="126044" x="10518775" y="2973388"/>
          <p14:tracePt t="126061" x="10528300" y="2973388"/>
          <p14:tracePt t="126077" x="10545763" y="2973388"/>
          <p14:tracePt t="126094" x="10555288" y="2973388"/>
          <p14:tracePt t="126114" x="10555288" y="2965450"/>
          <p14:tracePt t="126130" x="10563225" y="2965450"/>
          <p14:tracePt t="126160" x="10555288" y="2965450"/>
          <p14:tracePt t="126640" x="10545763" y="2965450"/>
          <p14:tracePt t="126648" x="10528300" y="2965450"/>
          <p14:tracePt t="126660" x="10510838" y="2973388"/>
          <p14:tracePt t="126677" x="10466388" y="2982913"/>
          <p14:tracePt t="126677" x="10447338" y="2982913"/>
          <p14:tracePt t="126695" x="10385425" y="2990850"/>
          <p14:tracePt t="126711" x="10323513" y="2990850"/>
          <p14:tracePt t="126728" x="10242550" y="2990850"/>
          <p14:tracePt t="126744" x="10188575" y="2990850"/>
          <p14:tracePt t="126760" x="10153650" y="2990850"/>
          <p14:tracePt t="126777" x="10099675" y="2990850"/>
          <p14:tracePt t="126793" x="10018713" y="2973388"/>
          <p14:tracePt t="126811" x="9956800" y="2955925"/>
          <p14:tracePt t="126827" x="9912350" y="2946400"/>
          <p14:tracePt t="126844" x="9858375" y="2938463"/>
          <p14:tracePt t="126862" x="9823450" y="2919413"/>
          <p14:tracePt t="126877" x="9786938" y="2911475"/>
          <p14:tracePt t="126894" x="9742488" y="2894013"/>
          <p14:tracePt t="126911" x="9725025" y="2894013"/>
          <p14:tracePt t="126928" x="9698038" y="2884488"/>
          <p14:tracePt t="126944" x="9671050" y="2884488"/>
          <p14:tracePt t="126960" x="9634538" y="2884488"/>
          <p14:tracePt t="126976" x="9599613" y="2884488"/>
          <p14:tracePt t="126994" x="9582150" y="2884488"/>
          <p14:tracePt t="127010" x="9555163" y="2884488"/>
          <p14:tracePt t="127028" x="9545638" y="2884488"/>
          <p14:tracePt t="127043" x="9537700" y="2884488"/>
          <p14:tracePt t="127060" x="9528175" y="2884488"/>
          <p14:tracePt t="131514" x="9528175" y="2894013"/>
          <p14:tracePt t="132146" x="9528175" y="2901950"/>
          <p14:tracePt t="132208" x="9537700" y="2901950"/>
          <p14:tracePt t="132239" x="9545638" y="2901950"/>
          <p14:tracePt t="132254" x="9555163" y="2901950"/>
          <p14:tracePt t="132262" x="9563100" y="2901950"/>
          <p14:tracePt t="132276" x="9582150" y="2911475"/>
          <p14:tracePt t="132294" x="9590088" y="2919413"/>
          <p14:tracePt t="132310" x="9599613" y="2919413"/>
          <p14:tracePt t="132326" x="9617075" y="2919413"/>
          <p14:tracePt t="132343" x="9626600" y="2919413"/>
          <p14:tracePt t="132359" x="9644063" y="2928938"/>
          <p14:tracePt t="132376" x="9671050" y="2928938"/>
          <p14:tracePt t="132394" x="9698038" y="2928938"/>
          <p14:tracePt t="132411" x="9715500" y="2938463"/>
          <p14:tracePt t="132427" x="9732963" y="2946400"/>
          <p14:tracePt t="132443" x="9752013" y="2946400"/>
          <p14:tracePt t="132460" x="9769475" y="2946400"/>
          <p14:tracePt t="132477" x="9786938" y="2946400"/>
          <p14:tracePt t="132494" x="9804400" y="2955925"/>
          <p14:tracePt t="132511" x="9831388" y="2955925"/>
          <p14:tracePt t="132527" x="9840913" y="2955925"/>
          <p14:tracePt t="132543" x="9867900" y="2955925"/>
          <p14:tracePt t="132560" x="9885363" y="2955925"/>
          <p14:tracePt t="132576" x="9894888" y="2965450"/>
          <p14:tracePt t="132576" x="9902825" y="2965450"/>
          <p14:tracePt t="132595" x="9920288" y="2965450"/>
          <p14:tracePt t="132611" x="9939338" y="2965450"/>
          <p14:tracePt t="132627" x="9947275" y="2973388"/>
          <p14:tracePt t="132644" x="9966325" y="2973388"/>
          <p14:tracePt t="132661" x="9974263" y="2973388"/>
          <p14:tracePt t="132676" x="9991725" y="2973388"/>
          <p14:tracePt t="132694" x="10010775" y="2973388"/>
          <p14:tracePt t="132711" x="10028238" y="2973388"/>
          <p14:tracePt t="132727" x="10045700" y="2973388"/>
          <p14:tracePt t="132744" x="10063163" y="2973388"/>
          <p14:tracePt t="132760" x="10082213" y="2973388"/>
          <p14:tracePt t="132776" x="10090150" y="2973388"/>
          <p14:tracePt t="132793" x="10109200" y="2973388"/>
          <p14:tracePt t="132809" x="10117138" y="2973388"/>
          <p14:tracePt t="132828" x="10126663" y="2973388"/>
          <p14:tracePt t="132843" x="10144125" y="2973388"/>
          <p14:tracePt t="132860" x="10153650" y="2973388"/>
          <p14:tracePt t="132876" x="10161588" y="2973388"/>
          <p14:tracePt t="132896" x="10171113" y="2973388"/>
          <p14:tracePt t="132911" x="10188575" y="2973388"/>
          <p14:tracePt t="132928" x="10198100" y="2973388"/>
          <p14:tracePt t="132944" x="10206038" y="2973388"/>
          <p14:tracePt t="132960" x="10215563" y="2965450"/>
          <p14:tracePt t="132977" x="10233025" y="2965450"/>
          <p14:tracePt t="132994" x="10242550" y="2965450"/>
          <p14:tracePt t="133010" x="10260013" y="2965450"/>
          <p14:tracePt t="133028" x="10269538" y="2965450"/>
          <p14:tracePt t="133044" x="10277475" y="2965450"/>
          <p14:tracePt t="133060" x="10287000" y="2965450"/>
          <p14:tracePt t="133076" x="10296525" y="2965450"/>
          <p14:tracePt t="133093" x="10304463" y="2965450"/>
          <p14:tracePt t="133109" x="10313988" y="2965450"/>
          <p14:tracePt t="133126" x="10323513" y="2965450"/>
          <p14:tracePt t="133144" x="10331450" y="2965450"/>
          <p14:tracePt t="133161" x="10340975" y="2965450"/>
          <p14:tracePt t="133177" x="10358438" y="2965450"/>
          <p14:tracePt t="133193" x="10367963" y="2965450"/>
          <p14:tracePt t="133209" x="10375900" y="2955925"/>
          <p14:tracePt t="133226" x="10394950" y="2955925"/>
          <p14:tracePt t="133245" x="10402888" y="2955925"/>
          <p14:tracePt t="133261" x="10420350" y="2955925"/>
          <p14:tracePt t="133278" x="10429875" y="2955925"/>
          <p14:tracePt t="133293" x="10439400" y="2955925"/>
          <p14:tracePt t="133309" x="10456863" y="2955925"/>
          <p14:tracePt t="133327" x="10466388" y="2955925"/>
          <p14:tracePt t="133344" x="10474325" y="2955925"/>
          <p14:tracePt t="133361" x="10483850" y="2955925"/>
          <p14:tracePt t="133376" x="10491788" y="2955925"/>
          <p14:tracePt t="133393" x="10501313" y="2955925"/>
          <p14:tracePt t="133414" x="10510838" y="2955925"/>
          <p14:tracePt t="133445" x="10510838" y="2946400"/>
          <p14:tracePt t="133453" x="10518775" y="2946400"/>
          <p14:tracePt t="133468" x="10528300" y="2946400"/>
          <p14:tracePt t="133484" x="10537825" y="2946400"/>
          <p14:tracePt t="133507" x="10545763" y="2946400"/>
          <p14:tracePt t="133537" x="10555288" y="2946400"/>
          <p14:tracePt t="133545" x="10563225" y="2946400"/>
          <p14:tracePt t="133584" x="10572750" y="2946400"/>
          <p14:tracePt t="133646" x="10582275" y="2946400"/>
          <p14:tracePt t="134288" x="10590213" y="2946400"/>
          <p14:tracePt t="134304" x="10599738" y="2946400"/>
          <p14:tracePt t="134311" x="10609263" y="2955925"/>
          <p14:tracePt t="134328" x="10617200" y="2955925"/>
          <p14:tracePt t="134344" x="10626725" y="2955925"/>
          <p14:tracePt t="134360" x="10634663" y="2965450"/>
          <p14:tracePt t="134377" x="10644188" y="2965450"/>
          <p14:tracePt t="134393" x="10653713" y="2973388"/>
          <p14:tracePt t="134409" x="10671175" y="2973388"/>
          <p14:tracePt t="134428" x="10680700" y="2973388"/>
          <p14:tracePt t="134443" x="10688638" y="2973388"/>
          <p14:tracePt t="134460" x="10706100" y="2973388"/>
          <p14:tracePt t="134477" x="10715625" y="2973388"/>
          <p14:tracePt t="134493" x="10725150" y="2973388"/>
          <p14:tracePt t="134509" x="10752138" y="2973388"/>
          <p14:tracePt t="134528" x="10769600" y="2973388"/>
          <p14:tracePt t="134544" x="10777538" y="2973388"/>
          <p14:tracePt t="134560" x="10787063" y="2973388"/>
          <p14:tracePt t="134576" x="10796588" y="2973388"/>
          <p14:tracePt t="134593" x="10804525" y="2973388"/>
          <p14:tracePt t="134610" x="10814050" y="2973388"/>
          <p14:tracePt t="134626" x="10831513" y="2973388"/>
          <p14:tracePt t="134644" x="10841038" y="2973388"/>
          <p14:tracePt t="134661" x="10848975" y="2965450"/>
          <p14:tracePt t="134677" x="10858500" y="2965450"/>
          <p14:tracePt t="134692" x="10875963" y="2965450"/>
          <p14:tracePt t="134710" x="10885488" y="2955925"/>
          <p14:tracePt t="134727" x="10895013" y="2955925"/>
          <p14:tracePt t="134743" x="10902950" y="2946400"/>
          <p14:tracePt t="134761" x="10912475" y="2946400"/>
          <p14:tracePt t="134783" x="10920413" y="2946400"/>
          <p14:tracePt t="135720" x="10912475" y="2946400"/>
          <p14:tracePt t="135765" x="10902950" y="2946400"/>
          <p14:tracePt t="135773" x="10902950" y="2938463"/>
          <p14:tracePt t="135780" x="10895013" y="2938463"/>
          <p14:tracePt t="135793" x="10875963" y="2938463"/>
          <p14:tracePt t="135809" x="10848975" y="2928938"/>
          <p14:tracePt t="135828" x="10831513" y="2928938"/>
          <p14:tracePt t="135844" x="10796588" y="2928938"/>
          <p14:tracePt t="135861" x="10769600" y="2919413"/>
          <p14:tracePt t="135877" x="10715625" y="2911475"/>
          <p14:tracePt t="135894" x="10671175" y="2911475"/>
          <p14:tracePt t="135910" x="10599738" y="2911475"/>
          <p14:tracePt t="135928" x="10555288" y="2901950"/>
          <p14:tracePt t="135945" x="10518775" y="2901950"/>
          <p14:tracePt t="135960" x="10474325" y="2894013"/>
          <p14:tracePt t="135977" x="10429875" y="2884488"/>
          <p14:tracePt t="135994" x="10402888" y="2884488"/>
          <p14:tracePt t="136010" x="10367963" y="2874963"/>
          <p14:tracePt t="136010" x="10340975" y="2874963"/>
          <p14:tracePt t="136028" x="10296525" y="2867025"/>
          <p14:tracePt t="136045" x="10233025" y="2867025"/>
          <p14:tracePt t="136061" x="10180638" y="2867025"/>
          <p14:tracePt t="136077" x="10117138" y="2867025"/>
          <p14:tracePt t="136094" x="10072688" y="2867025"/>
          <p14:tracePt t="136110" x="10045700" y="2867025"/>
          <p14:tracePt t="136127" x="9983788" y="2867025"/>
          <p14:tracePt t="136145" x="9929813" y="2874963"/>
          <p14:tracePt t="136162" x="9875838" y="2901950"/>
          <p14:tracePt t="136177" x="9813925" y="2919413"/>
          <p14:tracePt t="136194" x="9769475" y="2938463"/>
          <p14:tracePt t="136210" x="9742488" y="2946400"/>
          <p14:tracePt t="136227" x="9725025" y="2946400"/>
          <p14:tracePt t="136244" x="9688513" y="2955925"/>
          <p14:tracePt t="136261" x="9671050" y="2965450"/>
          <p14:tracePt t="136278" x="9661525" y="2973388"/>
          <p14:tracePt t="144203" x="9661525" y="2965450"/>
          <p14:tracePt t="144511" x="9661525" y="2955925"/>
          <p14:tracePt t="144542" x="9671050" y="2946400"/>
          <p14:tracePt t="144558" x="9688513" y="2938463"/>
          <p14:tracePt t="144565" x="9698038" y="2919413"/>
          <p14:tracePt t="144576" x="9732963" y="2901950"/>
          <p14:tracePt t="144594" x="9752013" y="2884488"/>
          <p14:tracePt t="144594" x="9769475" y="2874963"/>
          <p14:tracePt t="144611" x="9786938" y="2867025"/>
          <p14:tracePt t="144628" x="9823450" y="2857500"/>
          <p14:tracePt t="144644" x="9867900" y="2847975"/>
          <p14:tracePt t="144660" x="9920288" y="2822575"/>
          <p14:tracePt t="144677" x="9966325" y="2822575"/>
          <p14:tracePt t="144694" x="9991725" y="2822575"/>
          <p14:tracePt t="144710" x="10028238" y="2822575"/>
          <p14:tracePt t="144728" x="10055225" y="2822575"/>
          <p14:tracePt t="144744" x="10082213" y="2830513"/>
          <p14:tracePt t="144760" x="10090150" y="2847975"/>
          <p14:tracePt t="144777" x="10117138" y="2857500"/>
          <p14:tracePt t="144794" x="10126663" y="2867025"/>
          <p14:tracePt t="144810" x="10153650" y="2884488"/>
          <p14:tracePt t="144810" x="10153650" y="2894013"/>
          <p14:tracePt t="144828" x="10171113" y="2901950"/>
          <p14:tracePt t="144845" x="10180638" y="2911475"/>
          <p14:tracePt t="144861" x="10198100" y="2919413"/>
          <p14:tracePt t="144877" x="10206038" y="2928938"/>
          <p14:tracePt t="144893" x="10215563" y="2928938"/>
          <p14:tracePt t="144909" x="10215563" y="2938463"/>
          <p14:tracePt t="144926" x="10233025" y="2938463"/>
          <p14:tracePt t="144944" x="10233025" y="2946400"/>
          <p14:tracePt t="144961" x="10242550" y="2955925"/>
          <p14:tracePt t="144977" x="10242550" y="2965450"/>
          <p14:tracePt t="145044" x="10252075" y="2965450"/>
          <p14:tracePt t="148593" x="10242550" y="2965450"/>
          <p14:tracePt t="148740" x="10233025" y="2965450"/>
          <p14:tracePt t="148748" x="10215563" y="2965450"/>
          <p14:tracePt t="148759" x="10144125" y="2973388"/>
          <p14:tracePt t="148777" x="10037763" y="2982913"/>
          <p14:tracePt t="148793" x="9813925" y="2982913"/>
          <p14:tracePt t="148811" x="9653588" y="2982913"/>
          <p14:tracePt t="148828" x="9545638" y="2973388"/>
          <p14:tracePt t="148844" x="9456738" y="2938463"/>
          <p14:tracePt t="148859" x="9402763" y="2911475"/>
          <p14:tracePt t="148876" x="9358313" y="2874963"/>
          <p14:tracePt t="148893" x="9323388" y="2803525"/>
          <p14:tracePt t="148893" x="9304338" y="2741613"/>
          <p14:tracePt t="148910" x="9277350" y="2633663"/>
          <p14:tracePt t="148927" x="9251950" y="2517775"/>
          <p14:tracePt t="148943" x="9242425" y="2438400"/>
          <p14:tracePt t="148959" x="9205913" y="2357438"/>
          <p14:tracePt t="148975" x="9188450" y="2303463"/>
          <p14:tracePt t="148993" x="9161463" y="2241550"/>
          <p14:tracePt t="149009" x="9134475" y="2133600"/>
          <p14:tracePt t="149028" x="9109075" y="2054225"/>
          <p14:tracePt t="149043" x="9090025" y="1965325"/>
          <p14:tracePt t="149060" x="9082088" y="1901825"/>
          <p14:tracePt t="149076" x="9082088" y="1830388"/>
          <p14:tracePt t="149093" x="9082088" y="1758950"/>
          <p14:tracePt t="149109" x="9117013" y="1643063"/>
          <p14:tracePt t="149127" x="9144000" y="1581150"/>
          <p14:tracePt t="149144" x="9188450" y="1517650"/>
          <p14:tracePt t="149161" x="9259888" y="1446213"/>
          <p14:tracePt t="149177" x="9331325" y="1384300"/>
          <p14:tracePt t="149192" x="9402763" y="1357313"/>
          <p14:tracePt t="149209" x="9447213" y="1339850"/>
          <p14:tracePt t="149209" x="9466263" y="1330325"/>
          <p14:tracePt t="149227" x="9501188" y="1322388"/>
          <p14:tracePt t="149244" x="9537700" y="1322388"/>
          <p14:tracePt t="149260" x="9563100" y="1322388"/>
          <p14:tracePt t="149276" x="9609138" y="1322388"/>
          <p14:tracePt t="149292" x="9626600" y="1322388"/>
          <p14:tracePt t="149309" x="9644063" y="1322388"/>
          <p14:tracePt t="149326" x="9661525" y="1330325"/>
          <p14:tracePt t="149343" x="9680575" y="1330325"/>
          <p14:tracePt t="149360" x="9688513" y="1330325"/>
          <p14:tracePt t="149382" x="9698038" y="1330325"/>
          <p14:tracePt t="149413" x="9698038" y="1339850"/>
          <p14:tracePt t="149668" x="9680575" y="1347788"/>
          <p14:tracePt t="149676" x="9671050" y="1357313"/>
          <p14:tracePt t="149691" x="9661525" y="1357313"/>
          <p14:tracePt t="149699" x="9653588" y="1366838"/>
          <p14:tracePt t="149709" x="9634538" y="1384300"/>
          <p14:tracePt t="149726" x="9617075" y="1419225"/>
          <p14:tracePt t="149742" x="9609138" y="1446213"/>
          <p14:tracePt t="149759" x="9590088" y="1517650"/>
          <p14:tracePt t="149777" x="9590088" y="1571625"/>
          <p14:tracePt t="149793" x="9590088" y="1633538"/>
          <p14:tracePt t="149809" x="9599613" y="1724025"/>
          <p14:tracePt t="149826" x="9626600" y="1803400"/>
          <p14:tracePt t="149842" x="9653588" y="1884363"/>
          <p14:tracePt t="149859" x="9671050" y="1965325"/>
          <p14:tracePt t="149859" x="9680575" y="2000250"/>
          <p14:tracePt t="149877" x="9705975" y="2062163"/>
          <p14:tracePt t="149894" x="9725025" y="2160588"/>
          <p14:tracePt t="149909" x="9759950" y="2251075"/>
          <p14:tracePt t="149926" x="9777413" y="2330450"/>
          <p14:tracePt t="149943" x="9813925" y="2411413"/>
          <p14:tracePt t="149959" x="9823450" y="2473325"/>
          <p14:tracePt t="149959" x="9831388" y="2509838"/>
          <p14:tracePt t="149977" x="9840913" y="2554288"/>
          <p14:tracePt t="149992" x="9867900" y="2670175"/>
          <p14:tracePt t="150010" x="9875838" y="2741613"/>
          <p14:tracePt t="150026" x="9894888" y="2822575"/>
          <p14:tracePt t="150043" x="9902825" y="2884488"/>
          <p14:tracePt t="150059" x="9902825" y="2955925"/>
          <p14:tracePt t="150075" x="9902825" y="3044825"/>
          <p14:tracePt t="150094" x="9894888" y="3098800"/>
          <p14:tracePt t="150110" x="9885363" y="3160713"/>
          <p14:tracePt t="150127" x="9875838" y="3205163"/>
          <p14:tracePt t="150142" x="9867900" y="3224213"/>
          <p14:tracePt t="150160" x="9867900" y="3241675"/>
          <p14:tracePt t="150177" x="9867900" y="3251200"/>
          <p14:tracePt t="150596" x="9867900" y="3259138"/>
          <p14:tracePt t="150603" x="9867900" y="3268663"/>
          <p14:tracePt t="150611" x="9858375" y="3268663"/>
          <p14:tracePt t="150626" x="9858375" y="3313113"/>
          <p14:tracePt t="150644" x="9848850" y="3357563"/>
          <p14:tracePt t="150660" x="9840913" y="3419475"/>
          <p14:tracePt t="150676" x="9840913" y="3527425"/>
          <p14:tracePt t="150693" x="9840913" y="3652838"/>
          <p14:tracePt t="150709" x="9840913" y="3786188"/>
          <p14:tracePt t="150726" x="9840913" y="3990975"/>
          <p14:tracePt t="150744" x="9848850" y="4116388"/>
          <p14:tracePt t="150760" x="9867900" y="4241800"/>
          <p14:tracePt t="150776" x="9875838" y="4348163"/>
          <p14:tracePt t="150793" x="9885363" y="4473575"/>
          <p14:tracePt t="150809" x="9894888" y="4562475"/>
          <p14:tracePt t="150826" x="9912350" y="4652963"/>
          <p14:tracePt t="150826" x="9920288" y="4687888"/>
          <p14:tracePt t="150844" x="9929813" y="4768850"/>
          <p14:tracePt t="150860" x="9939338" y="4848225"/>
          <p14:tracePt t="150876" x="9947275" y="4946650"/>
          <p14:tracePt t="150893" x="9956800" y="5037138"/>
          <p14:tracePt t="150909" x="9956800" y="5099050"/>
          <p14:tracePt t="150926" x="9956800" y="5153025"/>
          <p14:tracePt t="150926" x="9956800" y="5170488"/>
          <p14:tracePt t="150944" x="9956800" y="5232400"/>
          <p14:tracePt t="150960" x="9956800" y="5313363"/>
          <p14:tracePt t="150976" x="9956800" y="5384800"/>
          <p14:tracePt t="150993" x="9956800" y="5456238"/>
          <p14:tracePt t="151009" x="9956800" y="5537200"/>
          <p14:tracePt t="151026" x="9947275" y="5599113"/>
          <p14:tracePt t="151026" x="9947275" y="5634038"/>
          <p14:tracePt t="151044" x="9929813" y="5715000"/>
          <p14:tracePt t="151060" x="9920288" y="5776913"/>
          <p14:tracePt t="151077" x="9912350" y="5840413"/>
          <p14:tracePt t="151093" x="9894888" y="5894388"/>
          <p14:tracePt t="151109" x="9885363" y="5946775"/>
          <p14:tracePt t="151126" x="9875838" y="6000750"/>
          <p14:tracePt t="151143" x="9875838" y="6045200"/>
          <p14:tracePt t="151143" x="9875838" y="6072188"/>
          <p14:tracePt t="151162" x="9875838" y="6099175"/>
          <p14:tracePt t="151177" x="9875838" y="6126163"/>
          <p14:tracePt t="151193" x="9875838" y="6153150"/>
          <p14:tracePt t="152113" x="9858375" y="6153150"/>
          <p14:tracePt t="152498" x="9831388" y="6153150"/>
          <p14:tracePt t="152506" x="9823450" y="6153150"/>
          <p14:tracePt t="152513" x="9804400" y="6153150"/>
          <p14:tracePt t="152525" x="9769475" y="6153150"/>
          <p14:tracePt t="152542" x="9742488" y="6143625"/>
          <p14:tracePt t="152542" x="9725025" y="6143625"/>
          <p14:tracePt t="152560" x="9688513" y="6116638"/>
          <p14:tracePt t="152577" x="9653588" y="6108700"/>
          <p14:tracePt t="152593" x="9626600" y="6099175"/>
          <p14:tracePt t="152609" x="9609138" y="6089650"/>
          <p14:tracePt t="152625" x="9599613" y="6089650"/>
          <p14:tracePt t="152643" x="9590088" y="6081713"/>
          <p14:tracePt t="152660" x="9582150" y="6081713"/>
          <p14:tracePt t="152692" x="9582150" y="6072188"/>
          <p14:tracePt t="152699" x="9572625" y="6062663"/>
          <p14:tracePt t="152709" x="9563100" y="6045200"/>
          <p14:tracePt t="152726" x="9545638" y="6018213"/>
          <p14:tracePt t="152742" x="9528175" y="6000750"/>
          <p14:tracePt t="152759" x="9518650" y="5956300"/>
          <p14:tracePt t="152777" x="9510713" y="5919788"/>
          <p14:tracePt t="152794" x="9510713" y="5884863"/>
          <p14:tracePt t="152809" x="9510713" y="5848350"/>
          <p14:tracePt t="152826" x="9510713" y="5813425"/>
          <p14:tracePt t="152843" x="9510713" y="5776913"/>
          <p14:tracePt t="152859" x="9510713" y="5759450"/>
          <p14:tracePt t="152859" x="9510713" y="5741988"/>
          <p14:tracePt t="152877" x="9510713" y="5724525"/>
          <p14:tracePt t="152895" x="9510713" y="5715000"/>
          <p14:tracePt t="152909" x="9510713" y="5705475"/>
          <p14:tracePt t="152925" x="9510713" y="5697538"/>
          <p14:tracePt t="152942" x="9510713" y="5688013"/>
          <p14:tracePt t="152958" x="9510713" y="5680075"/>
          <p14:tracePt t="152975" x="9510713" y="5661025"/>
          <p14:tracePt t="152994" x="9510713" y="5653088"/>
          <p14:tracePt t="153010" x="9510713" y="5634038"/>
          <p14:tracePt t="153026" x="9510713" y="5626100"/>
          <p14:tracePt t="153047" x="9510713" y="5616575"/>
          <p14:tracePt t="160080" x="9510713" y="5608638"/>
          <p14:tracePt t="160687" x="9510713" y="5599113"/>
          <p14:tracePt t="160726" x="9510713" y="5589588"/>
          <p14:tracePt t="160734" x="9510713" y="5581650"/>
          <p14:tracePt t="160743" x="9510713" y="5562600"/>
          <p14:tracePt t="160759" x="9518650" y="5527675"/>
          <p14:tracePt t="160776" x="9537700" y="5491163"/>
          <p14:tracePt t="160793" x="9537700" y="5446713"/>
          <p14:tracePt t="160793" x="9545638" y="5419725"/>
          <p14:tracePt t="160811" x="9563100" y="5348288"/>
          <p14:tracePt t="160827" x="9563100" y="5276850"/>
          <p14:tracePt t="160844" x="9563100" y="5205413"/>
          <p14:tracePt t="160860" x="9563100" y="5126038"/>
          <p14:tracePt t="160876" x="9563100" y="5062538"/>
          <p14:tracePt t="160893" x="9563100" y="4991100"/>
          <p14:tracePt t="160909" x="9563100" y="4911725"/>
          <p14:tracePt t="160926" x="9563100" y="4786313"/>
          <p14:tracePt t="160943" x="9563100" y="4724400"/>
          <p14:tracePt t="160960" x="9563100" y="4660900"/>
          <p14:tracePt t="160976" x="9572625" y="4598988"/>
          <p14:tracePt t="160992" x="9590088" y="4537075"/>
          <p14:tracePt t="161009" x="9609138" y="4456113"/>
          <p14:tracePt t="161026" x="9626600" y="4367213"/>
          <p14:tracePt t="166324" x="9626600" y="4357688"/>
          <p14:tracePt t="166920" x="9626600" y="4367213"/>
          <p14:tracePt t="167073" x="9626600" y="4384675"/>
          <p14:tracePt t="167089" x="9626600" y="4402138"/>
          <p14:tracePt t="167104" x="9626600" y="4411663"/>
          <p14:tracePt t="167112" x="9626600" y="4446588"/>
          <p14:tracePt t="167124" x="9609138" y="4483100"/>
          <p14:tracePt t="167142" x="9609138" y="4545013"/>
          <p14:tracePt t="167142" x="9609138" y="4572000"/>
          <p14:tracePt t="167159" x="9590088" y="4679950"/>
          <p14:tracePt t="167175" x="9572625" y="4795838"/>
          <p14:tracePt t="167192" x="9572625" y="4911725"/>
          <p14:tracePt t="167208" x="9572625" y="5018088"/>
          <p14:tracePt t="167225" x="9572625" y="5133975"/>
          <p14:tracePt t="167242" x="9572625" y="5251450"/>
          <p14:tracePt t="167258" x="9590088" y="5394325"/>
          <p14:tracePt t="167258" x="9599613" y="5456238"/>
          <p14:tracePt t="167275" x="9626600" y="5599113"/>
          <p14:tracePt t="167291" x="9653588" y="5705475"/>
          <p14:tracePt t="167307" x="9671050" y="5786438"/>
          <p14:tracePt t="167326" x="9698038" y="5875338"/>
          <p14:tracePt t="167343" x="9732963" y="5965825"/>
          <p14:tracePt t="167359" x="9786938" y="6081713"/>
          <p14:tracePt t="167377" x="9823450" y="6134100"/>
          <p14:tracePt t="167394" x="9848850" y="6170613"/>
          <p14:tracePt t="167410" x="9885363" y="6224588"/>
          <p14:tracePt t="167426" x="9929813" y="6259513"/>
          <p14:tracePt t="167443" x="9991725" y="6313488"/>
          <p14:tracePt t="167459" x="10055225" y="6357938"/>
          <p14:tracePt t="167459" x="10082213" y="6384925"/>
          <p14:tracePt t="167477" x="10144125" y="6429375"/>
          <p14:tracePt t="167499" x="10215563" y="6473825"/>
          <p14:tracePt t="167510" x="10287000" y="6518275"/>
          <p14:tracePt t="167526" x="10375900" y="6562725"/>
          <p14:tracePt t="167543" x="10456863" y="6599238"/>
          <p14:tracePt t="167560" x="10545763" y="6626225"/>
          <p14:tracePt t="167576" x="10671175" y="6661150"/>
          <p14:tracePt t="167594" x="10760075" y="6688138"/>
          <p14:tracePt t="167610" x="10868025" y="6705600"/>
          <p14:tracePt t="167626" x="10974388" y="6724650"/>
          <p14:tracePt t="167643" x="11063288" y="6724650"/>
          <p14:tracePt t="167660" x="11134725" y="6732588"/>
          <p14:tracePt t="167676" x="11260138" y="6732588"/>
          <p14:tracePt t="167694" x="11358563" y="6732588"/>
          <p14:tracePt t="167710" x="11430000" y="6732588"/>
          <p14:tracePt t="167726" x="11501438" y="6732588"/>
          <p14:tracePt t="167743" x="11555413" y="6732588"/>
          <p14:tracePt t="167759" x="11599863" y="6732588"/>
          <p14:tracePt t="167776" x="11626850" y="6724650"/>
          <p14:tracePt t="167776" x="11653838" y="6715125"/>
          <p14:tracePt t="167794" x="11706225" y="6705600"/>
          <p14:tracePt t="167810" x="11752263" y="6688138"/>
          <p14:tracePt t="167827" x="11777663" y="6680200"/>
          <p14:tracePt t="167844" x="11814175" y="6670675"/>
          <p14:tracePt t="167859" x="11841163" y="6661150"/>
          <p14:tracePt t="167876" x="11876088" y="6643688"/>
          <p14:tracePt t="167893" x="11912600" y="6626225"/>
          <p14:tracePt t="167893" x="11920538" y="6608763"/>
          <p14:tracePt t="167910" x="11947525" y="6589713"/>
          <p14:tracePt t="167927" x="11957050" y="6572250"/>
          <p14:tracePt t="167943" x="11966575" y="6572250"/>
          <p14:tracePt t="167959" x="11966575" y="6562725"/>
          <p14:tracePt t="167987" x="11974513" y="6562725"/>
          <p14:tracePt t="167995" x="11974513" y="6554788"/>
          <p14:tracePt t="168009" x="11974513" y="6545263"/>
          <p14:tracePt t="168042" x="11974513" y="6537325"/>
          <p14:tracePt t="168057" x="11966575" y="6527800"/>
          <p14:tracePt t="168080" x="11966575" y="6518275"/>
          <p14:tracePt t="168088" x="11966575" y="6510338"/>
          <p14:tracePt t="168111" x="11957050" y="6510338"/>
          <p14:tracePt t="168119" x="11947525" y="6500813"/>
          <p14:tracePt t="168134" x="11947525" y="6491288"/>
          <p14:tracePt t="168157" x="11939588" y="6483350"/>
          <p14:tracePt t="168165" x="11930063" y="6483350"/>
          <p14:tracePt t="168176" x="11920538" y="6465888"/>
          <p14:tracePt t="168192" x="11903075" y="6446838"/>
          <p14:tracePt t="168209" x="11895138" y="6438900"/>
          <p14:tracePt t="168209" x="11885613" y="6429375"/>
          <p14:tracePt t="168228" x="11885613" y="6419850"/>
          <p14:tracePt t="168244" x="11876088" y="6419850"/>
          <p14:tracePt t="168266" x="11876088" y="6411913"/>
          <p14:tracePt t="168277" x="11868150" y="6411913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8648" y="1043188"/>
            <a:ext cx="8757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Ајде да ја слушнеме песната за кутијата за играчки на стр. 33!</a:t>
            </a:r>
          </a:p>
          <a:p>
            <a:pPr algn="ctr"/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Потоа речениците од слајдовите 5 и  6 препишете ги во вашите тетратки и нацртајте!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smiley fac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0" r="16315"/>
          <a:stretch/>
        </p:blipFill>
        <p:spPr bwMode="auto">
          <a:xfrm>
            <a:off x="5074276" y="2683607"/>
            <a:ext cx="2421229" cy="240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81155" y="5713268"/>
            <a:ext cx="4946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https://www.youtube.com/watch?v=d4gMEZQtlu4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72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306"/>
    </mc:Choice>
    <mc:Fallback xmlns="">
      <p:transition spd="slow" advTm="148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45267" x="0" y="0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353</Words>
  <Application>Microsoft Office PowerPoint</Application>
  <PresentationFormat>Widescreen</PresentationFormat>
  <Paragraphs>54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Taskovska</dc:creator>
  <cp:lastModifiedBy>Janet Taskovska</cp:lastModifiedBy>
  <cp:revision>32</cp:revision>
  <dcterms:created xsi:type="dcterms:W3CDTF">2020-03-17T20:35:25Z</dcterms:created>
  <dcterms:modified xsi:type="dcterms:W3CDTF">2020-03-19T09:57:45Z</dcterms:modified>
</cp:coreProperties>
</file>