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0" r:id="rId12"/>
    <p:sldId id="266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32A2-0C55-4250-A801-D384B046F188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0086-656A-4B31-A292-0CAFA82DD40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0B80-FBAA-4C6B-9E11-AF145C1FC4CF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5490-78BC-4D71-8E2F-91D374E0603C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4CEC-4AD6-4D44-91E5-482A27CC4F65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F329-F8C9-402C-804F-7099365E72D5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F63A3-D9D2-47EA-A60E-2D780F9F52C2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248D-D649-4944-B4B2-16596F6078A5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6398-EE0F-4174-8935-C3A1CE4B9E5D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1E74-A233-4441-9CD5-A84B781CD6A5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41B3-3E03-4B5D-82E6-5A806985CA05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smtClean="0"/>
              <a:t>Click to edit Master text styles</a:t>
            </a:r>
            <a:endParaRPr lang="en-GB" smtClean="0"/>
          </a:p>
          <a:p>
            <a:pPr lvl="1"/>
            <a:r>
              <a:rPr lang="en-GB" smtClean="0"/>
              <a:t>Second level</a:t>
            </a:r>
            <a:endParaRPr lang="en-GB" smtClean="0"/>
          </a:p>
          <a:p>
            <a:pPr lvl="2"/>
            <a:r>
              <a:rPr lang="en-GB" smtClean="0"/>
              <a:t>Third level</a:t>
            </a:r>
            <a:endParaRPr lang="en-GB" smtClean="0"/>
          </a:p>
          <a:p>
            <a:pPr lvl="3"/>
            <a:r>
              <a:rPr lang="en-GB" smtClean="0"/>
              <a:t>Fourth level</a:t>
            </a:r>
            <a:endParaRPr lang="en-GB" smtClean="0"/>
          </a:p>
          <a:p>
            <a:pPr lvl="4"/>
            <a:r>
              <a:rPr lang="en-GB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5139A383-B431-46B5-AA24-C7569AE688F0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116013" y="1916113"/>
            <a:ext cx="6769100" cy="2808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Heavy Heap"/>
              </a:rPr>
              <a:t>Shkëmbinjtë</a:t>
            </a:r>
            <a:endParaRPr lang="en-US" sz="3600" kern="10">
              <a:ln w="9525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Heavy Hea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ttp://www.innfusion.com/blogimages/Bric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1341438"/>
            <a:ext cx="3457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http://wallpaperandborders.co.uk/wallpaper-shop/images/brick%20wallpaper%20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73238"/>
            <a:ext cx="43211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Ky shkëmb është…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5076825" y="908050"/>
            <a:ext cx="35290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Shfrytëzohet për...</a:t>
            </a:r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50825" y="5084763"/>
            <a:ext cx="3529013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NUK ËSHTË 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SHKËMB.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4932363" y="5589588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ËSHTË TULLË.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7176" grpId="0" animBg="1"/>
      <p:bldP spid="71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124075" y="1989138"/>
            <a:ext cx="6192838" cy="2553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Punoi: Teuta Bajram Muharem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klasa</a:t>
            </a:r>
            <a:r>
              <a:rPr lang="en-US" altLang="" sz="3200">
                <a:latin typeface="Times New Roman" panose="02020603050405020304" pitchFamily="18" charset="0"/>
                <a:cs typeface="Times New Roman" panose="02020603050405020304" pitchFamily="18" charset="0"/>
              </a:rPr>
              <a:t>:II</a:t>
            </a:r>
            <a:r>
              <a:rPr lang="en-US" altLang="" sz="3200">
                <a:latin typeface="Calibri" panose="020F0502020204030204" charset="0"/>
                <a:cs typeface="Calibri" panose="020F0502020204030204" charset="0"/>
              </a:rPr>
              <a:t>ƽ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Sh.F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Goce Del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çev Manastir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5761037" cy="1512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Heavy Heap"/>
              </a:rPr>
              <a:t>Shkëmbinjtë</a:t>
            </a:r>
            <a:endParaRPr lang="en-US" sz="3600" kern="10">
              <a:ln w="9525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Heavy Heap"/>
            </a:endParaRPr>
          </a:p>
          <a:p>
            <a:pPr algn="ctr"/>
            <a:endParaRPr lang="en-US" sz="3600" kern="10">
              <a:ln w="9525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Heavy Heap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353425" cy="1570038"/>
          </a:xfrm>
          <a:prstGeom prst="rect">
            <a:avLst/>
          </a:prstGeom>
          <a:solidFill>
            <a:srgbClr val="CCFFFF"/>
          </a:solidFill>
          <a:ln w="19050">
            <a:solidFill>
              <a:srgbClr val="80008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800080"/>
                </a:solidFill>
                <a:latin typeface="Comic Sans MS" panose="030F0702030302020204" pitchFamily="66" charset="0"/>
              </a:rPr>
              <a:t>Planeti ynë është i përbërë nga shkëmbinj. Ata janë në secilën sipërfaqe të tokës, nën det dhe nën shkretëtirë.</a:t>
            </a:r>
            <a:endParaRPr lang="en-GB" sz="320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288" y="4149725"/>
            <a:ext cx="8353425" cy="1568450"/>
          </a:xfrm>
          <a:prstGeom prst="rect">
            <a:avLst/>
          </a:prstGeom>
          <a:solidFill>
            <a:srgbClr val="CCFFFF"/>
          </a:solidFill>
          <a:ln w="19050">
            <a:solidFill>
              <a:srgbClr val="80008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800080"/>
                </a:solidFill>
                <a:latin typeface="Comic Sans MS" panose="030F0702030302020204" pitchFamily="66" charset="0"/>
              </a:rPr>
              <a:t>Ekzistojnë lloje të ndryshme të ëmbinjve. Disa prej tyre i shfrytëzojmë për qëllime të ndryshme.</a:t>
            </a:r>
            <a:endParaRPr lang="en-GB" sz="320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Ky shkëmb është…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5148263" y="1628775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Shfrytëzohet për...</a:t>
            </a:r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539750" y="4868863"/>
            <a:ext cx="35274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96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GURË RRASASH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(ARDËZ)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1412875"/>
            <a:ext cx="3959225" cy="29733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7" descr="C:\Users\Miranda\Desktop\086_oyster_slate_random_pa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565400"/>
            <a:ext cx="40322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1341438"/>
            <a:ext cx="3600450" cy="345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492375"/>
            <a:ext cx="4537075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Ky shkëmb është…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5148263" y="1628775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Shfrytëzohet për...</a:t>
            </a:r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95288" y="5084763"/>
            <a:ext cx="352901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MERMER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4663" y="2349500"/>
            <a:ext cx="4638675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www.physicalgeography.net/fundamentals/images/cha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Ky shkëmb është…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>
            <a:off x="4859338" y="1628775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Shfrytëzohet për...</a:t>
            </a:r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50825" y="4652963"/>
            <a:ext cx="352901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SHKUMËS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ttp://www.global-b2b-network.com/direct/dbimage/50343312/Granit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1196975"/>
            <a:ext cx="35639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http://politicsinpurple.files.wordpress.com/2008/07/granite_counter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420938"/>
            <a:ext cx="44084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Ky shkëmb është…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4932363" y="14843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Shfrytëzohet për...</a:t>
            </a:r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323850" y="4941888"/>
            <a:ext cx="352901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GRANIT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112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http://gwydir.demon.co.uk/jo/minerals/pix/sandstone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1268413"/>
            <a:ext cx="403383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http://www.granite-sandstone.com/gifs/sandstone-bri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1200" y="2420938"/>
            <a:ext cx="43719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Ky shkëmb është…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5148263" y="1628775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Shfrytëzohet për...</a:t>
            </a:r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50825" y="4941888"/>
            <a:ext cx="396081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GURË RANOR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10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www.historyforkids.org/learn/arts/pictures/clay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92725" y="1341438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http://www.swazimarket.com/market/images/edged%20natural%20clay%20p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076700"/>
            <a:ext cx="27495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http://www.sheffield-pottery.com/v/vspfiles/assets/images/clay-dry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471805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10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Ky shkëmb është…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8198" name="WordArt 11"/>
          <p:cNvSpPr>
            <a:spLocks noChangeArrowheads="1" noChangeShapeType="1" noTextEdit="1"/>
          </p:cNvSpPr>
          <p:nvPr/>
        </p:nvSpPr>
        <p:spPr bwMode="auto">
          <a:xfrm>
            <a:off x="5292725" y="549275"/>
            <a:ext cx="35290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Shfrytëzohet për...</a:t>
            </a:r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3529012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ARGJIL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92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ttp://www.mii.org/Minerals/Minpics1/Limestone%20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1268413"/>
            <a:ext cx="3960812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utst_limestone_g&amp;g_inst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133600"/>
            <a:ext cx="45370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8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Ky shkëmb është…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9221" name="WordArt 9"/>
          <p:cNvSpPr>
            <a:spLocks noChangeArrowheads="1" noChangeShapeType="1" noTextEdit="1"/>
          </p:cNvSpPr>
          <p:nvPr/>
        </p:nvSpPr>
        <p:spPr bwMode="auto">
          <a:xfrm>
            <a:off x="4932363" y="12684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Shfrytëzohet për...</a:t>
            </a:r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250825" y="5229225"/>
            <a:ext cx="38893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GURË GËLQEROR</a:t>
            </a:r>
            <a:endParaRPr lang="en-US" sz="3600" kern="10">
              <a:ln w="19050">
                <a:solidFill>
                  <a:srgbClr val="333399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uphorigenic 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820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WPS Presentation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Heavy Heap</vt:lpstr>
      <vt:lpstr>Segoe Print</vt:lpstr>
      <vt:lpstr>Comic Sans MS</vt:lpstr>
      <vt:lpstr>Euphorigenic S</vt:lpstr>
      <vt:lpstr>Times New Roman</vt:lpstr>
      <vt:lpstr>Microsoft YaHei</vt:lpstr>
      <vt:lpstr/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Hannah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Hannah Smith</dc:creator>
  <cp:lastModifiedBy>Teuta</cp:lastModifiedBy>
  <cp:revision>12</cp:revision>
  <dcterms:created xsi:type="dcterms:W3CDTF">2008-10-29T11:55:00Z</dcterms:created>
  <dcterms:modified xsi:type="dcterms:W3CDTF">2020-03-21T09:42:16Z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