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q-AL" sz="7200" dirty="0" smtClean="0"/>
              <a:t>Fërkimi</a:t>
            </a:r>
            <a:endParaRPr lang="mk-MK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296"/>
            <a:ext cx="6858000" cy="3249304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Sh.F</a:t>
            </a:r>
            <a:r>
              <a:rPr lang="en-US" sz="2800" dirty="0" smtClean="0">
                <a:solidFill>
                  <a:srgbClr val="00B050"/>
                </a:solidFill>
              </a:rPr>
              <a:t> ‘’K</a:t>
            </a:r>
            <a:r>
              <a:rPr lang="sq-AL" sz="2800" dirty="0" smtClean="0">
                <a:solidFill>
                  <a:srgbClr val="00B050"/>
                </a:solidFill>
              </a:rPr>
              <a:t>ërste P. Misirkov</a:t>
            </a:r>
            <a:r>
              <a:rPr lang="en-US" sz="2800" dirty="0" smtClean="0">
                <a:solidFill>
                  <a:srgbClr val="00B050"/>
                </a:solidFill>
              </a:rPr>
              <a:t>’’- </a:t>
            </a:r>
            <a:r>
              <a:rPr lang="en-US" sz="2800" dirty="0" err="1" smtClean="0">
                <a:solidFill>
                  <a:srgbClr val="00B050"/>
                </a:solidFill>
              </a:rPr>
              <a:t>Bistric</a:t>
            </a:r>
            <a:r>
              <a:rPr lang="sq-AL" sz="2800" dirty="0" smtClean="0">
                <a:solidFill>
                  <a:srgbClr val="00B050"/>
                </a:solidFill>
              </a:rPr>
              <a:t>ë</a:t>
            </a:r>
          </a:p>
          <a:p>
            <a:endParaRPr lang="sq-AL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                                         </a:t>
            </a:r>
            <a:r>
              <a:rPr lang="sq-AL" sz="2800" dirty="0" smtClean="0">
                <a:solidFill>
                  <a:srgbClr val="00B050"/>
                </a:solidFill>
              </a:rPr>
              <a:t>Klasa</a:t>
            </a:r>
            <a:r>
              <a:rPr lang="en-US" sz="2800" dirty="0">
                <a:solidFill>
                  <a:srgbClr val="00B050"/>
                </a:solidFill>
              </a:rPr>
              <a:t>:III</a:t>
            </a:r>
            <a:endParaRPr lang="sq-AL" sz="2800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                       </a:t>
            </a:r>
            <a:r>
              <a:rPr lang="sq-AL" smtClean="0">
                <a:solidFill>
                  <a:srgbClr val="00B050"/>
                </a:solidFill>
              </a:rPr>
              <a:t>                       </a:t>
            </a:r>
            <a:r>
              <a:rPr lang="en-US" smtClean="0">
                <a:solidFill>
                  <a:srgbClr val="00B050"/>
                </a:solidFill>
              </a:rPr>
              <a:t>Arsimtare</a:t>
            </a:r>
            <a:r>
              <a:rPr lang="en-US" dirty="0" smtClean="0">
                <a:solidFill>
                  <a:srgbClr val="00B050"/>
                </a:solidFill>
              </a:rPr>
              <a:t> e </a:t>
            </a:r>
            <a:r>
              <a:rPr lang="en-US" dirty="0" err="1" smtClean="0">
                <a:solidFill>
                  <a:srgbClr val="00B050"/>
                </a:solidFill>
              </a:rPr>
              <a:t>klas</a:t>
            </a:r>
            <a:r>
              <a:rPr lang="sq-AL" dirty="0" smtClean="0">
                <a:solidFill>
                  <a:srgbClr val="00B050"/>
                </a:solidFill>
              </a:rPr>
              <a:t>ës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sq-AL" dirty="0" smtClean="0">
                <a:solidFill>
                  <a:srgbClr val="00B050"/>
                </a:solidFill>
              </a:rPr>
              <a:t>Leonora Fazliu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Tashmë e dim se...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Me përdorimin e forces mund te shtymë ose të tërheqim</a:t>
            </a:r>
          </a:p>
          <a:p>
            <a:r>
              <a:rPr lang="sq-AL" dirty="0" smtClean="0"/>
              <a:t>Forcat veprojnë në drejtim dhe kah të caktuër</a:t>
            </a:r>
          </a:p>
          <a:p>
            <a:r>
              <a:rPr lang="sq-AL" dirty="0" smtClean="0"/>
              <a:t>Fërkimi është forca që i ngadalson lëndet.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1157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>
                <a:latin typeface="Arial" pitchFamily="34" charset="0"/>
                <a:cs typeface="Arial" pitchFamily="34" charset="0"/>
              </a:rPr>
              <a:t>Cfar është fërkimi?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q-AL" dirty="0" smtClean="0">
                <a:solidFill>
                  <a:srgbClr val="00B050"/>
                </a:solidFill>
              </a:rPr>
              <a:t>Fërkimi </a:t>
            </a:r>
            <a:r>
              <a:rPr lang="sq-AL" dirty="0" smtClean="0">
                <a:solidFill>
                  <a:schemeClr val="tx1"/>
                </a:solidFill>
              </a:rPr>
              <a:t>paraqitet kur një sipërfaqe lëviz mbi një tjetër. Fërkimi mundëson që të lëvizim pa u rrëshqitur. Ky është shkaku që gjërat nuk na rrëshqasin nëpër duar.</a:t>
            </a:r>
            <a:endParaRPr lang="mk-M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Le të rrëshqasim!</a:t>
            </a:r>
            <a:br>
              <a:rPr lang="sq-AL" dirty="0" smtClean="0"/>
            </a:br>
            <a:r>
              <a:rPr lang="sq-AL" sz="2200" dirty="0" smtClean="0">
                <a:solidFill>
                  <a:schemeClr val="tx1"/>
                </a:solidFill>
              </a:rPr>
              <a:t>Patinat për ne akull duhet të rrëshqasim lehtë mbi të.  </a:t>
            </a:r>
            <a:endParaRPr lang="mk-MK" sz="2200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3508375" cy="3508375"/>
          </a:xfrm>
        </p:spPr>
      </p:pic>
      <p:pic>
        <p:nvPicPr>
          <p:cNvPr id="1026" name="Picture 2" descr="C:\Users\Karolina\Desktop\trien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895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6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Fërkimi dhe nxehtësia</a:t>
            </a:r>
            <a:br>
              <a:rPr lang="sq-AL" dirty="0" smtClean="0"/>
            </a:br>
            <a:r>
              <a:rPr lang="sq-AL" sz="1800" dirty="0" smtClean="0">
                <a:solidFill>
                  <a:schemeClr val="tx1"/>
                </a:solidFill>
              </a:rPr>
              <a:t>Fërkimi i fortë formon nxehtësinë</a:t>
            </a:r>
            <a:br>
              <a:rPr lang="sq-AL" sz="1800" dirty="0" smtClean="0">
                <a:solidFill>
                  <a:schemeClr val="tx1"/>
                </a:solidFill>
              </a:rPr>
            </a:br>
            <a:r>
              <a:rPr lang="sq-AL" sz="1800" dirty="0" smtClean="0">
                <a:solidFill>
                  <a:schemeClr val="tx1"/>
                </a:solidFill>
              </a:rPr>
              <a:t>Fërkoni duart shpejtë. Fërkimi i shuplakave duhet të formojë nxehtësi. </a:t>
            </a:r>
            <a:r>
              <a:rPr lang="sq-AL" dirty="0" smtClean="0"/>
              <a:t/>
            </a:r>
            <a:br>
              <a:rPr lang="sq-AL" dirty="0" smtClean="0"/>
            </a:br>
            <a:endParaRPr lang="mk-M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09800"/>
            <a:ext cx="5773952" cy="3352800"/>
          </a:xfrm>
        </p:spPr>
      </p:pic>
    </p:spTree>
    <p:extLst>
      <p:ext uri="{BB962C8B-B14F-4D97-AF65-F5344CB8AC3E}">
        <p14:creationId xmlns:p14="http://schemas.microsoft.com/office/powerpoint/2010/main" val="42576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Detyrë shtëpie: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Pyesim...</a:t>
            </a:r>
          </a:p>
          <a:p>
            <a:pPr marL="68580" indent="0">
              <a:buNone/>
            </a:pPr>
            <a:r>
              <a:rPr lang="sq-AL" dirty="0" smtClean="0"/>
              <a:t>Pse frenat e biçikletës funksionojnë më mirë ne ditë te thata sesa në dite me shi?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6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Mësuam...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Se fërkimi është forca e cila e ngadalson lëvizjen e lëndëve</a:t>
            </a:r>
          </a:p>
          <a:p>
            <a:r>
              <a:rPr lang="sq-AL" dirty="0" smtClean="0"/>
              <a:t>Se përdorim lëndë për vajosje që te zvoglojmë fërkimin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766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138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2</vt:lpstr>
      <vt:lpstr>Austin</vt:lpstr>
      <vt:lpstr>Fërkimi</vt:lpstr>
      <vt:lpstr>Tashmë e dim se...</vt:lpstr>
      <vt:lpstr>Cfar është fërkimi?</vt:lpstr>
      <vt:lpstr>Le të rrëshqasim! Patinat për ne akull duhet të rrëshqasim lehtë mbi të.  </vt:lpstr>
      <vt:lpstr>Fërkimi dhe nxehtësia Fërkimi i fortë formon nxehtësinë Fërkoni duart shpejtë. Fërkimi i shuplakave duhet të formojë nxehtësi.  </vt:lpstr>
      <vt:lpstr>Detyrë shtëpie:</vt:lpstr>
      <vt:lpstr>Mësuam...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Cfarë është fërkimi?</dc:title>
  <dc:creator>Fatih</dc:creator>
  <cp:lastModifiedBy>USER</cp:lastModifiedBy>
  <cp:revision>12</cp:revision>
  <dcterms:created xsi:type="dcterms:W3CDTF">2006-08-16T00:00:00Z</dcterms:created>
  <dcterms:modified xsi:type="dcterms:W3CDTF">2020-03-18T12:49:08Z</dcterms:modified>
</cp:coreProperties>
</file>