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6755E35-6C3B-4703-A12E-90134FE7B929}">
          <p14:sldIdLst>
            <p14:sldId id="256"/>
            <p14:sldId id="260"/>
            <p14:sldId id="261"/>
            <p14:sldId id="262"/>
          </p14:sldIdLst>
        </p14:section>
        <p14:section name="Untitled Section" id="{01892F82-5F52-4D44-B91A-6EE5484E06C6}">
          <p14:sldIdLst/>
        </p14:section>
        <p14:section name="Untitled Section" id="{0F52CB32-C303-4C13-AA79-A11A56BBEF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8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7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8238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4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96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20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11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8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1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1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5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8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0ECC-2AC4-4903-8F2E-105E68A68DF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404218-B33D-4E7A-90E0-A62A77AFB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3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Shkencat natyrore klasa e III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47. Shqisat e mia të mrekullueshme-Prekja L.fq.4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8" y="2209800"/>
            <a:ext cx="7706571" cy="4319757"/>
          </a:xfrm>
          <a:prstGeom prst="rect">
            <a:avLst/>
          </a:prstGeom>
          <a:noFill/>
          <a:ln>
            <a:noFill/>
          </a:ln>
          <a:effectLst/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00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47. </a:t>
            </a:r>
            <a:r>
              <a:rPr lang="en-US" dirty="0" err="1" smtClean="0"/>
              <a:t>Shqisat</a:t>
            </a:r>
            <a:r>
              <a:rPr lang="en-US" dirty="0" smtClean="0"/>
              <a:t> e </a:t>
            </a:r>
            <a:r>
              <a:rPr lang="en-US" dirty="0" err="1" smtClean="0"/>
              <a:t>mia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mrekullueshme-Prekja</a:t>
            </a:r>
            <a:r>
              <a:rPr lang="en-US" dirty="0" smtClean="0"/>
              <a:t> L.fq.4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160589"/>
            <a:ext cx="3488204" cy="3880772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Pjeset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trupit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jone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qe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ndjejne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gjera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quhen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smtClean="0">
                <a:cs typeface="Aharoni" panose="02010803020104030203" pitchFamily="2" charset="-79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cs typeface="Aharoni" panose="02010803020104030203" pitchFamily="2" charset="-79"/>
              </a:rPr>
              <a:t>        </a:t>
            </a:r>
            <a:r>
              <a:rPr lang="en-US" dirty="0" err="1" smtClean="0">
                <a:solidFill>
                  <a:srgbClr val="0070C0"/>
                </a:solidFill>
                <a:cs typeface="Aharoni" panose="02010803020104030203" pitchFamily="2" charset="-79"/>
              </a:rPr>
              <a:t>organe</a:t>
            </a:r>
            <a:r>
              <a:rPr lang="en-US" dirty="0" smtClean="0">
                <a:solidFill>
                  <a:srgbClr val="0070C0"/>
                </a:solidFill>
                <a:cs typeface="Aharoni" panose="02010803020104030203" pitchFamily="2" charset="-79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cs typeface="Aharoni" panose="02010803020104030203" pitchFamily="2" charset="-79"/>
              </a:rPr>
              <a:t>shqisore</a:t>
            </a:r>
            <a:endParaRPr lang="en-US" dirty="0" smtClean="0">
              <a:solidFill>
                <a:srgbClr val="0070C0"/>
              </a:solidFill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haroni" panose="02010803020104030203" pitchFamily="2" charset="-79"/>
            </a:endParaRP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Njerezit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kane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pese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shqisa.Ato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 jane: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1.Shqisa 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degjimit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2.Shqisa 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shikimit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3.Shqisa 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prekjes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4.shqisa 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nuhatjes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50" y="2414587"/>
            <a:ext cx="2247900" cy="2028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710" y="2183449"/>
            <a:ext cx="3173857" cy="37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49361" y="2967335"/>
            <a:ext cx="2645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PREKJA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50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890665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Shqisa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per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prekje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na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tregon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se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jane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objektet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rreth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nesh.</a:t>
            </a:r>
          </a:p>
          <a:p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Neper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shqises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per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prekje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mund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ndiejme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dhimbje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Truri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yne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menjehere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na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tregon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se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duhet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ta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heqim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doren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tone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275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rst Grade Factory: &lt;strong&gt;Five&lt;/strong&gt; &lt;strong&gt;Senses&lt;/strong&gt; Science Un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462" y="685801"/>
            <a:ext cx="4791075" cy="213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"/>
            <a:ext cx="6788429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gency FB" panose="020B0503020202020204" pitchFamily="34" charset="0"/>
                <a:cs typeface="Angsana New" panose="02020603050405020304" pitchFamily="18" charset="-34"/>
              </a:rPr>
              <a:t> 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gency FB" panose="020B0503020202020204" pitchFamily="34" charset="0"/>
                <a:cs typeface="Angsana New" panose="02020603050405020304" pitchFamily="18" charset="-34"/>
              </a:rPr>
              <a:t>A e di se…</a:t>
            </a:r>
          </a:p>
          <a:p>
            <a:pPr algn="ctr"/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Njeriu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ndjeje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ndryshim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temperatures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0,5 grade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celzius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Larat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gishtave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ndryshojne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gjate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gjithe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jetes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Arsimtare-Lindita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Amzoska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106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Agency FB</vt:lpstr>
      <vt:lpstr>Aharoni</vt:lpstr>
      <vt:lpstr>Angsana New</vt:lpstr>
      <vt:lpstr>Arial</vt:lpstr>
      <vt:lpstr>Times New Roman</vt:lpstr>
      <vt:lpstr>Trebuchet MS</vt:lpstr>
      <vt:lpstr>Wingdings 3</vt:lpstr>
      <vt:lpstr>Facet</vt:lpstr>
      <vt:lpstr>Shkencat natyrore klasa e III 47. Shqisat e mia të mrekullueshme-Prekja L.fq.4</vt:lpstr>
      <vt:lpstr>47. Shqisat e mia të mrekullueshme-Prekja L.fq.4</vt:lpstr>
      <vt:lpstr>PowerPoint Presentation</vt:lpstr>
      <vt:lpstr>PowerPoint Presentation</vt:lpstr>
    </vt:vector>
  </TitlesOfParts>
  <Company>lite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15</cp:revision>
  <dcterms:created xsi:type="dcterms:W3CDTF">2020-03-17T21:16:41Z</dcterms:created>
  <dcterms:modified xsi:type="dcterms:W3CDTF">2020-03-18T12:39:25Z</dcterms:modified>
</cp:coreProperties>
</file>