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1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D1B30-13EA-4836-A1B4-8653D05AC184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6D55-8E81-40E8-9949-BC6136ED4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5">
              <a:lumMod val="40000"/>
              <a:lumOff val="6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mk-MK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en-US" sz="5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ndikon</a:t>
            </a: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drita</a:t>
            </a: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ngrohtesia</a:t>
            </a: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diellore</a:t>
            </a: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ne  </a:t>
            </a:r>
            <a:r>
              <a:rPr lang="en-US" sz="5400" b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rritjen</a:t>
            </a: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zhvillimin</a:t>
            </a: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54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bimes</a:t>
            </a:r>
            <a: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mk-MK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mk-MK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172200"/>
            <a:ext cx="35814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C:\Users\User-PC\Desktop\sonce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962400"/>
            <a:ext cx="24384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-PC\Desktop\r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"/>
            <a:ext cx="4343400" cy="533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648200" y="609600"/>
            <a:ext cx="4332130" cy="5693866"/>
          </a:xfrm>
          <a:prstGeom prst="rect">
            <a:avLst/>
          </a:prstGeom>
          <a:ln w="381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en-US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JAM GEZIMI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CDO DITE ME LEDHATOJNE DHE ME NGROHIN RRZET E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DIELLIT.Une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jetoj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drite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per ate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shkak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jam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shendoshe,i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larte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fuqishem.Kam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gjethe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medha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gjelberta.Lule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bukura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vizitojne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bletet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fluturat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-PC\Desktop\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3110315" cy="3124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2050" name="Picture 2" descr="C:\Users\User-PC\Desktop\sonc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733800"/>
            <a:ext cx="4156990" cy="2590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886200" y="457200"/>
            <a:ext cx="4953000" cy="156966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Bimet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ishfrytezojne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gjehet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driten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vet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prodhojne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ushqimin.Ato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akumullojne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energjine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diellore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gjethet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mk-MK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114800"/>
            <a:ext cx="4191001" cy="193899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Ushqimin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formojne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quhet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SHEQER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e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deponojne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AMIDON.Ai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jep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ushqim.Kur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hame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bime,e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perdorim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energjine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diellore</a:t>
            </a:r>
            <a:r>
              <a:rPr lang="en-US" sz="2400" b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mk-MK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-PC\Desktop\senk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4800600" cy="4648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3505200" y="762000"/>
            <a:ext cx="5334000" cy="5105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jam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gjumashi.Jetoj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erresire.Mua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perqafon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drita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diellit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nxehtesia.Per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ate jam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zbehte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vogel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dobet.Ndersa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gjethet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kam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ndijshem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ngjyre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gjelbert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qelte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Jetoj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erresireMua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ledhaton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drita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diellit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nxehtesiaPer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kete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arsye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jam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dobet,i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zbehte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vogel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prandaj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gjethet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ndijshem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ngjyre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gjelbert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qelet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mk-MK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-PC\Desktop\temno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7772400" cy="57912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4495800" y="457200"/>
            <a:ext cx="4343400" cy="586740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jam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gjumashi.Jetoj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hije.Shume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ralle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ledhatojne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ngrohin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rrezet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diellit.Per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ate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shkak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jam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zbehte,i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dobet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jo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shendosh.Qe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rritem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drita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ngrohtesia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diellore</a:t>
            </a:r>
            <a:r>
              <a:rPr lang="en-US" sz="28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4154984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PRFUNDIM  ---DRITA DHE NGROHTESIA DIELLORE JANE KUSHTE THEMELORE PER ZHVILLIMIN DHE RRITJEN E BIMEVE.</a:t>
            </a:r>
            <a:endParaRPr lang="mk-MK" sz="4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203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 Si ndikon drita dhe ngrohtesia diellore ne  rritjen dhe zhvillimin e bimes   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 СВЕТЛИНАТА ВЛИЈАЕ ВРЗ РАСТОТ И РАЗВОЈОТ НА РАСТЕНЈАТА</dc:title>
  <dc:creator>User-PC</dc:creator>
  <cp:lastModifiedBy>USER</cp:lastModifiedBy>
  <cp:revision>35</cp:revision>
  <dcterms:created xsi:type="dcterms:W3CDTF">2015-12-08T11:18:27Z</dcterms:created>
  <dcterms:modified xsi:type="dcterms:W3CDTF">2020-03-18T12:26:22Z</dcterms:modified>
</cp:coreProperties>
</file>