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media/image50.jpeg" ContentType="image/jpeg"/>
  <Override PartName="/ppt/media/image49.wmf" ContentType="image/x-wmf"/>
  <Override PartName="/ppt/media/image5.wmf" ContentType="image/x-wmf"/>
  <Override PartName="/ppt/media/image19.png" ContentType="image/png"/>
  <Override PartName="/ppt/media/image3.wmf" ContentType="image/x-wmf"/>
  <Override PartName="/ppt/media/image18.png" ContentType="image/png"/>
  <Override PartName="/ppt/media/image2.wmf" ContentType="image/x-wmf"/>
  <Override PartName="/ppt/media/image37.wmf" ContentType="image/x-wmf"/>
  <Override PartName="/ppt/media/image20.wmf" ContentType="image/x-wmf"/>
  <Override PartName="/ppt/media/image31.png" ContentType="image/png"/>
  <Override PartName="/ppt/media/image30.png" ContentType="image/png"/>
  <Override PartName="/ppt/media/image15.wmf" ContentType="image/x-wmf"/>
  <Override PartName="/ppt/media/image14.wmf" ContentType="image/x-wmf"/>
  <Override PartName="/ppt/media/image13.wmf" ContentType="image/x-wmf"/>
  <Override PartName="/ppt/media/image12.wmf" ContentType="image/x-wmf"/>
  <Override PartName="/ppt/media/image11.wmf" ContentType="image/x-wmf"/>
  <Override PartName="/ppt/media/image4.wmf" ContentType="image/x-wmf"/>
  <Override PartName="/ppt/media/image7.wmf" ContentType="image/x-wmf"/>
  <Override PartName="/ppt/media/image21.png" ContentType="image/png"/>
  <Override PartName="/ppt/media/image40.wmf" ContentType="image/x-wmf"/>
  <Override PartName="/ppt/media/image1.wmf" ContentType="image/x-wmf"/>
  <Override PartName="/ppt/media/image36.wmf" ContentType="image/x-wmf"/>
  <Override PartName="/ppt/media/image6.wmf" ContentType="image/x-wmf"/>
  <Override PartName="/ppt/media/image47.wmf" ContentType="image/x-wmf"/>
  <Override PartName="/ppt/media/image8.png" ContentType="image/png"/>
  <Override PartName="/ppt/media/image42.wmf" ContentType="image/x-wmf"/>
  <Override PartName="/ppt/media/image10.png" ContentType="image/png"/>
  <Override PartName="/ppt/media/image48.wmf" ContentType="image/x-wmf"/>
  <Override PartName="/ppt/media/image9.png" ContentType="image/png"/>
  <Override PartName="/ppt/media/image43.wmf" ContentType="image/x-wmf"/>
  <Override PartName="/ppt/media/image25.wmf" ContentType="image/x-wmf"/>
  <Override PartName="/ppt/media/image26.wmf" ContentType="image/x-wmf"/>
  <Override PartName="/ppt/media/image16.wmf" ContentType="image/x-wmf"/>
  <Override PartName="/ppt/media/image27.png" ContentType="image/png"/>
  <Override PartName="/ppt/media/image46.wmf" ContentType="image/x-wmf"/>
  <Override PartName="/ppt/media/image17.wmf" ContentType="image/x-wmf"/>
  <Override PartName="/ppt/media/image28.png" ContentType="image/png"/>
  <Override PartName="/ppt/media/image29.png" ContentType="image/png"/>
  <Override PartName="/ppt/media/image32.png" ContentType="image/png"/>
  <Override PartName="/ppt/media/image22.wmf" ContentType="image/x-wmf"/>
  <Override PartName="/ppt/media/image33.png" ContentType="image/png"/>
  <Override PartName="/ppt/media/image23.wmf" ContentType="image/x-wmf"/>
  <Override PartName="/ppt/media/image34.png" ContentType="image/png"/>
  <Override PartName="/ppt/media/image24.wmf" ContentType="image/x-wmf"/>
  <Override PartName="/ppt/media/image35.png" ContentType="image/png"/>
  <Override PartName="/ppt/media/image38.png" ContentType="image/png"/>
  <Override PartName="/ppt/media/image39.png" ContentType="image/png"/>
  <Override PartName="/ppt/media/image41.wmf" ContentType="image/x-wmf"/>
  <Override PartName="/ppt/media/image44.wmf" ContentType="image/x-wmf"/>
  <Override PartName="/ppt/media/image45.wmf" ContentType="image/x-wmf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E2D335D-127E-4BE2-A5F9-161FBC8D6B8E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3/18/20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59D4C37-D25D-4EE6-91EF-2F2E3969743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7B1954E-7D62-4F36-B90C-B39E1BDA0CF0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3/18/20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3B564DC-F73F-43F3-8534-60CCF46E47C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3.wmf"/><Relationship Id="rId2" Type="http://schemas.openxmlformats.org/officeDocument/2006/relationships/image" Target="../media/image44.wmf"/><Relationship Id="rId3" Type="http://schemas.openxmlformats.org/officeDocument/2006/relationships/image" Target="../media/image45.wmf"/><Relationship Id="rId4" Type="http://schemas.openxmlformats.org/officeDocument/2006/relationships/image" Target="../media/image46.wmf"/><Relationship Id="rId5" Type="http://schemas.openxmlformats.org/officeDocument/2006/relationships/image" Target="../media/image47.wmf"/><Relationship Id="rId6" Type="http://schemas.openxmlformats.org/officeDocument/2006/relationships/image" Target="../media/image48.wmf"/><Relationship Id="rId7" Type="http://schemas.openxmlformats.org/officeDocument/2006/relationships/image" Target="../media/image49.wmf"/><Relationship Id="rId8" Type="http://schemas.openxmlformats.org/officeDocument/2006/relationships/image" Target="../media/image50.jpeg"/><Relationship Id="rId9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Relationship Id="rId3" Type="http://schemas.openxmlformats.org/officeDocument/2006/relationships/image" Target="../media/image4.wmf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6.wmf"/><Relationship Id="rId3" Type="http://schemas.openxmlformats.org/officeDocument/2006/relationships/image" Target="../media/image7.w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Relationship Id="rId3" Type="http://schemas.openxmlformats.org/officeDocument/2006/relationships/image" Target="../media/image17.w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wmf"/><Relationship Id="rId7" Type="http://schemas.openxmlformats.org/officeDocument/2006/relationships/image" Target="../media/image21.png"/><Relationship Id="rId8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37.wmf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wmf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"/>
          <p:cNvPicPr/>
          <p:nvPr/>
        </p:nvPicPr>
        <p:blipFill>
          <a:blip r:embed="rId1"/>
          <a:stretch/>
        </p:blipFill>
        <p:spPr>
          <a:xfrm>
            <a:off x="179640" y="1398960"/>
            <a:ext cx="8856720" cy="511236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827640" y="476640"/>
            <a:ext cx="7632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Светот меѓу двете светски војни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4" descr=""/>
          <p:cNvPicPr/>
          <p:nvPr/>
        </p:nvPicPr>
        <p:blipFill>
          <a:blip r:embed="rId1"/>
          <a:stretch/>
        </p:blipFill>
        <p:spPr>
          <a:xfrm>
            <a:off x="0" y="116640"/>
            <a:ext cx="9143640" cy="3834000"/>
          </a:xfrm>
          <a:prstGeom prst="rect">
            <a:avLst/>
          </a:prstGeom>
          <a:ln>
            <a:noFill/>
          </a:ln>
        </p:spPr>
      </p:pic>
      <p:pic>
        <p:nvPicPr>
          <p:cNvPr id="160" name="Picture 5" descr=""/>
          <p:cNvPicPr/>
          <p:nvPr/>
        </p:nvPicPr>
        <p:blipFill>
          <a:blip r:embed="rId2"/>
          <a:stretch/>
        </p:blipFill>
        <p:spPr>
          <a:xfrm>
            <a:off x="35640" y="3977640"/>
            <a:ext cx="9072720" cy="288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" name="Table 1"/>
          <p:cNvGraphicFramePr/>
          <p:nvPr/>
        </p:nvGraphicFramePr>
        <p:xfrm>
          <a:off x="251640" y="404640"/>
          <a:ext cx="8568720" cy="370440"/>
        </p:xfrm>
        <a:graphic>
          <a:graphicData uri="http://schemas.openxmlformats.org/drawingml/2006/table">
            <a:tbl>
              <a:tblPr/>
              <a:tblGrid>
                <a:gridCol w="4284360"/>
                <a:gridCol w="4284360"/>
              </a:tblGrid>
              <a:tr h="3708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Тоталитарен режим 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Демократски системи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pic>
        <p:nvPicPr>
          <p:cNvPr id="162" name="Picture 2" descr=""/>
          <p:cNvPicPr/>
          <p:nvPr/>
        </p:nvPicPr>
        <p:blipFill>
          <a:blip r:embed="rId1"/>
          <a:stretch/>
        </p:blipFill>
        <p:spPr>
          <a:xfrm>
            <a:off x="1403640" y="1628640"/>
            <a:ext cx="2592000" cy="3384000"/>
          </a:xfrm>
          <a:prstGeom prst="rect">
            <a:avLst/>
          </a:prstGeom>
          <a:ln>
            <a:noFill/>
          </a:ln>
        </p:spPr>
      </p:pic>
      <p:sp>
        <p:nvSpPr>
          <p:cNvPr id="163" name="CustomShape 2"/>
          <p:cNvSpPr/>
          <p:nvPr/>
        </p:nvSpPr>
        <p:spPr>
          <a:xfrm>
            <a:off x="1403640" y="5157360"/>
            <a:ext cx="25920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Германија- А. Хитлер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Италија- Б. Мусолини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64" name="Picture 4" descr=""/>
          <p:cNvPicPr/>
          <p:nvPr/>
        </p:nvPicPr>
        <p:blipFill>
          <a:blip r:embed="rId2"/>
          <a:stretch/>
        </p:blipFill>
        <p:spPr>
          <a:xfrm>
            <a:off x="107640" y="1845000"/>
            <a:ext cx="721800" cy="456840"/>
          </a:xfrm>
          <a:prstGeom prst="rect">
            <a:avLst/>
          </a:prstGeom>
          <a:ln>
            <a:noFill/>
          </a:ln>
        </p:spPr>
      </p:pic>
      <p:pic>
        <p:nvPicPr>
          <p:cNvPr id="165" name="Picture 5" descr=""/>
          <p:cNvPicPr/>
          <p:nvPr/>
        </p:nvPicPr>
        <p:blipFill>
          <a:blip r:embed="rId3"/>
          <a:stretch/>
        </p:blipFill>
        <p:spPr>
          <a:xfrm>
            <a:off x="395640" y="2078640"/>
            <a:ext cx="721800" cy="414000"/>
          </a:xfrm>
          <a:prstGeom prst="rect">
            <a:avLst/>
          </a:prstGeom>
          <a:ln>
            <a:noFill/>
          </a:ln>
        </p:spPr>
      </p:pic>
      <p:pic>
        <p:nvPicPr>
          <p:cNvPr id="166" name="Picture 6" descr=""/>
          <p:cNvPicPr/>
          <p:nvPr/>
        </p:nvPicPr>
        <p:blipFill>
          <a:blip r:embed="rId4"/>
          <a:stretch/>
        </p:blipFill>
        <p:spPr>
          <a:xfrm>
            <a:off x="306720" y="4149000"/>
            <a:ext cx="899640" cy="614160"/>
          </a:xfrm>
          <a:prstGeom prst="rect">
            <a:avLst/>
          </a:prstGeom>
          <a:ln>
            <a:noFill/>
          </a:ln>
        </p:spPr>
      </p:pic>
      <p:pic>
        <p:nvPicPr>
          <p:cNvPr id="167" name="Picture 7" descr=""/>
          <p:cNvPicPr/>
          <p:nvPr/>
        </p:nvPicPr>
        <p:blipFill>
          <a:blip r:embed="rId5"/>
          <a:stretch/>
        </p:blipFill>
        <p:spPr>
          <a:xfrm>
            <a:off x="4963320" y="1244880"/>
            <a:ext cx="1587240" cy="842760"/>
          </a:xfrm>
          <a:prstGeom prst="rect">
            <a:avLst/>
          </a:prstGeom>
          <a:ln>
            <a:noFill/>
          </a:ln>
        </p:spPr>
      </p:pic>
      <p:pic>
        <p:nvPicPr>
          <p:cNvPr id="168" name="Picture 8" descr=""/>
          <p:cNvPicPr/>
          <p:nvPr/>
        </p:nvPicPr>
        <p:blipFill>
          <a:blip r:embed="rId6"/>
          <a:stretch/>
        </p:blipFill>
        <p:spPr>
          <a:xfrm>
            <a:off x="6804360" y="2302200"/>
            <a:ext cx="1707840" cy="1356840"/>
          </a:xfrm>
          <a:prstGeom prst="rect">
            <a:avLst/>
          </a:prstGeom>
          <a:ln>
            <a:noFill/>
          </a:ln>
        </p:spPr>
      </p:pic>
      <p:pic>
        <p:nvPicPr>
          <p:cNvPr id="169" name="Picture 9" descr=""/>
          <p:cNvPicPr/>
          <p:nvPr/>
        </p:nvPicPr>
        <p:blipFill>
          <a:blip r:embed="rId7"/>
          <a:stretch/>
        </p:blipFill>
        <p:spPr>
          <a:xfrm>
            <a:off x="5148000" y="3916080"/>
            <a:ext cx="1656000" cy="1079640"/>
          </a:xfrm>
          <a:prstGeom prst="rect">
            <a:avLst/>
          </a:prstGeom>
          <a:ln>
            <a:noFill/>
          </a:ln>
        </p:spPr>
      </p:pic>
      <p:graphicFrame>
        <p:nvGraphicFramePr>
          <p:cNvPr id="170" name="Table 3"/>
          <p:cNvGraphicFramePr/>
          <p:nvPr/>
        </p:nvGraphicFramePr>
        <p:xfrm>
          <a:off x="4452480" y="764640"/>
          <a:ext cx="208080" cy="6028920"/>
        </p:xfrm>
        <a:graphic>
          <a:graphicData uri="http://schemas.openxmlformats.org/drawingml/2006/table">
            <a:tbl>
              <a:tblPr/>
              <a:tblGrid>
                <a:gridCol w="218880"/>
              </a:tblGrid>
              <a:tr h="602892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blipFill rotWithShape="0">
                      <a:blip r:embed="rId8"/>
                      <a:tile/>
                    </a:blip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395640" y="476640"/>
            <a:ext cx="8280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Односите помеѓу државите во Европа и Светот меѓу двете светски војни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5" name="Picture 2" descr=""/>
          <p:cNvPicPr/>
          <p:nvPr/>
        </p:nvPicPr>
        <p:blipFill>
          <a:blip r:embed="rId1"/>
          <a:stretch/>
        </p:blipFill>
        <p:spPr>
          <a:xfrm>
            <a:off x="340560" y="1418040"/>
            <a:ext cx="2701440" cy="2990160"/>
          </a:xfrm>
          <a:prstGeom prst="rect">
            <a:avLst/>
          </a:prstGeom>
          <a:ln>
            <a:noFill/>
          </a:ln>
        </p:spPr>
      </p:pic>
      <p:sp>
        <p:nvSpPr>
          <p:cNvPr id="86" name="CustomShape 2"/>
          <p:cNvSpPr/>
          <p:nvPr/>
        </p:nvSpPr>
        <p:spPr>
          <a:xfrm rot="1699800">
            <a:off x="748800" y="2511360"/>
            <a:ext cx="109548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Кралството СХС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87" name="CustomShape 3"/>
          <p:cNvSpPr/>
          <p:nvPr/>
        </p:nvSpPr>
        <p:spPr>
          <a:xfrm>
            <a:off x="1688760" y="2061000"/>
            <a:ext cx="7916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Романија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88" name="CustomShape 4"/>
          <p:cNvSpPr/>
          <p:nvPr/>
        </p:nvSpPr>
        <p:spPr>
          <a:xfrm>
            <a:off x="611640" y="1700640"/>
            <a:ext cx="10796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Чехословачка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89" name="CustomShape 5"/>
          <p:cNvSpPr/>
          <p:nvPr/>
        </p:nvSpPr>
        <p:spPr>
          <a:xfrm>
            <a:off x="919800" y="3533760"/>
            <a:ext cx="1514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Мала антанта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0" name="Picture 3" descr=""/>
          <p:cNvPicPr/>
          <p:nvPr/>
        </p:nvPicPr>
        <p:blipFill>
          <a:blip r:embed="rId2"/>
          <a:stretch/>
        </p:blipFill>
        <p:spPr>
          <a:xfrm>
            <a:off x="5796000" y="1418040"/>
            <a:ext cx="3220200" cy="2990160"/>
          </a:xfrm>
          <a:prstGeom prst="rect">
            <a:avLst/>
          </a:prstGeom>
          <a:ln>
            <a:noFill/>
          </a:ln>
        </p:spPr>
      </p:pic>
      <p:sp>
        <p:nvSpPr>
          <p:cNvPr id="91" name="CustomShape 6"/>
          <p:cNvSpPr/>
          <p:nvPr/>
        </p:nvSpPr>
        <p:spPr>
          <a:xfrm>
            <a:off x="6675120" y="1896120"/>
            <a:ext cx="9356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Романија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92" name="CustomShape 7"/>
          <p:cNvSpPr/>
          <p:nvPr/>
        </p:nvSpPr>
        <p:spPr>
          <a:xfrm>
            <a:off x="7318080" y="3349080"/>
            <a:ext cx="165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Турција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3" name="CustomShape 8"/>
          <p:cNvSpPr/>
          <p:nvPr/>
        </p:nvSpPr>
        <p:spPr>
          <a:xfrm rot="2908800">
            <a:off x="5900400" y="2395080"/>
            <a:ext cx="83880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Југославија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94" name="CustomShape 9"/>
          <p:cNvSpPr/>
          <p:nvPr/>
        </p:nvSpPr>
        <p:spPr>
          <a:xfrm>
            <a:off x="5796000" y="4065480"/>
            <a:ext cx="3280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Балканска антанта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5" name="Picture 4" descr=""/>
          <p:cNvPicPr/>
          <p:nvPr/>
        </p:nvPicPr>
        <p:blipFill>
          <a:blip r:embed="rId3"/>
          <a:stretch/>
        </p:blipFill>
        <p:spPr>
          <a:xfrm>
            <a:off x="3132000" y="1418040"/>
            <a:ext cx="2592000" cy="2990160"/>
          </a:xfrm>
          <a:prstGeom prst="rect">
            <a:avLst/>
          </a:prstGeom>
          <a:ln>
            <a:noFill/>
          </a:ln>
        </p:spPr>
      </p:pic>
      <p:sp>
        <p:nvSpPr>
          <p:cNvPr id="96" name="CustomShape 10"/>
          <p:cNvSpPr/>
          <p:nvPr/>
        </p:nvSpPr>
        <p:spPr>
          <a:xfrm>
            <a:off x="3276000" y="1556640"/>
            <a:ext cx="2324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Балтичка антанта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7" name="CustomShape 11"/>
          <p:cNvSpPr/>
          <p:nvPr/>
        </p:nvSpPr>
        <p:spPr>
          <a:xfrm>
            <a:off x="395640" y="4941000"/>
            <a:ext cx="813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За зачувување на мирот и безбедоноста во Европа по Првата светска војна биле формирани овие сојузи насочени против Унгарија, Германија и Бугарија.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"/>
          <p:cNvPicPr/>
          <p:nvPr/>
        </p:nvPicPr>
        <p:blipFill>
          <a:blip r:embed="rId1"/>
          <a:stretch/>
        </p:blipFill>
        <p:spPr>
          <a:xfrm>
            <a:off x="0" y="3843000"/>
            <a:ext cx="3735720" cy="2970000"/>
          </a:xfrm>
          <a:prstGeom prst="rect">
            <a:avLst/>
          </a:prstGeom>
          <a:ln>
            <a:noFill/>
          </a:ln>
        </p:spPr>
      </p:pic>
      <p:pic>
        <p:nvPicPr>
          <p:cNvPr id="99" name="Picture 3" descr=""/>
          <p:cNvPicPr/>
          <p:nvPr/>
        </p:nvPicPr>
        <p:blipFill>
          <a:blip r:embed="rId2"/>
          <a:stretch/>
        </p:blipFill>
        <p:spPr>
          <a:xfrm>
            <a:off x="5508000" y="2277000"/>
            <a:ext cx="3528000" cy="1565640"/>
          </a:xfrm>
          <a:prstGeom prst="rect">
            <a:avLst/>
          </a:prstGeom>
          <a:ln>
            <a:noFill/>
          </a:ln>
        </p:spPr>
      </p:pic>
      <p:pic>
        <p:nvPicPr>
          <p:cNvPr id="100" name="Picture 4" descr=""/>
          <p:cNvPicPr/>
          <p:nvPr/>
        </p:nvPicPr>
        <p:blipFill>
          <a:blip r:embed="rId3"/>
          <a:stretch/>
        </p:blipFill>
        <p:spPr>
          <a:xfrm>
            <a:off x="0" y="620640"/>
            <a:ext cx="5219640" cy="322200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5220000" y="620640"/>
            <a:ext cx="392364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c0504d"/>
              </a:buClr>
              <a:buFont typeface="Wingdings" charset="2"/>
              <a:buChar char=""/>
            </a:pPr>
            <a:r>
              <a:rPr b="0" lang="en-US" sz="1800" spc="-1" strike="noStrike">
                <a:solidFill>
                  <a:srgbClr val="c0504d"/>
                </a:solidFill>
                <a:latin typeface="Calibri"/>
              </a:rPr>
              <a:t> </a:t>
            </a:r>
            <a:r>
              <a:rPr b="0" i="1" lang="en-US" sz="1800" spc="-1" strike="noStrike">
                <a:solidFill>
                  <a:srgbClr val="c0504d"/>
                </a:solidFill>
                <a:latin typeface="Calibri"/>
              </a:rPr>
              <a:t>Потпишан во </a:t>
            </a:r>
            <a:r>
              <a:rPr b="0" i="1" lang="en-US" sz="1800" spc="-1" strike="noStrike" u="sng">
                <a:solidFill>
                  <a:srgbClr val="c0504d"/>
                </a:solidFill>
                <a:uFillTx/>
                <a:latin typeface="Calibri"/>
              </a:rPr>
              <a:t>Лондон</a:t>
            </a:r>
            <a:r>
              <a:rPr b="0" i="1" lang="en-US" sz="1800" spc="-1" strike="noStrike">
                <a:solidFill>
                  <a:srgbClr val="c0504d"/>
                </a:solidFill>
                <a:latin typeface="Calibri"/>
              </a:rPr>
              <a:t> на </a:t>
            </a:r>
            <a:r>
              <a:rPr b="0" i="1" lang="en-US" sz="1800" spc="-1" strike="noStrike" u="sng">
                <a:solidFill>
                  <a:srgbClr val="c0504d"/>
                </a:solidFill>
                <a:uFillTx/>
                <a:latin typeface="Calibri"/>
              </a:rPr>
              <a:t>1.12.1925</a:t>
            </a:r>
            <a:r>
              <a:rPr b="0" i="1" lang="en-US" sz="1800" spc="-1" strike="noStrike">
                <a:solidFill>
                  <a:srgbClr val="c0504d"/>
                </a:solidFill>
                <a:latin typeface="Calibri"/>
              </a:rPr>
              <a:t> помеѓу: </a:t>
            </a:r>
            <a:r>
              <a:rPr b="1" i="1" lang="en-US" sz="1800" spc="-1" strike="noStrike">
                <a:solidFill>
                  <a:srgbClr val="632523"/>
                </a:solidFill>
                <a:latin typeface="Calibri"/>
              </a:rPr>
              <a:t>Германија</a:t>
            </a:r>
            <a:r>
              <a:rPr b="1" i="1" lang="en-US" sz="1800" spc="-1" strike="noStrike">
                <a:solidFill>
                  <a:srgbClr val="c0504d"/>
                </a:solidFill>
                <a:latin typeface="Calibri"/>
              </a:rPr>
              <a:t>, </a:t>
            </a:r>
            <a:r>
              <a:rPr b="1" i="1" lang="en-US" sz="1800" spc="-1" strike="noStrike">
                <a:solidFill>
                  <a:srgbClr val="604a7b"/>
                </a:solidFill>
                <a:latin typeface="Calibri"/>
              </a:rPr>
              <a:t>Франција</a:t>
            </a:r>
            <a:r>
              <a:rPr b="1" i="1" lang="en-US" sz="1800" spc="-1" strike="noStrike">
                <a:solidFill>
                  <a:srgbClr val="c0504d"/>
                </a:solidFill>
                <a:latin typeface="Calibri"/>
              </a:rPr>
              <a:t>, </a:t>
            </a:r>
            <a:r>
              <a:rPr b="1" i="1" lang="en-US" sz="1800" spc="-1" strike="noStrike">
                <a:solidFill>
                  <a:srgbClr val="e46c0a"/>
                </a:solidFill>
                <a:latin typeface="Calibri"/>
              </a:rPr>
              <a:t>Белгија</a:t>
            </a:r>
            <a:r>
              <a:rPr b="1" i="1" lang="en-US" sz="1800" spc="-1" strike="noStrike">
                <a:solidFill>
                  <a:srgbClr val="c0504d"/>
                </a:solidFill>
                <a:latin typeface="Calibri"/>
              </a:rPr>
              <a:t>, </a:t>
            </a:r>
            <a:r>
              <a:rPr b="1" i="1" lang="en-US" sz="1800" spc="-1" strike="noStrike">
                <a:solidFill>
                  <a:srgbClr val="77933c"/>
                </a:solidFill>
                <a:latin typeface="Calibri"/>
              </a:rPr>
              <a:t>Италија </a:t>
            </a:r>
            <a:r>
              <a:rPr b="1" i="1" lang="en-US" sz="1800" spc="-1" strike="noStrike">
                <a:solidFill>
                  <a:srgbClr val="c0504d"/>
                </a:solidFill>
                <a:latin typeface="Calibri"/>
              </a:rPr>
              <a:t>и </a:t>
            </a:r>
            <a:r>
              <a:rPr b="1" i="1" lang="en-US" sz="1800" spc="-1" strike="noStrike">
                <a:solidFill>
                  <a:srgbClr val="558ed5"/>
                </a:solidFill>
                <a:latin typeface="Calibri"/>
              </a:rPr>
              <a:t>В. Британија.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a452a"/>
              </a:buClr>
              <a:buFont typeface="Wingdings" charset="2"/>
              <a:buChar char=""/>
            </a:pPr>
            <a:r>
              <a:rPr b="1" i="1" lang="en-US" sz="1800" spc="-1" strike="noStrike">
                <a:solidFill>
                  <a:srgbClr val="4a452a"/>
                </a:solidFill>
                <a:latin typeface="Calibri"/>
              </a:rPr>
              <a:t>Со кој се грантира безбедноста на границите помеѓу државите.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82800" y="8640"/>
            <a:ext cx="90608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254061"/>
                </a:solidFill>
                <a:latin typeface="Calibri"/>
              </a:rPr>
              <a:t>Договор во Локрано - Швајцарија( 5-16.10.1925)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03" name="Picture 6" descr=""/>
          <p:cNvPicPr/>
          <p:nvPr/>
        </p:nvPicPr>
        <p:blipFill>
          <a:blip r:embed="rId4"/>
          <a:stretch/>
        </p:blipFill>
        <p:spPr>
          <a:xfrm>
            <a:off x="3701160" y="3843000"/>
            <a:ext cx="2967840" cy="2898000"/>
          </a:xfrm>
          <a:prstGeom prst="rect">
            <a:avLst/>
          </a:prstGeom>
          <a:ln>
            <a:noFill/>
          </a:ln>
        </p:spPr>
      </p:pic>
      <p:sp>
        <p:nvSpPr>
          <p:cNvPr id="104" name="CustomShape 3"/>
          <p:cNvSpPr/>
          <p:nvPr/>
        </p:nvSpPr>
        <p:spPr>
          <a:xfrm>
            <a:off x="4068000" y="4581000"/>
            <a:ext cx="1436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215968"/>
                </a:solidFill>
                <a:latin typeface="Calibri"/>
              </a:rPr>
              <a:t>1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6012000" y="4221000"/>
            <a:ext cx="2156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632523"/>
                </a:solidFill>
                <a:latin typeface="Calibri"/>
              </a:rPr>
              <a:t>3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06" name="CustomShape 5"/>
          <p:cNvSpPr/>
          <p:nvPr/>
        </p:nvSpPr>
        <p:spPr>
          <a:xfrm>
            <a:off x="4613400" y="3843000"/>
            <a:ext cx="3182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900" spc="-1" strike="noStrike">
                <a:solidFill>
                  <a:srgbClr val="17375e"/>
                </a:solidFill>
                <a:latin typeface="Calibri"/>
              </a:rPr>
              <a:t>2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07" name="CustomShape 6"/>
          <p:cNvSpPr/>
          <p:nvPr/>
        </p:nvSpPr>
        <p:spPr>
          <a:xfrm>
            <a:off x="6804360" y="3958560"/>
            <a:ext cx="2232000" cy="85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А. Бријанд (Франција)</a:t>
            </a:r>
            <a:endParaRPr b="0" lang="en-US" sz="10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А. Чемберлен (В. Британија)</a:t>
            </a:r>
            <a:endParaRPr b="0" lang="en-US" sz="10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Г. Стресеман (Германија)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000" spc="-1" strike="noStrike">
              <a:latin typeface="Arial"/>
            </a:endParaRPr>
          </a:p>
        </p:txBody>
      </p:sp>
      <p:pic>
        <p:nvPicPr>
          <p:cNvPr id="108" name="Picture 2" descr=""/>
          <p:cNvPicPr/>
          <p:nvPr/>
        </p:nvPicPr>
        <p:blipFill>
          <a:blip r:embed="rId5"/>
          <a:stretch/>
        </p:blipFill>
        <p:spPr>
          <a:xfrm>
            <a:off x="6822360" y="4602240"/>
            <a:ext cx="2309400" cy="2255400"/>
          </a:xfrm>
          <a:prstGeom prst="rect">
            <a:avLst/>
          </a:prstGeom>
          <a:ln>
            <a:noFill/>
          </a:ln>
        </p:spPr>
      </p:pic>
      <p:pic>
        <p:nvPicPr>
          <p:cNvPr id="109" name="Picture 7" descr=""/>
          <p:cNvPicPr/>
          <p:nvPr/>
        </p:nvPicPr>
        <p:blipFill>
          <a:blip r:embed="rId6"/>
          <a:stretch/>
        </p:blipFill>
        <p:spPr>
          <a:xfrm rot="20227800">
            <a:off x="6536160" y="4740120"/>
            <a:ext cx="2602440" cy="50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Пактот Бријанд- Келог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1" name="Picture 2" descr=""/>
          <p:cNvPicPr/>
          <p:nvPr/>
        </p:nvPicPr>
        <p:blipFill>
          <a:blip r:embed="rId1"/>
          <a:stretch/>
        </p:blipFill>
        <p:spPr>
          <a:xfrm>
            <a:off x="179640" y="1268640"/>
            <a:ext cx="3672000" cy="2808000"/>
          </a:xfrm>
          <a:prstGeom prst="rect">
            <a:avLst/>
          </a:prstGeom>
          <a:ln>
            <a:noFill/>
          </a:ln>
        </p:spPr>
      </p:pic>
      <p:pic>
        <p:nvPicPr>
          <p:cNvPr id="112" name="Picture 3" descr=""/>
          <p:cNvPicPr/>
          <p:nvPr/>
        </p:nvPicPr>
        <p:blipFill>
          <a:blip r:embed="rId2"/>
          <a:stretch/>
        </p:blipFill>
        <p:spPr>
          <a:xfrm>
            <a:off x="4019040" y="1268640"/>
            <a:ext cx="1920600" cy="1986840"/>
          </a:xfrm>
          <a:prstGeom prst="rect">
            <a:avLst/>
          </a:prstGeom>
          <a:ln>
            <a:noFill/>
          </a:ln>
        </p:spPr>
      </p:pic>
      <p:pic>
        <p:nvPicPr>
          <p:cNvPr id="113" name="Picture 4" descr=""/>
          <p:cNvPicPr/>
          <p:nvPr/>
        </p:nvPicPr>
        <p:blipFill>
          <a:blip r:embed="rId3"/>
          <a:stretch/>
        </p:blipFill>
        <p:spPr>
          <a:xfrm>
            <a:off x="7092360" y="1268640"/>
            <a:ext cx="1917000" cy="1986840"/>
          </a:xfrm>
          <a:prstGeom prst="rect">
            <a:avLst/>
          </a:prstGeom>
          <a:ln>
            <a:noFill/>
          </a:ln>
        </p:spPr>
      </p:pic>
      <p:pic>
        <p:nvPicPr>
          <p:cNvPr id="114" name="Picture 5" descr=""/>
          <p:cNvPicPr/>
          <p:nvPr/>
        </p:nvPicPr>
        <p:blipFill>
          <a:blip r:embed="rId4"/>
          <a:stretch/>
        </p:blipFill>
        <p:spPr>
          <a:xfrm>
            <a:off x="3996000" y="3271680"/>
            <a:ext cx="5013360" cy="3585960"/>
          </a:xfrm>
          <a:prstGeom prst="rect">
            <a:avLst/>
          </a:prstGeom>
          <a:ln>
            <a:noFill/>
          </a:ln>
        </p:spPr>
      </p:pic>
      <p:sp>
        <p:nvSpPr>
          <p:cNvPr id="115" name="CustomShape 2"/>
          <p:cNvSpPr/>
          <p:nvPr/>
        </p:nvSpPr>
        <p:spPr>
          <a:xfrm>
            <a:off x="0" y="4365000"/>
            <a:ext cx="399564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953735"/>
                </a:solidFill>
                <a:latin typeface="Calibri"/>
              </a:rPr>
              <a:t>27.08.1928 г.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-  Германија, Франција и САД биле првите потписници на овој пакт со кој се обврзале дека нема да користат воена сила за решавање на конфликтите помеѓу нив.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Овој договор влегол во сила на </a:t>
            </a:r>
            <a:r>
              <a:rPr b="1" lang="en-US" sz="1800" spc="-1" strike="noStrike">
                <a:solidFill>
                  <a:srgbClr val="953735"/>
                </a:solidFill>
                <a:latin typeface="Calibri"/>
              </a:rPr>
              <a:t>24.07.1929 г.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со уште 59 земји- членки.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4048200" y="1268640"/>
            <a:ext cx="883800" cy="2275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000000"/>
                </a:solidFill>
                <a:latin typeface="Calibri"/>
              </a:rPr>
              <a:t>Ф.Б.Келог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8217360" y="2997000"/>
            <a:ext cx="791640" cy="212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Calibri"/>
              </a:rPr>
              <a:t>А. Бријанд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492000" y="2637000"/>
            <a:ext cx="2088000" cy="1511640"/>
          </a:xfrm>
          <a:prstGeom prst="hexagon">
            <a:avLst>
              <a:gd name="adj" fmla="val 25000"/>
              <a:gd name="vf" fmla="val 11547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Друштво на народите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ffffff"/>
                </a:solidFill>
                <a:latin typeface="Calibri"/>
              </a:rPr>
              <a:t>со седиште во Женева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119" name="Picture 2" descr=""/>
          <p:cNvPicPr/>
          <p:nvPr/>
        </p:nvPicPr>
        <p:blipFill>
          <a:blip r:embed="rId1"/>
          <a:stretch/>
        </p:blipFill>
        <p:spPr>
          <a:xfrm>
            <a:off x="7920" y="5166360"/>
            <a:ext cx="2763720" cy="1657080"/>
          </a:xfrm>
          <a:prstGeom prst="rect">
            <a:avLst/>
          </a:prstGeom>
          <a:ln>
            <a:noFill/>
          </a:ln>
        </p:spPr>
      </p:pic>
      <p:pic>
        <p:nvPicPr>
          <p:cNvPr id="120" name="Picture 3" descr=""/>
          <p:cNvPicPr/>
          <p:nvPr/>
        </p:nvPicPr>
        <p:blipFill>
          <a:blip r:embed="rId2"/>
          <a:stretch/>
        </p:blipFill>
        <p:spPr>
          <a:xfrm>
            <a:off x="6059880" y="11880"/>
            <a:ext cx="3073320" cy="2197080"/>
          </a:xfrm>
          <a:prstGeom prst="rect">
            <a:avLst/>
          </a:prstGeom>
          <a:ln>
            <a:noFill/>
          </a:ln>
        </p:spPr>
      </p:pic>
      <p:pic>
        <p:nvPicPr>
          <p:cNvPr id="121" name="Picture 4" descr=""/>
          <p:cNvPicPr/>
          <p:nvPr/>
        </p:nvPicPr>
        <p:blipFill>
          <a:blip r:embed="rId3"/>
          <a:stretch/>
        </p:blipFill>
        <p:spPr>
          <a:xfrm>
            <a:off x="6015960" y="4385160"/>
            <a:ext cx="1587240" cy="2414160"/>
          </a:xfrm>
          <a:prstGeom prst="rect">
            <a:avLst/>
          </a:prstGeom>
          <a:ln>
            <a:noFill/>
          </a:ln>
        </p:spPr>
      </p:pic>
      <p:sp>
        <p:nvSpPr>
          <p:cNvPr id="122" name="CustomShape 2"/>
          <p:cNvSpPr/>
          <p:nvPr/>
        </p:nvSpPr>
        <p:spPr>
          <a:xfrm>
            <a:off x="3584880" y="1365120"/>
            <a:ext cx="1728000" cy="843840"/>
          </a:xfrm>
          <a:prstGeom prst="flowChartAlternateProcess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ustomShape 3"/>
          <p:cNvSpPr/>
          <p:nvPr/>
        </p:nvSpPr>
        <p:spPr>
          <a:xfrm>
            <a:off x="3602520" y="1255680"/>
            <a:ext cx="172800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e46c0a"/>
                </a:solidFill>
                <a:latin typeface="Calibri"/>
              </a:rPr>
              <a:t>Генерално собрание </a:t>
            </a:r>
            <a:r>
              <a:rPr b="1" lang="en-US" sz="1000" spc="-1" strike="noStrike">
                <a:solidFill>
                  <a:srgbClr val="000000"/>
                </a:solidFill>
                <a:latin typeface="Calibri"/>
              </a:rPr>
              <a:t>Преставници биле сите земји- членки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24" name="CustomShape 4"/>
          <p:cNvSpPr/>
          <p:nvPr/>
        </p:nvSpPr>
        <p:spPr>
          <a:xfrm flipV="1">
            <a:off x="4536000" y="2204280"/>
            <a:ext cx="360" cy="43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5"/>
          <p:cNvSpPr/>
          <p:nvPr/>
        </p:nvSpPr>
        <p:spPr>
          <a:xfrm flipV="1">
            <a:off x="5603400" y="3284280"/>
            <a:ext cx="912600" cy="10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CustomShape 6"/>
          <p:cNvSpPr/>
          <p:nvPr/>
        </p:nvSpPr>
        <p:spPr>
          <a:xfrm>
            <a:off x="960840" y="3656520"/>
            <a:ext cx="1800000" cy="752400"/>
          </a:xfrm>
          <a:prstGeom prst="flowChartTerminator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ustomShape 7"/>
          <p:cNvSpPr/>
          <p:nvPr/>
        </p:nvSpPr>
        <p:spPr>
          <a:xfrm>
            <a:off x="6516360" y="2781000"/>
            <a:ext cx="1908000" cy="69444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8"/>
          <p:cNvSpPr/>
          <p:nvPr/>
        </p:nvSpPr>
        <p:spPr>
          <a:xfrm>
            <a:off x="6588360" y="2781000"/>
            <a:ext cx="1751400" cy="79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632523"/>
                </a:solidFill>
                <a:latin typeface="Calibri"/>
              </a:rPr>
              <a:t>Совет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000" spc="-1" strike="noStrike">
                <a:solidFill>
                  <a:srgbClr val="003300"/>
                </a:solidFill>
                <a:latin typeface="Calibri"/>
              </a:rPr>
              <a:t>Составен од 15 членки од кои 5 се постојани</a:t>
            </a:r>
            <a:r>
              <a:rPr b="0" i="1" lang="en-US" sz="1800" spc="-1" strike="noStrike">
                <a:solidFill>
                  <a:srgbClr val="0033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9" name="CustomShape 9"/>
          <p:cNvSpPr/>
          <p:nvPr/>
        </p:nvSpPr>
        <p:spPr>
          <a:xfrm>
            <a:off x="1077480" y="3677400"/>
            <a:ext cx="155628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2b3616"/>
                </a:solidFill>
                <a:latin typeface="Calibri"/>
              </a:rPr>
              <a:t>Секретаријат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i="1" lang="en-US" sz="1100" spc="-1" strike="noStrike">
                <a:solidFill>
                  <a:srgbClr val="000000"/>
                </a:solidFill>
                <a:latin typeface="Calibri"/>
              </a:rPr>
              <a:t>на чело со </a:t>
            </a:r>
            <a:r>
              <a:rPr b="1" i="1" lang="en-US" sz="1100" spc="-1" strike="noStrike">
                <a:solidFill>
                  <a:srgbClr val="c00000"/>
                </a:solidFill>
                <a:latin typeface="Calibri"/>
              </a:rPr>
              <a:t>Генерален секретар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130" name="Picture 5" descr=""/>
          <p:cNvPicPr/>
          <p:nvPr/>
        </p:nvPicPr>
        <p:blipFill>
          <a:blip r:embed="rId4"/>
          <a:stretch/>
        </p:blipFill>
        <p:spPr>
          <a:xfrm rot="9603000">
            <a:off x="2606040" y="3555720"/>
            <a:ext cx="990720" cy="207000"/>
          </a:xfrm>
          <a:prstGeom prst="rect">
            <a:avLst/>
          </a:prstGeom>
          <a:ln>
            <a:noFill/>
          </a:ln>
        </p:spPr>
      </p:pic>
      <p:pic>
        <p:nvPicPr>
          <p:cNvPr id="131" name="Picture 6" descr=""/>
          <p:cNvPicPr/>
          <p:nvPr/>
        </p:nvPicPr>
        <p:blipFill>
          <a:blip r:embed="rId5"/>
          <a:stretch/>
        </p:blipFill>
        <p:spPr>
          <a:xfrm rot="2527200">
            <a:off x="5148720" y="4354920"/>
            <a:ext cx="999720" cy="194760"/>
          </a:xfrm>
          <a:prstGeom prst="rect">
            <a:avLst/>
          </a:prstGeom>
          <a:ln>
            <a:noFill/>
          </a:ln>
        </p:spPr>
      </p:pic>
      <p:sp>
        <p:nvSpPr>
          <p:cNvPr id="132" name="CustomShape 10"/>
          <p:cNvSpPr/>
          <p:nvPr/>
        </p:nvSpPr>
        <p:spPr>
          <a:xfrm>
            <a:off x="7603200" y="4452840"/>
            <a:ext cx="1530000" cy="776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000000"/>
                </a:solidFill>
                <a:latin typeface="Calibri"/>
              </a:rPr>
              <a:t>По иницијатива на американскиот претседател Вудро Вилсон била формирано во Женева, април 1919 г.</a:t>
            </a:r>
            <a:endParaRPr b="0" lang="en-US" sz="900" spc="-1" strike="noStrike">
              <a:latin typeface="Arial"/>
            </a:endParaRPr>
          </a:p>
        </p:txBody>
      </p:sp>
      <p:pic>
        <p:nvPicPr>
          <p:cNvPr id="133" name="Picture 8" descr=""/>
          <p:cNvPicPr/>
          <p:nvPr/>
        </p:nvPicPr>
        <p:blipFill>
          <a:blip r:embed="rId6"/>
          <a:stretch/>
        </p:blipFill>
        <p:spPr>
          <a:xfrm>
            <a:off x="7920" y="11880"/>
            <a:ext cx="3576600" cy="2197080"/>
          </a:xfrm>
          <a:prstGeom prst="rect">
            <a:avLst/>
          </a:prstGeom>
          <a:ln>
            <a:noFill/>
          </a:ln>
        </p:spPr>
      </p:pic>
      <p:sp>
        <p:nvSpPr>
          <p:cNvPr id="134" name="CustomShape 11"/>
          <p:cNvSpPr/>
          <p:nvPr/>
        </p:nvSpPr>
        <p:spPr>
          <a:xfrm>
            <a:off x="3475800" y="5157000"/>
            <a:ext cx="1439640" cy="82836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100" spc="-1" strike="noStrike">
                <a:solidFill>
                  <a:srgbClr val="ffffff"/>
                </a:solidFill>
                <a:latin typeface="Calibri"/>
              </a:rPr>
              <a:t>Постојаниот суд на меѓународната правда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</a:rPr>
              <a:t>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000" spc="-1" strike="noStrike">
                <a:solidFill>
                  <a:srgbClr val="ffffff"/>
                </a:solidFill>
                <a:latin typeface="Calibri"/>
              </a:rPr>
              <a:t>со седиште во Хаг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135" name="Picture 9" descr=""/>
          <p:cNvPicPr/>
          <p:nvPr/>
        </p:nvPicPr>
        <p:blipFill>
          <a:blip r:embed="rId7"/>
          <a:stretch/>
        </p:blipFill>
        <p:spPr>
          <a:xfrm rot="4843800">
            <a:off x="3541680" y="4238280"/>
            <a:ext cx="970920" cy="90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237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699120" y="205200"/>
            <a:ext cx="7776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Големата економска криза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8" name="Picture 5" descr=""/>
          <p:cNvPicPr/>
          <p:nvPr/>
        </p:nvPicPr>
        <p:blipFill>
          <a:blip r:embed="rId1"/>
          <a:stretch/>
        </p:blipFill>
        <p:spPr>
          <a:xfrm>
            <a:off x="182520" y="897840"/>
            <a:ext cx="3525120" cy="2199960"/>
          </a:xfrm>
          <a:prstGeom prst="rect">
            <a:avLst/>
          </a:prstGeom>
          <a:ln>
            <a:noFill/>
          </a:ln>
        </p:spPr>
      </p:pic>
      <p:sp>
        <p:nvSpPr>
          <p:cNvPr id="139" name="CustomShape 2"/>
          <p:cNvSpPr/>
          <p:nvPr/>
        </p:nvSpPr>
        <p:spPr>
          <a:xfrm>
            <a:off x="107640" y="389880"/>
            <a:ext cx="1382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1922/23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40" name="Picture 12" descr=""/>
          <p:cNvPicPr/>
          <p:nvPr/>
        </p:nvPicPr>
        <p:blipFill>
          <a:blip r:embed="rId2"/>
          <a:stretch/>
        </p:blipFill>
        <p:spPr>
          <a:xfrm>
            <a:off x="182520" y="3242880"/>
            <a:ext cx="4245120" cy="3354120"/>
          </a:xfrm>
          <a:prstGeom prst="rect">
            <a:avLst/>
          </a:prstGeom>
          <a:ln>
            <a:noFill/>
          </a:ln>
        </p:spPr>
      </p:pic>
      <p:pic>
        <p:nvPicPr>
          <p:cNvPr id="141" name="Picture 14" descr=""/>
          <p:cNvPicPr/>
          <p:nvPr/>
        </p:nvPicPr>
        <p:blipFill>
          <a:blip r:embed="rId3"/>
          <a:stretch/>
        </p:blipFill>
        <p:spPr>
          <a:xfrm>
            <a:off x="3852000" y="897840"/>
            <a:ext cx="5152680" cy="2124000"/>
          </a:xfrm>
          <a:prstGeom prst="rect">
            <a:avLst/>
          </a:prstGeom>
          <a:ln>
            <a:noFill/>
          </a:ln>
        </p:spPr>
      </p:pic>
      <p:pic>
        <p:nvPicPr>
          <p:cNvPr id="142" name="Picture 15" descr=""/>
          <p:cNvPicPr/>
          <p:nvPr/>
        </p:nvPicPr>
        <p:blipFill>
          <a:blip r:embed="rId4"/>
          <a:stretch/>
        </p:blipFill>
        <p:spPr>
          <a:xfrm>
            <a:off x="4684680" y="3109320"/>
            <a:ext cx="4320000" cy="348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" descr=""/>
          <p:cNvPicPr/>
          <p:nvPr/>
        </p:nvPicPr>
        <p:blipFill>
          <a:blip r:embed="rId1"/>
          <a:stretch/>
        </p:blipFill>
        <p:spPr>
          <a:xfrm>
            <a:off x="107640" y="260640"/>
            <a:ext cx="1506240" cy="493200"/>
          </a:xfrm>
          <a:prstGeom prst="rect">
            <a:avLst/>
          </a:prstGeom>
          <a:ln>
            <a:noFill/>
          </a:ln>
        </p:spPr>
      </p:pic>
      <p:pic>
        <p:nvPicPr>
          <p:cNvPr id="144" name="Picture 3" descr=""/>
          <p:cNvPicPr/>
          <p:nvPr/>
        </p:nvPicPr>
        <p:blipFill>
          <a:blip r:embed="rId2"/>
          <a:stretch/>
        </p:blipFill>
        <p:spPr>
          <a:xfrm>
            <a:off x="179640" y="729360"/>
            <a:ext cx="3168000" cy="2987280"/>
          </a:xfrm>
          <a:prstGeom prst="rect">
            <a:avLst/>
          </a:prstGeom>
          <a:ln>
            <a:noFill/>
          </a:ln>
        </p:spPr>
      </p:pic>
      <p:pic>
        <p:nvPicPr>
          <p:cNvPr id="145" name="Picture 5" descr=""/>
          <p:cNvPicPr/>
          <p:nvPr/>
        </p:nvPicPr>
        <p:blipFill>
          <a:blip r:embed="rId3"/>
          <a:stretch/>
        </p:blipFill>
        <p:spPr>
          <a:xfrm>
            <a:off x="118440" y="3717000"/>
            <a:ext cx="3228840" cy="433080"/>
          </a:xfrm>
          <a:prstGeom prst="rect">
            <a:avLst/>
          </a:prstGeom>
          <a:ln>
            <a:noFill/>
          </a:ln>
        </p:spPr>
      </p:pic>
      <p:pic>
        <p:nvPicPr>
          <p:cNvPr id="146" name="Picture 6" descr=""/>
          <p:cNvPicPr/>
          <p:nvPr/>
        </p:nvPicPr>
        <p:blipFill>
          <a:blip r:embed="rId4"/>
          <a:stretch/>
        </p:blipFill>
        <p:spPr>
          <a:xfrm>
            <a:off x="3492000" y="772560"/>
            <a:ext cx="1553760" cy="2944080"/>
          </a:xfrm>
          <a:prstGeom prst="rect">
            <a:avLst/>
          </a:prstGeom>
          <a:ln>
            <a:noFill/>
          </a:ln>
        </p:spPr>
      </p:pic>
      <p:pic>
        <p:nvPicPr>
          <p:cNvPr id="147" name="Picture 7" descr=""/>
          <p:cNvPicPr/>
          <p:nvPr/>
        </p:nvPicPr>
        <p:blipFill>
          <a:blip r:embed="rId5"/>
          <a:stretch/>
        </p:blipFill>
        <p:spPr>
          <a:xfrm>
            <a:off x="3492000" y="3720600"/>
            <a:ext cx="1944360" cy="433080"/>
          </a:xfrm>
          <a:prstGeom prst="rect">
            <a:avLst/>
          </a:prstGeom>
          <a:ln>
            <a:noFill/>
          </a:ln>
        </p:spPr>
      </p:pic>
      <p:pic>
        <p:nvPicPr>
          <p:cNvPr id="148" name="Picture 8" descr=""/>
          <p:cNvPicPr/>
          <p:nvPr/>
        </p:nvPicPr>
        <p:blipFill>
          <a:blip r:embed="rId6"/>
          <a:stretch/>
        </p:blipFill>
        <p:spPr>
          <a:xfrm>
            <a:off x="5220000" y="778320"/>
            <a:ext cx="3528000" cy="1786320"/>
          </a:xfrm>
          <a:prstGeom prst="rect">
            <a:avLst/>
          </a:prstGeom>
          <a:ln>
            <a:noFill/>
          </a:ln>
        </p:spPr>
      </p:pic>
      <p:pic>
        <p:nvPicPr>
          <p:cNvPr id="149" name="Picture 9" descr=""/>
          <p:cNvPicPr/>
          <p:nvPr/>
        </p:nvPicPr>
        <p:blipFill>
          <a:blip r:embed="rId7"/>
          <a:stretch/>
        </p:blipFill>
        <p:spPr>
          <a:xfrm>
            <a:off x="5262840" y="2637000"/>
            <a:ext cx="3557160" cy="2304000"/>
          </a:xfrm>
          <a:prstGeom prst="rect">
            <a:avLst/>
          </a:prstGeom>
          <a:ln>
            <a:noFill/>
          </a:ln>
        </p:spPr>
      </p:pic>
      <p:pic>
        <p:nvPicPr>
          <p:cNvPr id="150" name="Picture 10" descr=""/>
          <p:cNvPicPr/>
          <p:nvPr/>
        </p:nvPicPr>
        <p:blipFill>
          <a:blip r:embed="rId8"/>
          <a:stretch/>
        </p:blipFill>
        <p:spPr>
          <a:xfrm>
            <a:off x="323640" y="4581000"/>
            <a:ext cx="2511000" cy="1821960"/>
          </a:xfrm>
          <a:prstGeom prst="rect">
            <a:avLst/>
          </a:prstGeom>
          <a:ln>
            <a:noFill/>
          </a:ln>
        </p:spPr>
      </p:pic>
      <p:pic>
        <p:nvPicPr>
          <p:cNvPr id="151" name="Picture 11" descr=""/>
          <p:cNvPicPr/>
          <p:nvPr/>
        </p:nvPicPr>
        <p:blipFill>
          <a:blip r:embed="rId9"/>
          <a:stretch/>
        </p:blipFill>
        <p:spPr>
          <a:xfrm>
            <a:off x="2982600" y="4581000"/>
            <a:ext cx="2279880" cy="182196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5436720" y="5301360"/>
            <a:ext cx="3383640" cy="59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100" spc="-1" strike="noStrike">
                <a:solidFill>
                  <a:srgbClr val="000000"/>
                </a:solidFill>
                <a:latin typeface="Calibri"/>
              </a:rPr>
              <a:t>Дел од решенијата на американскиот претседател Рузвелт за решавање на економската криза во САД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1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8028360" y="5805360"/>
            <a:ext cx="719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4140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"/>
          <p:cNvPicPr/>
          <p:nvPr/>
        </p:nvPicPr>
        <p:blipFill>
          <a:blip r:embed="rId1"/>
          <a:stretch/>
        </p:blipFill>
        <p:spPr>
          <a:xfrm>
            <a:off x="35640" y="0"/>
            <a:ext cx="3173040" cy="4043160"/>
          </a:xfrm>
          <a:prstGeom prst="rect">
            <a:avLst/>
          </a:prstGeom>
          <a:ln>
            <a:noFill/>
          </a:ln>
        </p:spPr>
      </p:pic>
      <p:pic>
        <p:nvPicPr>
          <p:cNvPr id="155" name="Picture 3" descr=""/>
          <p:cNvPicPr/>
          <p:nvPr/>
        </p:nvPicPr>
        <p:blipFill>
          <a:blip r:embed="rId2"/>
          <a:stretch/>
        </p:blipFill>
        <p:spPr>
          <a:xfrm>
            <a:off x="5763600" y="2421000"/>
            <a:ext cx="3344400" cy="4436640"/>
          </a:xfrm>
          <a:prstGeom prst="rect">
            <a:avLst/>
          </a:prstGeom>
          <a:ln>
            <a:noFill/>
          </a:ln>
        </p:spPr>
      </p:pic>
      <p:pic>
        <p:nvPicPr>
          <p:cNvPr id="156" name="Picture 4" descr=""/>
          <p:cNvPicPr/>
          <p:nvPr/>
        </p:nvPicPr>
        <p:blipFill>
          <a:blip r:embed="rId3"/>
          <a:stretch/>
        </p:blipFill>
        <p:spPr>
          <a:xfrm>
            <a:off x="35640" y="4043520"/>
            <a:ext cx="5763240" cy="2814120"/>
          </a:xfrm>
          <a:prstGeom prst="rect">
            <a:avLst/>
          </a:prstGeom>
          <a:ln>
            <a:noFill/>
          </a:ln>
        </p:spPr>
      </p:pic>
      <p:pic>
        <p:nvPicPr>
          <p:cNvPr id="157" name="Picture 5" descr=""/>
          <p:cNvPicPr/>
          <p:nvPr/>
        </p:nvPicPr>
        <p:blipFill>
          <a:blip r:embed="rId4"/>
          <a:stretch/>
        </p:blipFill>
        <p:spPr>
          <a:xfrm>
            <a:off x="3209040" y="-19800"/>
            <a:ext cx="5899320" cy="2440440"/>
          </a:xfrm>
          <a:prstGeom prst="rect">
            <a:avLst/>
          </a:prstGeom>
          <a:ln>
            <a:noFill/>
          </a:ln>
        </p:spPr>
      </p:pic>
      <p:pic>
        <p:nvPicPr>
          <p:cNvPr id="158" name="Picture 6" descr=""/>
          <p:cNvPicPr/>
          <p:nvPr/>
        </p:nvPicPr>
        <p:blipFill>
          <a:blip r:embed="rId5"/>
          <a:stretch/>
        </p:blipFill>
        <p:spPr>
          <a:xfrm>
            <a:off x="3209040" y="2421000"/>
            <a:ext cx="2730960" cy="2099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Application>LibreOffice/6.1.5.1$Linux_X86_64 LibreOffice_project/10$Build-1</Application>
  <Words>229</Words>
  <Paragraphs>42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2020-03-17T10:10:17Z</dcterms:created>
  <dc:creator>user</dc:creator>
  <dc:description/>
  <dc:language>en-US</dc:language>
  <cp:lastModifiedBy>user</cp:lastModifiedBy>
  <dcterms:modified xsi:type="dcterms:W3CDTF">2020-03-17T18:22:04Z</dcterms:modified>
  <cp:revision>32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11</vt:i4>
  </property>
</Properties>
</file>