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6"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Kenyon" initials="H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p:scale>
          <a:sx n="110" d="100"/>
          <a:sy n="110" d="100"/>
        </p:scale>
        <p:origin x="-55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8E041-5DD7-4446-9AE1-E39E1FD9F9B1}" type="datetimeFigureOut">
              <a:rPr lang="en-US" smtClean="0"/>
              <a:t>11/23/2015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11227-57BE-EB43-BF13-47FD3E538A88}" type="slidenum">
              <a:rPr lang="en-US" smtClean="0"/>
              <a:t>‹#›</a:t>
            </a:fld>
            <a:endParaRPr lang="en-US"/>
          </a:p>
        </p:txBody>
      </p:sp>
    </p:spTree>
    <p:extLst>
      <p:ext uri="{BB962C8B-B14F-4D97-AF65-F5344CB8AC3E}">
        <p14:creationId xmlns:p14="http://schemas.microsoft.com/office/powerpoint/2010/main" val="123029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EEAF-D314-A44D-BF17-5342C39D5B5C}" type="datetimeFigureOut">
              <a:rPr lang="en-US" smtClean="0"/>
              <a:t>11/23/2015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BF14E-D7B3-5F41-B88F-FBE41FCAB655}" type="slidenum">
              <a:rPr lang="en-US" smtClean="0"/>
              <a:t>‹#›</a:t>
            </a:fld>
            <a:endParaRPr lang="en-US"/>
          </a:p>
        </p:txBody>
      </p:sp>
    </p:spTree>
    <p:extLst>
      <p:ext uri="{BB962C8B-B14F-4D97-AF65-F5344CB8AC3E}">
        <p14:creationId xmlns:p14="http://schemas.microsoft.com/office/powerpoint/2010/main" val="249585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t>2</a:t>
            </a:fld>
            <a:endParaRPr lang="en-US"/>
          </a:p>
        </p:txBody>
      </p:sp>
    </p:spTree>
    <p:extLst>
      <p:ext uri="{BB962C8B-B14F-4D97-AF65-F5344CB8AC3E}">
        <p14:creationId xmlns:p14="http://schemas.microsoft.com/office/powerpoint/2010/main" val="704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6CF01970-FBD4-EC46-B04F-780A45662702}"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53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78FD029E-0845-0C41-B34F-4A9D8666EAD6}"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0678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2A332A7-2BB5-B347-BB9A-70D72322D321}"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3143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F8CEB8E-84A4-624A-B2FF-6CDAE8620BA0}"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67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BB3D226-A487-E341-B5F9-989DB90B62DC}" type="datetime1">
              <a:rPr lang="en-GB" smtClean="0"/>
              <a:t>23/11/2015</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2015</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2512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3D81133-91E3-7F48-B340-15F24B9B913C}"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2015</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06694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0291DD45-FA6E-504A-BD4D-111891B985A2}" type="datetime1">
              <a:rPr lang="en-GB" smtClean="0"/>
              <a:t>23/11/2015</a:t>
            </a:fld>
            <a:endParaRPr lang="en-US"/>
          </a:p>
        </p:txBody>
      </p:sp>
      <p:sp>
        <p:nvSpPr>
          <p:cNvPr id="8" name="Нижний колонтитул 7"/>
          <p:cNvSpPr>
            <a:spLocks noGrp="1"/>
          </p:cNvSpPr>
          <p:nvPr>
            <p:ph type="ftr" sz="quarter" idx="11"/>
          </p:nvPr>
        </p:nvSpPr>
        <p:spPr/>
        <p:txBody>
          <a:bodyPr/>
          <a:lstStyle/>
          <a:p>
            <a:r>
              <a:rPr lang="en-US" smtClean="0"/>
              <a:t>© Cambridge University Press 2015</a:t>
            </a:r>
            <a:endParaRPr lang="en-US"/>
          </a:p>
        </p:txBody>
      </p:sp>
      <p:sp>
        <p:nvSpPr>
          <p:cNvPr id="9" name="Номер слайда 8"/>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37521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24646766-3123-2145-8F22-60912A0B030F}" type="datetime1">
              <a:rPr lang="en-GB" smtClean="0"/>
              <a:t>23/11/2015</a:t>
            </a:fld>
            <a:endParaRPr lang="en-US"/>
          </a:p>
        </p:txBody>
      </p:sp>
      <p:sp>
        <p:nvSpPr>
          <p:cNvPr id="4" name="Нижний колонтитул 3"/>
          <p:cNvSpPr>
            <a:spLocks noGrp="1"/>
          </p:cNvSpPr>
          <p:nvPr>
            <p:ph type="ftr" sz="quarter" idx="11"/>
          </p:nvPr>
        </p:nvSpPr>
        <p:spPr/>
        <p:txBody>
          <a:bodyPr/>
          <a:lstStyle/>
          <a:p>
            <a:r>
              <a:rPr lang="en-US" smtClean="0"/>
              <a:t>© Cambridge University Press 2015</a:t>
            </a:r>
            <a:endParaRPr lang="en-US"/>
          </a:p>
        </p:txBody>
      </p:sp>
      <p:sp>
        <p:nvSpPr>
          <p:cNvPr id="5" name="Номер слайда 4"/>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25935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13CC7A-EFB2-4E48-A98A-A8FA1723797F}" type="datetime1">
              <a:rPr lang="en-GB" smtClean="0"/>
              <a:t>23/11/2015</a:t>
            </a:fld>
            <a:endParaRPr lang="en-US"/>
          </a:p>
        </p:txBody>
      </p:sp>
      <p:sp>
        <p:nvSpPr>
          <p:cNvPr id="3" name="Нижний колонтитул 2"/>
          <p:cNvSpPr>
            <a:spLocks noGrp="1"/>
          </p:cNvSpPr>
          <p:nvPr>
            <p:ph type="ftr" sz="quarter" idx="11"/>
          </p:nvPr>
        </p:nvSpPr>
        <p:spPr/>
        <p:txBody>
          <a:bodyPr/>
          <a:lstStyle/>
          <a:p>
            <a:r>
              <a:rPr lang="en-US" smtClean="0"/>
              <a:t>© Cambridge University Press 2015</a:t>
            </a:r>
            <a:endParaRPr lang="en-US"/>
          </a:p>
        </p:txBody>
      </p:sp>
      <p:sp>
        <p:nvSpPr>
          <p:cNvPr id="4" name="Номер слайда 3"/>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7190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73910A9-E46B-8345-A685-5B6A0599E826}"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2015</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180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378BB4C-F019-E949-9AA4-E59E8ECCA157}" type="datetime1">
              <a:rPr lang="en-GB" smtClean="0"/>
              <a:t>23/11/2015</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2015</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t>‹#›</a:t>
            </a:fld>
            <a:endParaRPr lang="en-US"/>
          </a:p>
        </p:txBody>
      </p:sp>
    </p:spTree>
    <p:extLst>
      <p:ext uri="{BB962C8B-B14F-4D97-AF65-F5344CB8AC3E}">
        <p14:creationId xmlns:p14="http://schemas.microsoft.com/office/powerpoint/2010/main" val="1390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3DEB9-5241-184E-AFDA-64B821D6946B}" type="datetime1">
              <a:rPr lang="en-GB" smtClean="0"/>
              <a:t>23/11/2015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Cambridge University Press 2015</a:t>
            </a: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2F93-76DD-4ACE-8F58-C75C5112F077}" type="slidenum">
              <a:rPr lang="en-US" smtClean="0"/>
              <a:t>‹#›</a:t>
            </a:fld>
            <a:endParaRPr lang="en-US"/>
          </a:p>
        </p:txBody>
      </p:sp>
    </p:spTree>
    <p:extLst>
      <p:ext uri="{BB962C8B-B14F-4D97-AF65-F5344CB8AC3E}">
        <p14:creationId xmlns:p14="http://schemas.microsoft.com/office/powerpoint/2010/main" val="331267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i="1" dirty="0"/>
              <a:t>m</a:t>
            </a:r>
            <a:r>
              <a:rPr lang="en-US" i="1" dirty="0" smtClean="0"/>
              <a:t>ake</a:t>
            </a:r>
            <a:r>
              <a:rPr lang="en-US" dirty="0" smtClean="0"/>
              <a:t> / </a:t>
            </a:r>
            <a:r>
              <a:rPr lang="en-US" i="1" dirty="0" smtClean="0"/>
              <a:t>let</a:t>
            </a:r>
            <a:r>
              <a:rPr lang="en-US" dirty="0" smtClean="0"/>
              <a:t> and </a:t>
            </a:r>
            <a:r>
              <a:rPr lang="en-US" i="1" dirty="0" smtClean="0"/>
              <a:t>be allowed to</a:t>
            </a:r>
            <a:endParaRPr lang="en-US" i="1" dirty="0"/>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pic>
        <p:nvPicPr>
          <p:cNvPr id="5" name="Picture 4"/>
          <p:cNvPicPr>
            <a:picLocks noChangeAspect="1"/>
          </p:cNvPicPr>
          <p:nvPr/>
        </p:nvPicPr>
        <p:blipFill>
          <a:blip r:embed="rId2"/>
          <a:stretch>
            <a:fillRect/>
          </a:stretch>
        </p:blipFill>
        <p:spPr>
          <a:xfrm>
            <a:off x="0" y="0"/>
            <a:ext cx="12192000" cy="1714500"/>
          </a:xfrm>
          <a:prstGeom prst="rect">
            <a:avLst/>
          </a:prstGeom>
        </p:spPr>
      </p:pic>
    </p:spTree>
    <p:extLst>
      <p:ext uri="{BB962C8B-B14F-4D97-AF65-F5344CB8AC3E}">
        <p14:creationId xmlns:p14="http://schemas.microsoft.com/office/powerpoint/2010/main" val="149416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914400" y="1645912"/>
            <a:ext cx="10432382" cy="4522132"/>
          </a:xfrm>
        </p:spPr>
        <p:txBody>
          <a:bodyPr>
            <a:noAutofit/>
          </a:bodyPr>
          <a:lstStyle/>
          <a:p>
            <a:pPr marL="0" indent="0">
              <a:buNone/>
            </a:pPr>
            <a:r>
              <a:rPr lang="en-GB" sz="3200" dirty="0" smtClean="0">
                <a:solidFill>
                  <a:srgbClr val="00B0F0"/>
                </a:solidFill>
                <a:latin typeface="Snap ITC" panose="04040A07060A02020202" pitchFamily="82" charset="0"/>
              </a:rPr>
              <a:t>1</a:t>
            </a:r>
            <a:r>
              <a:rPr lang="en-GB" sz="3200" dirty="0" smtClean="0"/>
              <a:t> Would you ____ your friend borrow your smartphone? </a:t>
            </a:r>
          </a:p>
          <a:p>
            <a:pPr marL="0" indent="0">
              <a:buNone/>
            </a:pPr>
            <a:r>
              <a:rPr lang="en-GB" sz="3200" dirty="0" smtClean="0">
                <a:solidFill>
                  <a:srgbClr val="00B0F0"/>
                </a:solidFill>
                <a:latin typeface="Snap ITC" panose="04040A07060A02020202" pitchFamily="82" charset="0"/>
              </a:rPr>
              <a:t>2</a:t>
            </a:r>
            <a:r>
              <a:rPr lang="en-GB" sz="3200" dirty="0" smtClean="0"/>
              <a:t> If you knew your friend had cheated in a test, would you ______ him/her tell the truth?</a:t>
            </a:r>
            <a:endParaRPr lang="en-GB" sz="3200" dirty="0"/>
          </a:p>
          <a:p>
            <a:pPr marL="0" indent="0">
              <a:buNone/>
            </a:pPr>
            <a:r>
              <a:rPr lang="en-GB" sz="3200" dirty="0" smtClean="0">
                <a:solidFill>
                  <a:srgbClr val="00B0F0"/>
                </a:solidFill>
                <a:latin typeface="Snap ITC" panose="04040A07060A02020202" pitchFamily="82" charset="0"/>
              </a:rPr>
              <a:t>3</a:t>
            </a:r>
            <a:r>
              <a:rPr lang="en-GB" sz="3200" dirty="0"/>
              <a:t> </a:t>
            </a:r>
            <a:r>
              <a:rPr lang="en-GB" sz="3200" dirty="0" smtClean="0"/>
              <a:t>Would you ___ an old man/woman sit in your seat on a bus?</a:t>
            </a:r>
            <a:endParaRPr lang="en-GB" sz="3200" dirty="0"/>
          </a:p>
          <a:p>
            <a:pPr marL="0" indent="0">
              <a:buNone/>
            </a:pPr>
            <a:r>
              <a:rPr lang="en-GB" sz="3200" dirty="0" smtClean="0">
                <a:solidFill>
                  <a:srgbClr val="00B0F0"/>
                </a:solidFill>
                <a:latin typeface="Snap ITC" panose="04040A07060A02020202" pitchFamily="82" charset="0"/>
              </a:rPr>
              <a:t>4</a:t>
            </a:r>
            <a:r>
              <a:rPr lang="en-GB" sz="3200" dirty="0" smtClean="0"/>
              <a:t> Would you be __________ travel abroad on your own?</a:t>
            </a:r>
            <a:endParaRPr lang="en-GB" sz="3200" dirty="0"/>
          </a:p>
          <a:p>
            <a:pPr marL="0" indent="0">
              <a:buNone/>
            </a:pPr>
            <a:r>
              <a:rPr lang="en-GB" sz="3200" dirty="0" smtClean="0">
                <a:solidFill>
                  <a:srgbClr val="00B0F0"/>
                </a:solidFill>
                <a:latin typeface="Snap ITC" panose="04040A07060A02020202" pitchFamily="82" charset="0"/>
              </a:rPr>
              <a:t>5</a:t>
            </a:r>
            <a:r>
              <a:rPr lang="en-GB" sz="3200" dirty="0" smtClean="0"/>
              <a:t> Have you ever ______ someone cry?</a:t>
            </a:r>
          </a:p>
          <a:p>
            <a:pPr marL="0" indent="0">
              <a:buNone/>
            </a:pPr>
            <a:r>
              <a:rPr lang="en-GB" sz="3200" dirty="0" smtClean="0">
                <a:solidFill>
                  <a:srgbClr val="00B0F0"/>
                </a:solidFill>
                <a:latin typeface="Snap ITC" panose="04040A07060A02020202" pitchFamily="82" charset="0"/>
              </a:rPr>
              <a:t>6</a:t>
            </a:r>
            <a:r>
              <a:rPr lang="en-GB" sz="3200" dirty="0" smtClean="0"/>
              <a:t> </a:t>
            </a:r>
            <a:r>
              <a:rPr lang="en-GB" sz="3200" dirty="0"/>
              <a:t>A</a:t>
            </a:r>
            <a:r>
              <a:rPr lang="en-GB" sz="3200" dirty="0" smtClean="0"/>
              <a:t>re you __________ have a TV in your bedroom?</a:t>
            </a:r>
            <a:endParaRPr lang="en-GB" sz="3200" i="1" dirty="0" smtClean="0"/>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dirty="0" smtClean="0"/>
              <a:t>Discuss the questions.</a:t>
            </a:r>
            <a:endParaRPr lang="en-GB" b="1" dirty="0"/>
          </a:p>
        </p:txBody>
      </p:sp>
      <p:sp>
        <p:nvSpPr>
          <p:cNvPr id="8" name="TextBox 7"/>
          <p:cNvSpPr txBox="1"/>
          <p:nvPr/>
        </p:nvSpPr>
        <p:spPr>
          <a:xfrm>
            <a:off x="3105342" y="1579854"/>
            <a:ext cx="932836" cy="584775"/>
          </a:xfrm>
          <a:prstGeom prst="rect">
            <a:avLst/>
          </a:prstGeom>
          <a:noFill/>
        </p:spPr>
        <p:txBody>
          <a:bodyPr wrap="square" rtlCol="0">
            <a:spAutoFit/>
          </a:bodyPr>
          <a:lstStyle/>
          <a:p>
            <a:pPr algn="ctr"/>
            <a:r>
              <a:rPr lang="en-GB" sz="3200" b="1" dirty="0" smtClean="0">
                <a:solidFill>
                  <a:srgbClr val="C00000"/>
                </a:solidFill>
                <a:effectLst>
                  <a:outerShdw blurRad="38100" dist="38100" dir="2700000" algn="tl">
                    <a:srgbClr val="000000">
                      <a:alpha val="43137"/>
                    </a:srgbClr>
                  </a:outerShdw>
                </a:effectLst>
              </a:rPr>
              <a:t>let</a:t>
            </a:r>
            <a:endParaRPr lang="en-GB" sz="3200" b="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3141369" y="3141753"/>
            <a:ext cx="932836" cy="584775"/>
          </a:xfrm>
          <a:prstGeom prst="rect">
            <a:avLst/>
          </a:prstGeom>
          <a:noFill/>
        </p:spPr>
        <p:txBody>
          <a:bodyPr wrap="square" rtlCol="0">
            <a:spAutoFit/>
          </a:bodyPr>
          <a:lstStyle/>
          <a:p>
            <a:pPr algn="ctr"/>
            <a:r>
              <a:rPr lang="en-GB" sz="3200" b="1" dirty="0" smtClean="0">
                <a:solidFill>
                  <a:srgbClr val="C00000"/>
                </a:solidFill>
                <a:effectLst>
                  <a:outerShdw blurRad="38100" dist="38100" dir="2700000" algn="tl">
                    <a:srgbClr val="000000">
                      <a:alpha val="43137"/>
                    </a:srgbClr>
                  </a:outerShdw>
                </a:effectLst>
              </a:rPr>
              <a:t>let</a:t>
            </a:r>
            <a:endParaRPr lang="en-GB" sz="32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980054" y="2570261"/>
            <a:ext cx="1214505" cy="584775"/>
          </a:xfrm>
          <a:prstGeom prst="rect">
            <a:avLst/>
          </a:prstGeom>
          <a:noFill/>
        </p:spPr>
        <p:txBody>
          <a:bodyPr wrap="square" rtlCol="0">
            <a:spAutoFit/>
          </a:bodyPr>
          <a:lstStyle/>
          <a:p>
            <a:pPr algn="ctr"/>
            <a:r>
              <a:rPr lang="en-GB" sz="3200" b="1" dirty="0" smtClean="0">
                <a:solidFill>
                  <a:srgbClr val="C00000"/>
                </a:solidFill>
                <a:effectLst>
                  <a:outerShdw blurRad="38100" dist="38100" dir="2700000" algn="tl">
                    <a:srgbClr val="000000">
                      <a:alpha val="43137"/>
                    </a:srgbClr>
                  </a:outerShdw>
                </a:effectLst>
              </a:rPr>
              <a:t>make</a:t>
            </a:r>
            <a:endParaRPr lang="en-GB" sz="3200" b="1"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3840537" y="4154448"/>
            <a:ext cx="2046547" cy="584775"/>
          </a:xfrm>
          <a:prstGeom prst="rect">
            <a:avLst/>
          </a:prstGeom>
          <a:noFill/>
        </p:spPr>
        <p:txBody>
          <a:bodyPr wrap="square" rtlCol="0">
            <a:spAutoFit/>
          </a:bodyPr>
          <a:lstStyle/>
          <a:p>
            <a:pPr algn="ctr"/>
            <a:r>
              <a:rPr lang="en-GB" sz="3200" b="1" dirty="0">
                <a:solidFill>
                  <a:srgbClr val="C00000"/>
                </a:solidFill>
                <a:effectLst>
                  <a:outerShdw blurRad="38100" dist="38100" dir="2700000" algn="tl">
                    <a:srgbClr val="000000">
                      <a:alpha val="43137"/>
                    </a:srgbClr>
                  </a:outerShdw>
                </a:effectLst>
              </a:rPr>
              <a:t>a</a:t>
            </a:r>
            <a:r>
              <a:rPr lang="en-GB" sz="3200" b="1" dirty="0" smtClean="0">
                <a:solidFill>
                  <a:srgbClr val="C00000"/>
                </a:solidFill>
                <a:effectLst>
                  <a:outerShdw blurRad="38100" dist="38100" dir="2700000" algn="tl">
                    <a:srgbClr val="000000">
                      <a:alpha val="43137"/>
                    </a:srgbClr>
                  </a:outerShdw>
                </a:effectLst>
              </a:rPr>
              <a:t>llowed to</a:t>
            </a:r>
            <a:endParaRPr lang="en-GB" sz="3200" b="1" dirty="0">
              <a:solidFill>
                <a:srgbClr val="C00000"/>
              </a:solidFill>
              <a:effectLst>
                <a:outerShdw blurRad="38100" dist="38100" dir="2700000" algn="tl">
                  <a:srgbClr val="000000">
                    <a:alpha val="43137"/>
                  </a:srgbClr>
                </a:outerShdw>
              </a:effectLst>
            </a:endParaRPr>
          </a:p>
        </p:txBody>
      </p:sp>
      <p:sp>
        <p:nvSpPr>
          <p:cNvPr id="15" name="TextBox 14"/>
          <p:cNvSpPr txBox="1"/>
          <p:nvPr/>
        </p:nvSpPr>
        <p:spPr>
          <a:xfrm>
            <a:off x="3840537" y="4705972"/>
            <a:ext cx="1214505" cy="584775"/>
          </a:xfrm>
          <a:prstGeom prst="rect">
            <a:avLst/>
          </a:prstGeom>
          <a:noFill/>
        </p:spPr>
        <p:txBody>
          <a:bodyPr wrap="square" rtlCol="0">
            <a:spAutoFit/>
          </a:bodyPr>
          <a:lstStyle/>
          <a:p>
            <a:pPr algn="ctr"/>
            <a:r>
              <a:rPr lang="en-GB" sz="3200" b="1" dirty="0" smtClean="0">
                <a:solidFill>
                  <a:srgbClr val="C00000"/>
                </a:solidFill>
                <a:effectLst>
                  <a:outerShdw blurRad="38100" dist="38100" dir="2700000" algn="tl">
                    <a:srgbClr val="000000">
                      <a:alpha val="43137"/>
                    </a:srgbClr>
                  </a:outerShdw>
                </a:effectLst>
              </a:rPr>
              <a:t>made</a:t>
            </a:r>
            <a:endParaRPr lang="en-GB" sz="32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2767388" y="5290747"/>
            <a:ext cx="2046547" cy="584775"/>
          </a:xfrm>
          <a:prstGeom prst="rect">
            <a:avLst/>
          </a:prstGeom>
          <a:noFill/>
        </p:spPr>
        <p:txBody>
          <a:bodyPr wrap="square" rtlCol="0">
            <a:spAutoFit/>
          </a:bodyPr>
          <a:lstStyle/>
          <a:p>
            <a:pPr algn="ctr"/>
            <a:r>
              <a:rPr lang="en-GB" sz="3200" b="1" dirty="0">
                <a:solidFill>
                  <a:srgbClr val="C00000"/>
                </a:solidFill>
                <a:effectLst>
                  <a:outerShdw blurRad="38100" dist="38100" dir="2700000" algn="tl">
                    <a:srgbClr val="000000">
                      <a:alpha val="43137"/>
                    </a:srgbClr>
                  </a:outerShdw>
                </a:effectLst>
              </a:rPr>
              <a:t>a</a:t>
            </a:r>
            <a:r>
              <a:rPr lang="en-GB" sz="3200" b="1" dirty="0" smtClean="0">
                <a:solidFill>
                  <a:srgbClr val="C00000"/>
                </a:solidFill>
                <a:effectLst>
                  <a:outerShdw blurRad="38100" dist="38100" dir="2700000" algn="tl">
                    <a:srgbClr val="000000">
                      <a:alpha val="43137"/>
                    </a:srgbClr>
                  </a:outerShdw>
                </a:effectLst>
              </a:rPr>
              <a:t>llowed to</a:t>
            </a:r>
            <a:endParaRPr lang="en-GB"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4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Acknowledgements</a:t>
            </a:r>
            <a:endParaRPr lang="en-US" b="1" dirty="0"/>
          </a:p>
        </p:txBody>
      </p:sp>
      <p:sp>
        <p:nvSpPr>
          <p:cNvPr id="3" name="Content Placeholder 2"/>
          <p:cNvSpPr>
            <a:spLocks noGrp="1"/>
          </p:cNvSpPr>
          <p:nvPr>
            <p:ph idx="1"/>
          </p:nvPr>
        </p:nvSpPr>
        <p:spPr>
          <a:xfrm>
            <a:off x="838200" y="1595887"/>
            <a:ext cx="10515600" cy="4581076"/>
          </a:xfrm>
        </p:spPr>
        <p:txBody>
          <a:bodyPr>
            <a:normAutofit/>
          </a:bodyPr>
          <a:lstStyle/>
          <a:p>
            <a:pPr marL="0" indent="0">
              <a:buNone/>
            </a:pPr>
            <a:r>
              <a:rPr lang="en-GB" sz="2000" dirty="0"/>
              <a:t>The authors and publishers acknowledge the following sources of copyright material and are grateful for the permissions granted. While every effort has been made, it has not always been possible to identify the sources of all the material used, or to trace all copyright holders. If any omissions are brought to our notice, we will be happy to include the appropriate acknowledgements on reprinting and in the next update to the digital edition, as applicable. </a:t>
            </a:r>
            <a:endParaRPr lang="en-GB" sz="2000" dirty="0" smtClean="0"/>
          </a:p>
          <a:p>
            <a:pPr marL="0" indent="0">
              <a:buNone/>
            </a:pPr>
            <a:endParaRPr lang="en-GB" sz="2000" dirty="0" smtClean="0">
              <a:solidFill>
                <a:prstClr val="black"/>
              </a:solidFill>
            </a:endParaRPr>
          </a:p>
          <a:p>
            <a:pPr marL="0" indent="0">
              <a:buNone/>
            </a:pPr>
            <a:r>
              <a:rPr lang="en-GB" sz="2000" dirty="0">
                <a:solidFill>
                  <a:prstClr val="black"/>
                </a:solidFill>
              </a:rPr>
              <a:t>T</a:t>
            </a:r>
            <a:r>
              <a:rPr lang="en-GB" sz="2000" dirty="0" smtClean="0">
                <a:solidFill>
                  <a:prstClr val="black"/>
                </a:solidFill>
              </a:rPr>
              <a:t>he </a:t>
            </a:r>
            <a:r>
              <a:rPr lang="en-GB" sz="2000" dirty="0">
                <a:solidFill>
                  <a:prstClr val="black"/>
                </a:solidFill>
              </a:rPr>
              <a:t>publishers are grateful to the following for permission to reproduce copyright photographs and material:</a:t>
            </a:r>
          </a:p>
          <a:p>
            <a:pPr marL="0" indent="0">
              <a:buNone/>
            </a:pPr>
            <a:r>
              <a:rPr lang="en-US" sz="2000" dirty="0"/>
              <a:t>Slide </a:t>
            </a:r>
            <a:r>
              <a:rPr lang="en-US" sz="2000" dirty="0" smtClean="0"/>
              <a:t>2: ©</a:t>
            </a:r>
            <a:r>
              <a:rPr lang="en-US" sz="2000" dirty="0" err="1" smtClean="0"/>
              <a:t>enis</a:t>
            </a:r>
            <a:r>
              <a:rPr lang="en-US" sz="2000" dirty="0" smtClean="0"/>
              <a:t> </a:t>
            </a:r>
            <a:r>
              <a:rPr lang="en-US" sz="2000" dirty="0" err="1" smtClean="0"/>
              <a:t>izgi</a:t>
            </a:r>
            <a:r>
              <a:rPr lang="en-US" sz="2000" dirty="0" smtClean="0"/>
              <a:t>/E+/Getty Images; </a:t>
            </a:r>
            <a:r>
              <a:rPr lang="en-US" sz="2000" dirty="0"/>
              <a:t>Slide </a:t>
            </a:r>
            <a:r>
              <a:rPr lang="en-US" sz="2000" dirty="0" smtClean="0"/>
              <a:t>3: ©Joe McBride/The Image Bank/Getty Images; Slide 4: (L) ©Darryl </a:t>
            </a:r>
            <a:r>
              <a:rPr lang="en-US" sz="2000" dirty="0" err="1" smtClean="0"/>
              <a:t>Leniuk</a:t>
            </a:r>
            <a:r>
              <a:rPr lang="en-US" sz="2000" dirty="0" smtClean="0"/>
              <a:t>/Digital Vision/Getty Images, (R) ©</a:t>
            </a:r>
            <a:r>
              <a:rPr lang="en-US" sz="2000" dirty="0" err="1" smtClean="0"/>
              <a:t>SimplyCreativePhotography</a:t>
            </a:r>
            <a:r>
              <a:rPr lang="en-US" sz="2000" dirty="0" smtClean="0"/>
              <a:t>/E+/Getty Images</a:t>
            </a:r>
            <a:endParaRPr lang="es-ES" sz="2000" dirty="0"/>
          </a:p>
          <a:p>
            <a:pPr marL="0" indent="0">
              <a:buNone/>
            </a:pPr>
            <a:endParaRPr lang="en-GB" sz="2000" dirty="0" smtClean="0"/>
          </a:p>
          <a:p>
            <a:pPr marL="0" indent="0">
              <a:buNone/>
            </a:pPr>
            <a:r>
              <a:rPr lang="en-GB" sz="2000" dirty="0" smtClean="0"/>
              <a:t>Written </a:t>
            </a:r>
            <a:r>
              <a:rPr lang="en-GB" sz="2000" dirty="0"/>
              <a:t>by Emma </a:t>
            </a:r>
            <a:r>
              <a:rPr lang="en-GB" sz="2000" dirty="0" err="1" smtClean="0"/>
              <a:t>Szlachta</a:t>
            </a:r>
            <a:r>
              <a:rPr lang="en-GB" sz="2000" dirty="0" smtClean="0"/>
              <a:t>.</a:t>
            </a:r>
            <a:endParaRPr lang="en-GB" sz="2000" dirty="0"/>
          </a:p>
          <a:p>
            <a:pPr marL="0" indent="0">
              <a:buNone/>
            </a:pPr>
            <a:endParaRPr lang="es-ES" sz="2000" dirty="0"/>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Tree>
    <p:extLst>
      <p:ext uri="{BB962C8B-B14F-4D97-AF65-F5344CB8AC3E}">
        <p14:creationId xmlns:p14="http://schemas.microsoft.com/office/powerpoint/2010/main" val="314662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400" y="0"/>
            <a:ext cx="12166600" cy="1066800"/>
          </a:xfrm>
          <a:prstGeom prst="rect">
            <a:avLst/>
          </a:prstGeom>
        </p:spPr>
      </p:pic>
      <p:sp>
        <p:nvSpPr>
          <p:cNvPr id="3" name="Content Placeholder 2"/>
          <p:cNvSpPr>
            <a:spLocks noGrp="1"/>
          </p:cNvSpPr>
          <p:nvPr>
            <p:ph idx="1"/>
          </p:nvPr>
        </p:nvSpPr>
        <p:spPr>
          <a:xfrm>
            <a:off x="807522" y="3811979"/>
            <a:ext cx="8562109" cy="2161308"/>
          </a:xfrm>
        </p:spPr>
        <p:txBody>
          <a:bodyPr>
            <a:noAutofit/>
          </a:bodyPr>
          <a:lstStyle/>
          <a:p>
            <a:pPr marL="0" indent="0">
              <a:lnSpc>
                <a:spcPct val="120000"/>
              </a:lnSpc>
              <a:buNone/>
            </a:pPr>
            <a:r>
              <a:rPr lang="en-GB" i="1" dirty="0" smtClean="0"/>
              <a:t>Mum </a:t>
            </a:r>
            <a:r>
              <a:rPr lang="en-GB" b="1" i="1" dirty="0" smtClean="0">
                <a:solidFill>
                  <a:srgbClr val="00B0F0"/>
                </a:solidFill>
              </a:rPr>
              <a:t>makes</a:t>
            </a:r>
            <a:r>
              <a:rPr lang="en-GB" i="1" dirty="0" smtClean="0"/>
              <a:t> me wash up after dinner.</a:t>
            </a:r>
          </a:p>
          <a:p>
            <a:pPr marL="0" indent="0">
              <a:lnSpc>
                <a:spcPct val="120000"/>
              </a:lnSpc>
              <a:buNone/>
            </a:pPr>
            <a:r>
              <a:rPr lang="en-GB" i="1" dirty="0" smtClean="0"/>
              <a:t>Does your teacher </a:t>
            </a:r>
            <a:r>
              <a:rPr lang="en-GB" b="1" i="1" dirty="0" smtClean="0">
                <a:solidFill>
                  <a:srgbClr val="00B0F0"/>
                </a:solidFill>
              </a:rPr>
              <a:t>make</a:t>
            </a:r>
            <a:r>
              <a:rPr lang="en-GB" i="1" dirty="0" smtClean="0"/>
              <a:t> you do homework every night?</a:t>
            </a:r>
          </a:p>
          <a:p>
            <a:pPr marL="0" indent="0">
              <a:lnSpc>
                <a:spcPct val="120000"/>
              </a:lnSpc>
              <a:buNone/>
            </a:pPr>
            <a:r>
              <a:rPr lang="en-GB" i="1" dirty="0" smtClean="0"/>
              <a:t>My dad </a:t>
            </a:r>
            <a:r>
              <a:rPr lang="en-GB" b="1" i="1" dirty="0" smtClean="0">
                <a:solidFill>
                  <a:srgbClr val="00B0F0"/>
                </a:solidFill>
              </a:rPr>
              <a:t>made</a:t>
            </a:r>
            <a:r>
              <a:rPr lang="en-GB" i="1" dirty="0" smtClean="0"/>
              <a:t> me put the rubbish out yesterday.</a:t>
            </a:r>
          </a:p>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7" name="Title 1"/>
          <p:cNvSpPr>
            <a:spLocks noGrp="1"/>
          </p:cNvSpPr>
          <p:nvPr>
            <p:ph type="title"/>
          </p:nvPr>
        </p:nvSpPr>
        <p:spPr>
          <a:xfrm>
            <a:off x="838200" y="365125"/>
            <a:ext cx="10515600" cy="1325563"/>
          </a:xfrm>
        </p:spPr>
        <p:txBody>
          <a:bodyPr/>
          <a:lstStyle/>
          <a:p>
            <a:r>
              <a:rPr lang="en-GB" b="1" i="1" dirty="0" smtClean="0"/>
              <a:t>make</a:t>
            </a:r>
            <a:endParaRPr lang="en-GB" b="1" i="1" dirty="0"/>
          </a:p>
        </p:txBody>
      </p:sp>
      <p:sp>
        <p:nvSpPr>
          <p:cNvPr id="2" name="TextBox 1"/>
          <p:cNvSpPr txBox="1"/>
          <p:nvPr/>
        </p:nvSpPr>
        <p:spPr>
          <a:xfrm>
            <a:off x="822421" y="1887681"/>
            <a:ext cx="6222670" cy="584775"/>
          </a:xfrm>
          <a:prstGeom prst="rect">
            <a:avLst/>
          </a:prstGeom>
          <a:noFill/>
        </p:spPr>
        <p:txBody>
          <a:bodyPr wrap="square" rtlCol="0">
            <a:spAutoFit/>
          </a:bodyPr>
          <a:lstStyle/>
          <a:p>
            <a:r>
              <a:rPr lang="en-GB" sz="3200" i="1" dirty="0" smtClean="0"/>
              <a:t>My parents </a:t>
            </a:r>
            <a:r>
              <a:rPr lang="en-GB" sz="3200" b="1" i="1" dirty="0" smtClean="0">
                <a:solidFill>
                  <a:srgbClr val="00B0F0"/>
                </a:solidFill>
              </a:rPr>
              <a:t>make</a:t>
            </a:r>
            <a:r>
              <a:rPr lang="en-GB" sz="3200" i="1" dirty="0" smtClean="0"/>
              <a:t> me do the ironing.</a:t>
            </a:r>
            <a:endParaRPr lang="en-US" sz="32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588" y="1211612"/>
            <a:ext cx="3480460" cy="2320307"/>
          </a:xfrm>
          <a:prstGeom prst="rect">
            <a:avLst/>
          </a:prstGeom>
        </p:spPr>
      </p:pic>
    </p:spTree>
    <p:extLst>
      <p:ext uri="{BB962C8B-B14F-4D97-AF65-F5344CB8AC3E}">
        <p14:creationId xmlns:p14="http://schemas.microsoft.com/office/powerpoint/2010/main" val="4027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arn(inVertic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barn(inVertic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barn(inVertical)">
                                      <p:cBhvr>
                                        <p:cTn id="4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i="1" dirty="0" smtClean="0"/>
              <a:t>let</a:t>
            </a:r>
            <a:endParaRPr lang="en-GB" b="1" i="1" dirty="0"/>
          </a:p>
        </p:txBody>
      </p:sp>
      <p:sp>
        <p:nvSpPr>
          <p:cNvPr id="6" name="Content Placeholder 2"/>
          <p:cNvSpPr txBox="1">
            <a:spLocks/>
          </p:cNvSpPr>
          <p:nvPr/>
        </p:nvSpPr>
        <p:spPr>
          <a:xfrm>
            <a:off x="900897" y="4001984"/>
            <a:ext cx="10415606" cy="2066307"/>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7000" i="1" dirty="0" smtClean="0"/>
              <a:t>Does your brother </a:t>
            </a:r>
            <a:r>
              <a:rPr lang="en-GB" sz="7000" b="1" i="1" dirty="0" smtClean="0">
                <a:solidFill>
                  <a:srgbClr val="00B0F0"/>
                </a:solidFill>
              </a:rPr>
              <a:t>let</a:t>
            </a:r>
            <a:r>
              <a:rPr lang="en-GB" sz="7000" i="1" dirty="0" smtClean="0"/>
              <a:t> you borrow his laptop?</a:t>
            </a:r>
          </a:p>
          <a:p>
            <a:pPr marL="0" indent="0">
              <a:lnSpc>
                <a:spcPct val="120000"/>
              </a:lnSpc>
              <a:buNone/>
            </a:pPr>
            <a:r>
              <a:rPr lang="en-GB" sz="7000" i="1" dirty="0" smtClean="0"/>
              <a:t>My parents  </a:t>
            </a:r>
            <a:r>
              <a:rPr lang="en-GB" sz="7000" b="1" i="1" dirty="0" smtClean="0">
                <a:solidFill>
                  <a:srgbClr val="00B0F0"/>
                </a:solidFill>
              </a:rPr>
              <a:t>let</a:t>
            </a:r>
            <a:r>
              <a:rPr lang="en-GB" sz="7000" i="1" dirty="0" smtClean="0"/>
              <a:t> me eat lots of sweets.</a:t>
            </a:r>
          </a:p>
          <a:p>
            <a:pPr marL="0" indent="0">
              <a:lnSpc>
                <a:spcPct val="120000"/>
              </a:lnSpc>
              <a:buNone/>
            </a:pPr>
            <a:r>
              <a:rPr lang="en-GB" sz="7000" i="1" dirty="0" smtClean="0"/>
              <a:t>Our teacher </a:t>
            </a:r>
            <a:r>
              <a:rPr lang="en-GB" sz="7000" b="1" i="1" dirty="0" smtClean="0">
                <a:solidFill>
                  <a:srgbClr val="00B0F0"/>
                </a:solidFill>
              </a:rPr>
              <a:t>let</a:t>
            </a:r>
            <a:r>
              <a:rPr lang="en-GB" sz="7000" i="1" dirty="0" smtClean="0"/>
              <a:t> us go home early yesterday.</a:t>
            </a:r>
          </a:p>
          <a:p>
            <a:pPr marL="0" indent="0">
              <a:buFont typeface="Arial" panose="020B0604020202020204" pitchFamily="34" charset="0"/>
              <a:buNone/>
            </a:pPr>
            <a:r>
              <a:rPr lang="en-GB" sz="3200" dirty="0" smtClean="0"/>
              <a:t>	</a:t>
            </a:r>
            <a:endParaRPr lang="en-GB"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02" y="1572186"/>
            <a:ext cx="3170712" cy="2082100"/>
          </a:xfrm>
          <a:prstGeom prst="rect">
            <a:avLst/>
          </a:prstGeom>
        </p:spPr>
      </p:pic>
      <p:sp>
        <p:nvSpPr>
          <p:cNvPr id="7" name="TextBox 6"/>
          <p:cNvSpPr txBox="1"/>
          <p:nvPr/>
        </p:nvSpPr>
        <p:spPr>
          <a:xfrm>
            <a:off x="4904509" y="2290070"/>
            <a:ext cx="6020790" cy="646331"/>
          </a:xfrm>
          <a:prstGeom prst="rect">
            <a:avLst/>
          </a:prstGeom>
          <a:noFill/>
        </p:spPr>
        <p:txBody>
          <a:bodyPr wrap="square" rtlCol="0">
            <a:spAutoFit/>
          </a:bodyPr>
          <a:lstStyle/>
          <a:p>
            <a:r>
              <a:rPr lang="en-GB" sz="3600" i="1" dirty="0" smtClean="0"/>
              <a:t>My family </a:t>
            </a:r>
            <a:r>
              <a:rPr lang="en-GB" sz="3600" b="1" i="1" dirty="0" smtClean="0">
                <a:solidFill>
                  <a:srgbClr val="00B0F0"/>
                </a:solidFill>
              </a:rPr>
              <a:t>lets</a:t>
            </a:r>
            <a:r>
              <a:rPr lang="en-GB" sz="3600" i="1" dirty="0" smtClean="0"/>
              <a:t> me go skydiving.</a:t>
            </a:r>
            <a:endParaRPr lang="en-US" sz="3600" i="1" dirty="0"/>
          </a:p>
        </p:txBody>
      </p:sp>
    </p:spTree>
    <p:extLst>
      <p:ext uri="{BB962C8B-B14F-4D97-AF65-F5344CB8AC3E}">
        <p14:creationId xmlns:p14="http://schemas.microsoft.com/office/powerpoint/2010/main" val="13973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arn(inVertic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arn(inVertical)">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1104406" y="4595751"/>
            <a:ext cx="10854046" cy="1653854"/>
          </a:xfrm>
        </p:spPr>
        <p:txBody>
          <a:bodyPr>
            <a:noAutofit/>
          </a:bodyPr>
          <a:lstStyle/>
          <a:p>
            <a:pPr marL="0" indent="0">
              <a:lnSpc>
                <a:spcPct val="100000"/>
              </a:lnSpc>
              <a:spcBef>
                <a:spcPts val="600"/>
              </a:spcBef>
              <a:buNone/>
            </a:pPr>
            <a:r>
              <a:rPr lang="en-GB" sz="2400" b="1" i="1" dirty="0" smtClean="0">
                <a:solidFill>
                  <a:srgbClr val="00B0F0"/>
                </a:solidFill>
              </a:rPr>
              <a:t>Are</a:t>
            </a:r>
            <a:r>
              <a:rPr lang="en-GB" sz="2400" i="1" dirty="0" smtClean="0"/>
              <a:t> </a:t>
            </a:r>
            <a:r>
              <a:rPr lang="en-GB" sz="2400" i="1" dirty="0"/>
              <a:t>you </a:t>
            </a:r>
            <a:r>
              <a:rPr lang="en-GB" sz="2400" b="1" i="1" dirty="0" smtClean="0">
                <a:solidFill>
                  <a:srgbClr val="00B0F0"/>
                </a:solidFill>
              </a:rPr>
              <a:t>allowed to</a:t>
            </a:r>
            <a:r>
              <a:rPr lang="en-GB" sz="2400" i="1" dirty="0" smtClean="0"/>
              <a:t> </a:t>
            </a:r>
            <a:r>
              <a:rPr lang="en-GB" sz="2400" i="1" dirty="0"/>
              <a:t>use </a:t>
            </a:r>
            <a:r>
              <a:rPr lang="en-GB" sz="2400" i="1" dirty="0" smtClean="0"/>
              <a:t>social  media sites?</a:t>
            </a:r>
            <a:endParaRPr lang="en-GB" sz="2400" i="1" dirty="0"/>
          </a:p>
          <a:p>
            <a:pPr marL="0" indent="0">
              <a:lnSpc>
                <a:spcPct val="100000"/>
              </a:lnSpc>
              <a:spcBef>
                <a:spcPts val="600"/>
              </a:spcBef>
              <a:buNone/>
            </a:pPr>
            <a:r>
              <a:rPr lang="en-GB" sz="2400" i="1" dirty="0" smtClean="0"/>
              <a:t>We </a:t>
            </a:r>
            <a:r>
              <a:rPr lang="en-GB" sz="2400" b="1" i="1" dirty="0" smtClean="0">
                <a:solidFill>
                  <a:srgbClr val="00B0F0"/>
                </a:solidFill>
              </a:rPr>
              <a:t>were allowed to</a:t>
            </a:r>
            <a:r>
              <a:rPr lang="en-GB" sz="2400" i="1" dirty="0" smtClean="0"/>
              <a:t> cycle into town yesterday. </a:t>
            </a:r>
          </a:p>
          <a:p>
            <a:pPr marL="0" indent="0">
              <a:lnSpc>
                <a:spcPct val="100000"/>
              </a:lnSpc>
              <a:spcBef>
                <a:spcPts val="600"/>
              </a:spcBef>
              <a:buNone/>
            </a:pPr>
            <a:r>
              <a:rPr lang="en-GB" sz="2400" i="1" dirty="0" smtClean="0"/>
              <a:t>I </a:t>
            </a:r>
            <a:r>
              <a:rPr lang="en-GB" sz="2400" b="1" i="1" dirty="0" smtClean="0">
                <a:solidFill>
                  <a:srgbClr val="00B0F0"/>
                </a:solidFill>
              </a:rPr>
              <a:t>was allowed to</a:t>
            </a:r>
            <a:r>
              <a:rPr lang="en-GB" sz="2400" i="1" dirty="0" smtClean="0"/>
              <a:t> ride my new mountain bike.</a:t>
            </a:r>
          </a:p>
          <a:p>
            <a:pPr marL="0" indent="0">
              <a:lnSpc>
                <a:spcPct val="150000"/>
              </a:lnSpc>
              <a:buNone/>
            </a:pPr>
            <a:r>
              <a:rPr lang="en-GB" dirty="0"/>
              <a:t>			</a:t>
            </a:r>
            <a:endParaRPr lang="en-GB" dirty="0" smtClean="0"/>
          </a:p>
          <a:p>
            <a:pPr marL="0" indent="0">
              <a:lnSpc>
                <a:spcPct val="100000"/>
              </a:lnSpc>
              <a:buNone/>
            </a:pPr>
            <a:endParaRPr lang="en-GB" dirty="0"/>
          </a:p>
          <a:p>
            <a:pPr marL="0" indent="0">
              <a:buNone/>
            </a:pPr>
            <a:endParaRPr lang="en-GB" dirty="0" smtClean="0"/>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i="1" dirty="0"/>
              <a:t>b</a:t>
            </a:r>
            <a:r>
              <a:rPr lang="en-GB" b="1" i="1" dirty="0" smtClean="0"/>
              <a:t>e allowed to</a:t>
            </a:r>
            <a:endParaRPr lang="en-GB" b="1" i="1" dirty="0"/>
          </a:p>
        </p:txBody>
      </p:sp>
      <p:sp>
        <p:nvSpPr>
          <p:cNvPr id="7" name="TextBox 6"/>
          <p:cNvSpPr txBox="1"/>
          <p:nvPr/>
        </p:nvSpPr>
        <p:spPr>
          <a:xfrm>
            <a:off x="1236020" y="3359820"/>
            <a:ext cx="3822870" cy="954107"/>
          </a:xfrm>
          <a:prstGeom prst="rect">
            <a:avLst/>
          </a:prstGeom>
          <a:noFill/>
        </p:spPr>
        <p:txBody>
          <a:bodyPr wrap="square" rtlCol="0">
            <a:spAutoFit/>
          </a:bodyPr>
          <a:lstStyle/>
          <a:p>
            <a:r>
              <a:rPr lang="en-GB" sz="2800" i="1" dirty="0" smtClean="0"/>
              <a:t>We</a:t>
            </a:r>
            <a:r>
              <a:rPr lang="en-GB" sz="2800" b="1" i="1" dirty="0" smtClean="0">
                <a:solidFill>
                  <a:srgbClr val="00B0F0"/>
                </a:solidFill>
              </a:rPr>
              <a:t>’re </a:t>
            </a:r>
            <a:r>
              <a:rPr lang="en-GB" sz="2800" b="1" i="1" dirty="0">
                <a:solidFill>
                  <a:srgbClr val="00B0F0"/>
                </a:solidFill>
              </a:rPr>
              <a:t>allowed </a:t>
            </a:r>
            <a:r>
              <a:rPr lang="en-GB" sz="2800" b="1" i="1" dirty="0" smtClean="0">
                <a:solidFill>
                  <a:srgbClr val="00B0F0"/>
                </a:solidFill>
              </a:rPr>
              <a:t>to </a:t>
            </a:r>
            <a:r>
              <a:rPr lang="en-GB" sz="2800" i="1" dirty="0" smtClean="0"/>
              <a:t>play rugby at our school.</a:t>
            </a:r>
            <a:endParaRPr lang="en-GB" sz="2800" i="1" dirty="0"/>
          </a:p>
        </p:txBody>
      </p:sp>
      <p:sp>
        <p:nvSpPr>
          <p:cNvPr id="8" name="TextBox 7"/>
          <p:cNvSpPr txBox="1"/>
          <p:nvPr/>
        </p:nvSpPr>
        <p:spPr>
          <a:xfrm>
            <a:off x="6083300" y="1498608"/>
            <a:ext cx="4913251" cy="954107"/>
          </a:xfrm>
          <a:prstGeom prst="rect">
            <a:avLst/>
          </a:prstGeom>
          <a:noFill/>
        </p:spPr>
        <p:txBody>
          <a:bodyPr wrap="square" rtlCol="0">
            <a:spAutoFit/>
          </a:bodyPr>
          <a:lstStyle/>
          <a:p>
            <a:r>
              <a:rPr lang="en-GB" sz="2800" i="1" dirty="0" smtClean="0"/>
              <a:t>I</a:t>
            </a:r>
            <a:r>
              <a:rPr lang="en-GB" sz="2800" b="1" i="1" dirty="0" smtClean="0">
                <a:solidFill>
                  <a:srgbClr val="00B0F0"/>
                </a:solidFill>
              </a:rPr>
              <a:t>’m not allowed to </a:t>
            </a:r>
            <a:r>
              <a:rPr lang="en-GB" sz="2800" i="1" dirty="0" smtClean="0"/>
              <a:t>go out until I’ve finished my homework.</a:t>
            </a:r>
            <a:endParaRPr lang="en-GB" sz="28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494" y="1498608"/>
            <a:ext cx="2483921" cy="164766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091" y="2616021"/>
            <a:ext cx="2317667" cy="1537386"/>
          </a:xfrm>
          <a:prstGeom prst="rect">
            <a:avLst/>
          </a:prstGeom>
        </p:spPr>
      </p:pic>
    </p:spTree>
    <p:extLst>
      <p:ext uri="{BB962C8B-B14F-4D97-AF65-F5344CB8AC3E}">
        <p14:creationId xmlns:p14="http://schemas.microsoft.com/office/powerpoint/2010/main" val="174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838200" y="1695796"/>
            <a:ext cx="10515600" cy="4638502"/>
          </a:xfrm>
        </p:spPr>
        <p:txBody>
          <a:bodyPr>
            <a:normAutofit fontScale="92500" lnSpcReduction="10000"/>
          </a:bodyPr>
          <a:lstStyle/>
          <a:p>
            <a:pPr marL="0" indent="0">
              <a:buNone/>
            </a:pPr>
            <a:r>
              <a:rPr lang="en-GB" b="1" dirty="0" smtClean="0"/>
              <a:t>Ben</a:t>
            </a:r>
            <a:r>
              <a:rPr lang="en-GB" b="1" dirty="0"/>
              <a:t>	</a:t>
            </a:r>
            <a:r>
              <a:rPr lang="en-GB" dirty="0" smtClean="0"/>
              <a:t>What will you </a:t>
            </a:r>
            <a:r>
              <a:rPr lang="en-GB" b="1" dirty="0" smtClean="0">
                <a:solidFill>
                  <a:srgbClr val="00B0F0"/>
                </a:solidFill>
              </a:rPr>
              <a:t>let </a:t>
            </a:r>
            <a:r>
              <a:rPr lang="en-GB" dirty="0" smtClean="0"/>
              <a:t>your children do that you are </a:t>
            </a:r>
            <a:r>
              <a:rPr lang="en-GB" b="1" dirty="0" smtClean="0">
                <a:solidFill>
                  <a:srgbClr val="00B0F0"/>
                </a:solidFill>
              </a:rPr>
              <a:t>not allowed to </a:t>
            </a:r>
            <a:r>
              <a:rPr lang="en-GB" dirty="0" smtClean="0"/>
              <a:t>do 	now?</a:t>
            </a:r>
            <a:endParaRPr lang="en-GB" dirty="0"/>
          </a:p>
          <a:p>
            <a:pPr marL="0" indent="0">
              <a:buNone/>
            </a:pPr>
            <a:r>
              <a:rPr lang="en-GB" b="1" dirty="0" smtClean="0"/>
              <a:t>Dan</a:t>
            </a:r>
            <a:r>
              <a:rPr lang="en-GB" b="1" dirty="0"/>
              <a:t>	</a:t>
            </a:r>
            <a:r>
              <a:rPr lang="en-GB" dirty="0" smtClean="0"/>
              <a:t>I’m not sure. My mum </a:t>
            </a:r>
            <a:r>
              <a:rPr lang="en-GB" b="1" dirty="0" smtClean="0">
                <a:solidFill>
                  <a:srgbClr val="00B0F0"/>
                </a:solidFill>
              </a:rPr>
              <a:t>lets </a:t>
            </a:r>
            <a:r>
              <a:rPr lang="en-GB" dirty="0" smtClean="0"/>
              <a:t>me have some freedom. She </a:t>
            </a:r>
            <a:r>
              <a:rPr lang="en-GB" b="1" dirty="0" smtClean="0">
                <a:solidFill>
                  <a:srgbClr val="00B0F0"/>
                </a:solidFill>
              </a:rPr>
              <a:t>makes </a:t>
            </a:r>
            <a:r>
              <a:rPr lang="en-GB" dirty="0" smtClean="0"/>
              <a:t>me 	come home early in the week but not at the weekend for example.</a:t>
            </a:r>
            <a:endParaRPr lang="en-GB" dirty="0"/>
          </a:p>
          <a:p>
            <a:pPr marL="0" indent="0">
              <a:buNone/>
            </a:pPr>
            <a:r>
              <a:rPr lang="en-GB" b="1" dirty="0" smtClean="0"/>
              <a:t>Ben</a:t>
            </a:r>
            <a:r>
              <a:rPr lang="en-GB" b="1" dirty="0"/>
              <a:t>	</a:t>
            </a:r>
            <a:r>
              <a:rPr lang="en-GB" dirty="0"/>
              <a:t>Well, </a:t>
            </a:r>
            <a:r>
              <a:rPr lang="en-GB" dirty="0" smtClean="0"/>
              <a:t>would you </a:t>
            </a:r>
            <a:r>
              <a:rPr lang="en-GB" b="1" dirty="0" smtClean="0">
                <a:solidFill>
                  <a:srgbClr val="00B0F0"/>
                </a:solidFill>
              </a:rPr>
              <a:t>let </a:t>
            </a:r>
            <a:r>
              <a:rPr lang="en-GB" dirty="0" smtClean="0"/>
              <a:t>him or her go to a weekend music festival? </a:t>
            </a:r>
          </a:p>
          <a:p>
            <a:pPr marL="0" indent="0">
              <a:buNone/>
            </a:pPr>
            <a:r>
              <a:rPr lang="en-GB" b="1" dirty="0" smtClean="0"/>
              <a:t>Dan</a:t>
            </a:r>
            <a:r>
              <a:rPr lang="en-GB" dirty="0" smtClean="0"/>
              <a:t>	Hmm. You’re </a:t>
            </a:r>
            <a:r>
              <a:rPr lang="en-GB" b="1" dirty="0" smtClean="0">
                <a:solidFill>
                  <a:srgbClr val="00B0F0"/>
                </a:solidFill>
              </a:rPr>
              <a:t>not allowed to </a:t>
            </a:r>
            <a:r>
              <a:rPr lang="en-GB" dirty="0" smtClean="0"/>
              <a:t>go to the Q Festival, are you?</a:t>
            </a:r>
          </a:p>
          <a:p>
            <a:pPr marL="0" indent="0">
              <a:buNone/>
            </a:pPr>
            <a:r>
              <a:rPr lang="en-GB" b="1" dirty="0" smtClean="0"/>
              <a:t>Ben</a:t>
            </a:r>
            <a:r>
              <a:rPr lang="en-GB" dirty="0" smtClean="0"/>
              <a:t>	No! But if you ask your mum, she might </a:t>
            </a:r>
            <a:r>
              <a:rPr lang="en-GB" b="1" dirty="0" smtClean="0">
                <a:solidFill>
                  <a:srgbClr val="00B0F0"/>
                </a:solidFill>
              </a:rPr>
              <a:t>let </a:t>
            </a:r>
            <a:r>
              <a:rPr lang="en-GB" dirty="0" smtClean="0"/>
              <a:t>me go!</a:t>
            </a:r>
          </a:p>
          <a:p>
            <a:pPr marL="0" indent="0">
              <a:buNone/>
            </a:pPr>
            <a:endParaRPr lang="en-GB" dirty="0"/>
          </a:p>
          <a:p>
            <a:pPr marL="0" indent="0">
              <a:buNone/>
            </a:pPr>
            <a:r>
              <a:rPr lang="en-GB" b="1" dirty="0" smtClean="0"/>
              <a:t>1</a:t>
            </a:r>
            <a:r>
              <a:rPr lang="en-GB" dirty="0" smtClean="0"/>
              <a:t> Does Dan have to come home early at the weekend?</a:t>
            </a:r>
            <a:endParaRPr lang="en-GB" dirty="0"/>
          </a:p>
          <a:p>
            <a:pPr marL="0" indent="0">
              <a:buNone/>
            </a:pPr>
            <a:r>
              <a:rPr lang="en-GB" b="1" dirty="0"/>
              <a:t>2</a:t>
            </a:r>
            <a:r>
              <a:rPr lang="en-GB" dirty="0"/>
              <a:t> </a:t>
            </a:r>
            <a:r>
              <a:rPr lang="en-GB" dirty="0" smtClean="0"/>
              <a:t>Can Ben go to the music festival?</a:t>
            </a:r>
            <a:endParaRPr lang="en-GB" dirty="0"/>
          </a:p>
          <a:p>
            <a:pPr marL="0" indent="0">
              <a:buNone/>
            </a:pPr>
            <a:r>
              <a:rPr lang="en-GB" b="1" dirty="0"/>
              <a:t>3</a:t>
            </a:r>
            <a:r>
              <a:rPr lang="en-GB" dirty="0"/>
              <a:t> </a:t>
            </a:r>
            <a:r>
              <a:rPr lang="en-GB" dirty="0" smtClean="0"/>
              <a:t>What’s Ben’s solution?</a:t>
            </a:r>
            <a:endParaRPr lang="en-GB" dirty="0"/>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i="1" dirty="0"/>
              <a:t>m</a:t>
            </a:r>
            <a:r>
              <a:rPr lang="en-GB" b="1" i="1" dirty="0" smtClean="0"/>
              <a:t>ake</a:t>
            </a:r>
            <a:r>
              <a:rPr lang="en-GB" b="1" dirty="0" smtClean="0"/>
              <a:t> / </a:t>
            </a:r>
            <a:r>
              <a:rPr lang="en-GB" b="1" i="1" dirty="0" smtClean="0"/>
              <a:t>let</a:t>
            </a:r>
            <a:r>
              <a:rPr lang="en-GB" b="1" dirty="0" smtClean="0"/>
              <a:t> and </a:t>
            </a:r>
            <a:r>
              <a:rPr lang="en-GB" b="1" i="1" dirty="0" smtClean="0"/>
              <a:t>be allowed to</a:t>
            </a:r>
            <a:r>
              <a:rPr lang="en-GB" b="1" dirty="0" smtClean="0"/>
              <a:t> in </a:t>
            </a:r>
            <a:r>
              <a:rPr lang="en-GB" b="1" dirty="0"/>
              <a:t>action</a:t>
            </a:r>
            <a:endParaRPr lang="en-GB" dirty="0"/>
          </a:p>
        </p:txBody>
      </p:sp>
      <p:sp>
        <p:nvSpPr>
          <p:cNvPr id="6" name="TextBox 5"/>
          <p:cNvSpPr txBox="1"/>
          <p:nvPr/>
        </p:nvSpPr>
        <p:spPr>
          <a:xfrm>
            <a:off x="8350259" y="4891099"/>
            <a:ext cx="1059256" cy="523220"/>
          </a:xfrm>
          <a:prstGeom prst="rect">
            <a:avLst/>
          </a:prstGeom>
          <a:noFill/>
        </p:spPr>
        <p:txBody>
          <a:bodyPr wrap="square" rtlCol="0">
            <a:spAutoFit/>
          </a:bodyPr>
          <a:lstStyle/>
          <a:p>
            <a:r>
              <a:rPr lang="en-GB" sz="2800" i="1" dirty="0" smtClean="0">
                <a:solidFill>
                  <a:srgbClr val="C00000"/>
                </a:solidFill>
                <a:effectLst>
                  <a:outerShdw blurRad="38100" dist="38100" dir="2700000" algn="tl">
                    <a:srgbClr val="000000">
                      <a:alpha val="43137"/>
                    </a:srgbClr>
                  </a:outerShdw>
                </a:effectLst>
              </a:rPr>
              <a:t>No</a:t>
            </a:r>
            <a:endParaRPr lang="en-GB" sz="2800" i="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5670612" y="5323107"/>
            <a:ext cx="825376" cy="523220"/>
          </a:xfrm>
          <a:prstGeom prst="rect">
            <a:avLst/>
          </a:prstGeom>
          <a:noFill/>
        </p:spPr>
        <p:txBody>
          <a:bodyPr wrap="square" rtlCol="0">
            <a:spAutoFit/>
          </a:bodyPr>
          <a:lstStyle/>
          <a:p>
            <a:r>
              <a:rPr lang="en-GB" sz="2800" i="1" dirty="0" smtClean="0">
                <a:solidFill>
                  <a:srgbClr val="C00000"/>
                </a:solidFill>
                <a:effectLst>
                  <a:outerShdw blurRad="38100" dist="38100" dir="2700000" algn="tl">
                    <a:srgbClr val="000000">
                      <a:alpha val="43137"/>
                    </a:srgbClr>
                  </a:outerShdw>
                </a:effectLst>
              </a:rPr>
              <a:t>No</a:t>
            </a:r>
            <a:endParaRPr lang="en-GB" sz="2800" i="1" dirty="0">
              <a:solidFill>
                <a:srgbClr val="C00000"/>
              </a:solidFill>
              <a:effectLst>
                <a:outerShdw blurRad="38100" dist="38100" dir="2700000" algn="tl">
                  <a:srgbClr val="000000">
                    <a:alpha val="43137"/>
                  </a:srgbClr>
                </a:outerShdw>
              </a:effectLst>
            </a:endParaRPr>
          </a:p>
        </p:txBody>
      </p:sp>
      <p:sp>
        <p:nvSpPr>
          <p:cNvPr id="8" name="TextBox 7"/>
          <p:cNvSpPr txBox="1"/>
          <p:nvPr/>
        </p:nvSpPr>
        <p:spPr>
          <a:xfrm>
            <a:off x="4490835" y="5796452"/>
            <a:ext cx="6315712" cy="523220"/>
          </a:xfrm>
          <a:prstGeom prst="rect">
            <a:avLst/>
          </a:prstGeom>
          <a:noFill/>
        </p:spPr>
        <p:txBody>
          <a:bodyPr wrap="square" rtlCol="0">
            <a:spAutoFit/>
          </a:bodyPr>
          <a:lstStyle/>
          <a:p>
            <a:r>
              <a:rPr lang="en-GB" sz="2800" i="1" dirty="0" smtClean="0">
                <a:solidFill>
                  <a:srgbClr val="C00000"/>
                </a:solidFill>
                <a:effectLst>
                  <a:outerShdw blurRad="38100" dist="38100" dir="2700000" algn="tl">
                    <a:srgbClr val="000000">
                      <a:alpha val="43137"/>
                    </a:srgbClr>
                  </a:outerShdw>
                </a:effectLst>
              </a:rPr>
              <a:t>If Dan can go, then he can go too.</a:t>
            </a:r>
            <a:endParaRPr lang="en-GB" sz="2800"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71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arn(inVertical)">
                                      <p:cBhvr>
                                        <p:cTn id="59" dur="50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barn(inVertical)">
                                      <p:cBhvr>
                                        <p:cTn id="71" dur="500"/>
                                        <p:tgtEl>
                                          <p:spTgt spid="3">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
          <p:cNvSpPr>
            <a:spLocks noGrp="1"/>
          </p:cNvSpPr>
          <p:nvPr>
            <p:ph idx="1"/>
          </p:nvPr>
        </p:nvSpPr>
        <p:spPr>
          <a:xfrm>
            <a:off x="755125" y="1362564"/>
            <a:ext cx="8292140" cy="4246671"/>
          </a:xfrm>
        </p:spPr>
        <p:txBody>
          <a:bodyPr>
            <a:normAutofit fontScale="85000" lnSpcReduction="20000"/>
          </a:bodyPr>
          <a:lstStyle/>
          <a:p>
            <a:pPr marL="0" indent="0">
              <a:lnSpc>
                <a:spcPct val="150000"/>
              </a:lnSpc>
              <a:spcBef>
                <a:spcPts val="0"/>
              </a:spcBef>
              <a:buNone/>
            </a:pPr>
            <a:r>
              <a:rPr lang="en-GB" sz="3400" dirty="0" smtClean="0"/>
              <a:t>You were on TV and you didn’t make us know.</a:t>
            </a:r>
          </a:p>
          <a:p>
            <a:pPr marL="0" indent="0">
              <a:lnSpc>
                <a:spcPct val="150000"/>
              </a:lnSpc>
              <a:spcBef>
                <a:spcPts val="0"/>
              </a:spcBef>
              <a:buNone/>
            </a:pPr>
            <a:endParaRPr lang="en-GB" sz="3400" dirty="0"/>
          </a:p>
          <a:p>
            <a:pPr marL="0" indent="0">
              <a:lnSpc>
                <a:spcPct val="150000"/>
              </a:lnSpc>
              <a:spcBef>
                <a:spcPts val="0"/>
              </a:spcBef>
              <a:buNone/>
            </a:pPr>
            <a:r>
              <a:rPr lang="en-GB" sz="3400" dirty="0" smtClean="0"/>
              <a:t>Our hosts let us to feel very comfortable.</a:t>
            </a:r>
          </a:p>
          <a:p>
            <a:pPr marL="0" indent="0">
              <a:lnSpc>
                <a:spcPct val="150000"/>
              </a:lnSpc>
              <a:spcBef>
                <a:spcPts val="0"/>
              </a:spcBef>
              <a:buNone/>
            </a:pPr>
            <a:endParaRPr lang="en-GB" sz="3400" dirty="0" smtClean="0"/>
          </a:p>
          <a:p>
            <a:pPr marL="0" indent="0">
              <a:lnSpc>
                <a:spcPct val="150000"/>
              </a:lnSpc>
              <a:spcBef>
                <a:spcPts val="0"/>
              </a:spcBef>
              <a:buNone/>
            </a:pPr>
            <a:r>
              <a:rPr lang="en-GB" sz="3400" dirty="0" smtClean="0"/>
              <a:t>You are not allow to make a noise in the library.</a:t>
            </a:r>
          </a:p>
          <a:p>
            <a:pPr marL="0" indent="0">
              <a:lnSpc>
                <a:spcPct val="150000"/>
              </a:lnSpc>
              <a:spcBef>
                <a:spcPts val="0"/>
              </a:spcBef>
              <a:buNone/>
            </a:pPr>
            <a:endParaRPr lang="en-GB" sz="3400" dirty="0" smtClean="0"/>
          </a:p>
          <a:p>
            <a:pPr marL="0" indent="0">
              <a:lnSpc>
                <a:spcPct val="150000"/>
              </a:lnSpc>
              <a:spcBef>
                <a:spcPts val="0"/>
              </a:spcBef>
              <a:buNone/>
            </a:pPr>
            <a:r>
              <a:rPr lang="en-GB" sz="3400" dirty="0" smtClean="0"/>
              <a:t>My dad makes me to help him in the garden.</a:t>
            </a:r>
            <a:endParaRPr lang="en-GB" sz="3400" dirty="0"/>
          </a:p>
        </p:txBody>
      </p:sp>
      <p:sp>
        <p:nvSpPr>
          <p:cNvPr id="44" name="Content Placeholder 4"/>
          <p:cNvSpPr txBox="1">
            <a:spLocks/>
          </p:cNvSpPr>
          <p:nvPr/>
        </p:nvSpPr>
        <p:spPr>
          <a:xfrm>
            <a:off x="751023" y="1747118"/>
            <a:ext cx="8292140" cy="42466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sz="3400" dirty="0" smtClean="0"/>
              <a:t>You were on TV and you didn’t </a:t>
            </a:r>
            <a:r>
              <a:rPr lang="en-GB" sz="3400" b="1" dirty="0" smtClean="0">
                <a:solidFill>
                  <a:srgbClr val="00B0F0"/>
                </a:solidFill>
              </a:rPr>
              <a:t>let</a:t>
            </a:r>
            <a:r>
              <a:rPr lang="en-GB" sz="3400" dirty="0" smtClean="0"/>
              <a:t> us know.</a:t>
            </a:r>
          </a:p>
          <a:p>
            <a:pPr marL="0" indent="0">
              <a:lnSpc>
                <a:spcPct val="150000"/>
              </a:lnSpc>
              <a:spcBef>
                <a:spcPts val="0"/>
              </a:spcBef>
              <a:buFont typeface="Arial" panose="020B0604020202020204" pitchFamily="34" charset="0"/>
              <a:buNone/>
            </a:pPr>
            <a:endParaRPr lang="en-GB" sz="3400" dirty="0" smtClean="0"/>
          </a:p>
          <a:p>
            <a:pPr marL="0" indent="0">
              <a:lnSpc>
                <a:spcPct val="150000"/>
              </a:lnSpc>
              <a:spcBef>
                <a:spcPts val="0"/>
              </a:spcBef>
              <a:buFont typeface="Arial" panose="020B0604020202020204" pitchFamily="34" charset="0"/>
              <a:buNone/>
            </a:pPr>
            <a:r>
              <a:rPr lang="en-GB" sz="3400" dirty="0" smtClean="0"/>
              <a:t>Our hosts </a:t>
            </a:r>
            <a:r>
              <a:rPr lang="en-GB" sz="3400" b="1" dirty="0" smtClean="0">
                <a:solidFill>
                  <a:srgbClr val="00B0F0"/>
                </a:solidFill>
              </a:rPr>
              <a:t>made</a:t>
            </a:r>
            <a:r>
              <a:rPr lang="en-GB" sz="3400" dirty="0" smtClean="0"/>
              <a:t> us feel very comfortable.</a:t>
            </a:r>
          </a:p>
          <a:p>
            <a:pPr marL="0" indent="0">
              <a:lnSpc>
                <a:spcPct val="150000"/>
              </a:lnSpc>
              <a:spcBef>
                <a:spcPts val="0"/>
              </a:spcBef>
              <a:buFont typeface="Arial" panose="020B0604020202020204" pitchFamily="34" charset="0"/>
              <a:buNone/>
            </a:pPr>
            <a:endParaRPr lang="en-GB" sz="3400" dirty="0" smtClean="0"/>
          </a:p>
          <a:p>
            <a:pPr marL="0" indent="0">
              <a:lnSpc>
                <a:spcPct val="150000"/>
              </a:lnSpc>
              <a:spcBef>
                <a:spcPts val="0"/>
              </a:spcBef>
              <a:buFont typeface="Arial" panose="020B0604020202020204" pitchFamily="34" charset="0"/>
              <a:buNone/>
            </a:pPr>
            <a:r>
              <a:rPr lang="en-GB" sz="3400" dirty="0" smtClean="0"/>
              <a:t>You are not </a:t>
            </a:r>
            <a:r>
              <a:rPr lang="en-GB" sz="3400" b="1" dirty="0" smtClean="0">
                <a:solidFill>
                  <a:srgbClr val="00B0F0"/>
                </a:solidFill>
              </a:rPr>
              <a:t>allowed</a:t>
            </a:r>
            <a:r>
              <a:rPr lang="en-GB" sz="3400" dirty="0" smtClean="0"/>
              <a:t> to make a noise in the library.</a:t>
            </a:r>
          </a:p>
          <a:p>
            <a:pPr marL="0" indent="0">
              <a:lnSpc>
                <a:spcPct val="150000"/>
              </a:lnSpc>
              <a:spcBef>
                <a:spcPts val="0"/>
              </a:spcBef>
              <a:buFont typeface="Arial" panose="020B0604020202020204" pitchFamily="34" charset="0"/>
              <a:buNone/>
            </a:pPr>
            <a:endParaRPr lang="en-GB" sz="3400" dirty="0" smtClean="0"/>
          </a:p>
          <a:p>
            <a:pPr marL="0" indent="0">
              <a:lnSpc>
                <a:spcPct val="150000"/>
              </a:lnSpc>
              <a:spcBef>
                <a:spcPts val="0"/>
              </a:spcBef>
              <a:buFont typeface="Arial" panose="020B0604020202020204" pitchFamily="34" charset="0"/>
              <a:buNone/>
            </a:pPr>
            <a:r>
              <a:rPr lang="en-GB" sz="3400" dirty="0" smtClean="0"/>
              <a:t>My dad makes </a:t>
            </a:r>
            <a:r>
              <a:rPr lang="en-GB" sz="3400" b="1" dirty="0" smtClean="0">
                <a:solidFill>
                  <a:srgbClr val="00B0F0"/>
                </a:solidFill>
              </a:rPr>
              <a:t>me help </a:t>
            </a:r>
            <a:r>
              <a:rPr lang="en-GB" sz="3400" dirty="0" smtClean="0"/>
              <a:t>him in the garden.</a:t>
            </a:r>
            <a:endParaRPr lang="en-GB" sz="3400" dirty="0"/>
          </a:p>
        </p:txBody>
      </p:sp>
      <p:pic>
        <p:nvPicPr>
          <p:cNvPr id="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941" y="2384561"/>
            <a:ext cx="1934528" cy="199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0773" y="1242946"/>
            <a:ext cx="1934528" cy="199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3"/>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a:xfrm>
            <a:off x="800884" y="218476"/>
            <a:ext cx="10515600" cy="1325563"/>
          </a:xfrm>
        </p:spPr>
        <p:txBody>
          <a:bodyPr/>
          <a:lstStyle/>
          <a:p>
            <a:r>
              <a:rPr lang="en-GB" b="1" dirty="0" smtClean="0"/>
              <a:t>GET IT RIGHT!</a:t>
            </a:r>
            <a:endParaRPr lang="en-GB" b="1" dirty="0"/>
          </a:p>
        </p:txBody>
      </p:sp>
      <p:sp>
        <p:nvSpPr>
          <p:cNvPr id="7" name="Multiply 6"/>
          <p:cNvSpPr/>
          <p:nvPr/>
        </p:nvSpPr>
        <p:spPr>
          <a:xfrm>
            <a:off x="7729265" y="1212279"/>
            <a:ext cx="638825" cy="78329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8" name="Multiply 47"/>
          <p:cNvSpPr/>
          <p:nvPr/>
        </p:nvSpPr>
        <p:spPr>
          <a:xfrm>
            <a:off x="7061521" y="2362468"/>
            <a:ext cx="638825" cy="78329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49" name="Multiply 48"/>
          <p:cNvSpPr/>
          <p:nvPr/>
        </p:nvSpPr>
        <p:spPr>
          <a:xfrm>
            <a:off x="8040107" y="3519330"/>
            <a:ext cx="638825" cy="78329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50" name="Multiply 49"/>
          <p:cNvSpPr/>
          <p:nvPr/>
        </p:nvSpPr>
        <p:spPr>
          <a:xfrm>
            <a:off x="7545709" y="4642716"/>
            <a:ext cx="638825" cy="78329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cxnSp>
        <p:nvCxnSpPr>
          <p:cNvPr id="9" name="Straight Connector 8"/>
          <p:cNvCxnSpPr/>
          <p:nvPr/>
        </p:nvCxnSpPr>
        <p:spPr>
          <a:xfrm>
            <a:off x="5486400" y="1747118"/>
            <a:ext cx="8453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60762" y="2882930"/>
            <a:ext cx="4226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37781" y="2882930"/>
            <a:ext cx="3594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06613" y="4041744"/>
            <a:ext cx="8453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31719" y="5203435"/>
            <a:ext cx="3364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7731" y="3479007"/>
            <a:ext cx="1934528" cy="199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0587" y="4649123"/>
            <a:ext cx="1934528" cy="199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6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5"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xEl>
                                              <p:pRg st="0" end="0"/>
                                            </p:txEl>
                                          </p:spTgt>
                                        </p:tgtEl>
                                        <p:attrNameLst>
                                          <p:attrName>style.visibility</p:attrName>
                                        </p:attrNameLst>
                                      </p:cBhvr>
                                      <p:to>
                                        <p:strVal val="visible"/>
                                      </p:to>
                                    </p:set>
                                    <p:animEffect transition="in" filter="fade">
                                      <p:cBhvr>
                                        <p:cTn id="25" dur="500"/>
                                        <p:tgtEl>
                                          <p:spTgt spid="44">
                                            <p:txEl>
                                              <p:pRg st="0" end="0"/>
                                            </p:txEl>
                                          </p:spTgt>
                                        </p:tgtEl>
                                      </p:cBhvr>
                                    </p:animEffect>
                                  </p:childTnLst>
                                </p:cTn>
                              </p:par>
                            </p:childTnLst>
                          </p:cTn>
                        </p:par>
                        <p:par>
                          <p:cTn id="26" fill="hold">
                            <p:stCondLst>
                              <p:cond delay="500"/>
                            </p:stCondLst>
                            <p:childTnLst>
                              <p:par>
                                <p:cTn id="27" presetID="31"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000" fill="hold"/>
                                        <p:tgtEl>
                                          <p:spTgt spid="33"/>
                                        </p:tgtEl>
                                        <p:attrNameLst>
                                          <p:attrName>ppt_w</p:attrName>
                                        </p:attrNameLst>
                                      </p:cBhvr>
                                      <p:tavLst>
                                        <p:tav tm="0">
                                          <p:val>
                                            <p:fltVal val="0"/>
                                          </p:val>
                                        </p:tav>
                                        <p:tav tm="100000">
                                          <p:val>
                                            <p:strVal val="#ppt_w"/>
                                          </p:val>
                                        </p:tav>
                                      </p:tavLst>
                                    </p:anim>
                                    <p:anim calcmode="lin" valueType="num">
                                      <p:cBhvr>
                                        <p:cTn id="30" dur="1000" fill="hold"/>
                                        <p:tgtEl>
                                          <p:spTgt spid="33"/>
                                        </p:tgtEl>
                                        <p:attrNameLst>
                                          <p:attrName>ppt_h</p:attrName>
                                        </p:attrNameLst>
                                      </p:cBhvr>
                                      <p:tavLst>
                                        <p:tav tm="0">
                                          <p:val>
                                            <p:fltVal val="0"/>
                                          </p:val>
                                        </p:tav>
                                        <p:tav tm="100000">
                                          <p:val>
                                            <p:strVal val="#ppt_h"/>
                                          </p:val>
                                        </p:tav>
                                      </p:tavLst>
                                    </p:anim>
                                    <p:anim calcmode="lin" valueType="num">
                                      <p:cBhvr>
                                        <p:cTn id="31" dur="1000" fill="hold"/>
                                        <p:tgtEl>
                                          <p:spTgt spid="33"/>
                                        </p:tgtEl>
                                        <p:attrNameLst>
                                          <p:attrName>style.rotation</p:attrName>
                                        </p:attrNameLst>
                                      </p:cBhvr>
                                      <p:tavLst>
                                        <p:tav tm="0">
                                          <p:val>
                                            <p:fltVal val="90"/>
                                          </p:val>
                                        </p:tav>
                                        <p:tav tm="100000">
                                          <p:val>
                                            <p:fltVal val="0"/>
                                          </p:val>
                                        </p:tav>
                                      </p:tavLst>
                                    </p:anim>
                                    <p:animEffect transition="in" filter="fade">
                                      <p:cBhvr>
                                        <p:cTn id="32" dur="10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xEl>
                                              <p:pRg st="2" end="2"/>
                                            </p:txEl>
                                          </p:spTgt>
                                        </p:tgtEl>
                                        <p:attrNameLst>
                                          <p:attrName>style.visibility</p:attrName>
                                        </p:attrNameLst>
                                      </p:cBhvr>
                                      <p:to>
                                        <p:strVal val="visible"/>
                                      </p:to>
                                    </p:set>
                                    <p:animEffect transition="in" filter="fade">
                                      <p:cBhvr>
                                        <p:cTn id="37" dur="500"/>
                                        <p:tgtEl>
                                          <p:spTgt spid="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par>
                          <p:cTn id="45" fill="hold">
                            <p:stCondLst>
                              <p:cond delay="500"/>
                            </p:stCondLst>
                            <p:childTnLst>
                              <p:par>
                                <p:cTn id="46" presetID="45" presetClass="entr" presetSubtype="0"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2000"/>
                                        <p:tgtEl>
                                          <p:spTgt spid="51"/>
                                        </p:tgtEl>
                                      </p:cBhvr>
                                    </p:animEffect>
                                    <p:anim calcmode="lin" valueType="num">
                                      <p:cBhvr>
                                        <p:cTn id="49" dur="2000" fill="hold"/>
                                        <p:tgtEl>
                                          <p:spTgt spid="51"/>
                                        </p:tgtEl>
                                        <p:attrNameLst>
                                          <p:attrName>ppt_w</p:attrName>
                                        </p:attrNameLst>
                                      </p:cBhvr>
                                      <p:tavLst>
                                        <p:tav tm="0" fmla="#ppt_w*sin(2.5*pi*$)">
                                          <p:val>
                                            <p:fltVal val="0"/>
                                          </p:val>
                                        </p:tav>
                                        <p:tav tm="100000">
                                          <p:val>
                                            <p:fltVal val="1"/>
                                          </p:val>
                                        </p:tav>
                                      </p:tavLst>
                                    </p:anim>
                                    <p:anim calcmode="lin" valueType="num">
                                      <p:cBhvr>
                                        <p:cTn id="50" dur="2000" fill="hold"/>
                                        <p:tgtEl>
                                          <p:spTgt spid="51"/>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2000"/>
                                        <p:tgtEl>
                                          <p:spTgt spid="52"/>
                                        </p:tgtEl>
                                      </p:cBhvr>
                                    </p:animEffect>
                                    <p:anim calcmode="lin" valueType="num">
                                      <p:cBhvr>
                                        <p:cTn id="54" dur="2000" fill="hold"/>
                                        <p:tgtEl>
                                          <p:spTgt spid="52"/>
                                        </p:tgtEl>
                                        <p:attrNameLst>
                                          <p:attrName>ppt_w</p:attrName>
                                        </p:attrNameLst>
                                      </p:cBhvr>
                                      <p:tavLst>
                                        <p:tav tm="0" fmla="#ppt_w*sin(2.5*pi*$)">
                                          <p:val>
                                            <p:fltVal val="0"/>
                                          </p:val>
                                        </p:tav>
                                        <p:tav tm="100000">
                                          <p:val>
                                            <p:fltVal val="1"/>
                                          </p:val>
                                        </p:tav>
                                      </p:tavLst>
                                    </p:anim>
                                    <p:anim calcmode="lin" valueType="num">
                                      <p:cBhvr>
                                        <p:cTn id="55"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
                                            <p:txEl>
                                              <p:pRg st="2" end="2"/>
                                            </p:txEl>
                                          </p:spTgt>
                                        </p:tgtEl>
                                        <p:attrNameLst>
                                          <p:attrName>style.visibility</p:attrName>
                                        </p:attrNameLst>
                                      </p:cBhvr>
                                      <p:to>
                                        <p:strVal val="visible"/>
                                      </p:to>
                                    </p:set>
                                    <p:animEffect transition="in" filter="fade">
                                      <p:cBhvr>
                                        <p:cTn id="60" dur="500"/>
                                        <p:tgtEl>
                                          <p:spTgt spid="44">
                                            <p:txEl>
                                              <p:pRg st="2" end="2"/>
                                            </p:txEl>
                                          </p:spTgt>
                                        </p:tgtEl>
                                      </p:cBhvr>
                                    </p:animEffect>
                                  </p:childTnLst>
                                </p:cTn>
                              </p:par>
                            </p:childTnLst>
                          </p:cTn>
                        </p:par>
                        <p:par>
                          <p:cTn id="61" fill="hold">
                            <p:stCondLst>
                              <p:cond delay="500"/>
                            </p:stCondLst>
                            <p:childTnLst>
                              <p:par>
                                <p:cTn id="62" presetID="31" presetClass="entr" presetSubtype="0"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1000" fill="hold"/>
                                        <p:tgtEl>
                                          <p:spTgt spid="55"/>
                                        </p:tgtEl>
                                        <p:attrNameLst>
                                          <p:attrName>ppt_w</p:attrName>
                                        </p:attrNameLst>
                                      </p:cBhvr>
                                      <p:tavLst>
                                        <p:tav tm="0">
                                          <p:val>
                                            <p:fltVal val="0"/>
                                          </p:val>
                                        </p:tav>
                                        <p:tav tm="100000">
                                          <p:val>
                                            <p:strVal val="#ppt_w"/>
                                          </p:val>
                                        </p:tav>
                                      </p:tavLst>
                                    </p:anim>
                                    <p:anim calcmode="lin" valueType="num">
                                      <p:cBhvr>
                                        <p:cTn id="65" dur="1000" fill="hold"/>
                                        <p:tgtEl>
                                          <p:spTgt spid="55"/>
                                        </p:tgtEl>
                                        <p:attrNameLst>
                                          <p:attrName>ppt_h</p:attrName>
                                        </p:attrNameLst>
                                      </p:cBhvr>
                                      <p:tavLst>
                                        <p:tav tm="0">
                                          <p:val>
                                            <p:fltVal val="0"/>
                                          </p:val>
                                        </p:tav>
                                        <p:tav tm="100000">
                                          <p:val>
                                            <p:strVal val="#ppt_h"/>
                                          </p:val>
                                        </p:tav>
                                      </p:tavLst>
                                    </p:anim>
                                    <p:anim calcmode="lin" valueType="num">
                                      <p:cBhvr>
                                        <p:cTn id="66" dur="1000" fill="hold"/>
                                        <p:tgtEl>
                                          <p:spTgt spid="55"/>
                                        </p:tgtEl>
                                        <p:attrNameLst>
                                          <p:attrName>style.rotation</p:attrName>
                                        </p:attrNameLst>
                                      </p:cBhvr>
                                      <p:tavLst>
                                        <p:tav tm="0">
                                          <p:val>
                                            <p:fltVal val="90"/>
                                          </p:val>
                                        </p:tav>
                                        <p:tav tm="100000">
                                          <p:val>
                                            <p:fltVal val="0"/>
                                          </p:val>
                                        </p:tav>
                                      </p:tavLst>
                                    </p:anim>
                                    <p:animEffect transition="in" filter="fade">
                                      <p:cBhvr>
                                        <p:cTn id="67" dur="10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3">
                                            <p:txEl>
                                              <p:pRg st="4" end="4"/>
                                            </p:txEl>
                                          </p:spTgt>
                                        </p:tgtEl>
                                        <p:attrNameLst>
                                          <p:attrName>style.visibility</p:attrName>
                                        </p:attrNameLst>
                                      </p:cBhvr>
                                      <p:to>
                                        <p:strVal val="visible"/>
                                      </p:to>
                                    </p:set>
                                    <p:animEffect transition="in" filter="fade">
                                      <p:cBhvr>
                                        <p:cTn id="72" dur="500"/>
                                        <p:tgtEl>
                                          <p:spTgt spid="4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par>
                          <p:cTn id="80" fill="hold">
                            <p:stCondLst>
                              <p:cond delay="500"/>
                            </p:stCondLst>
                            <p:childTnLst>
                              <p:par>
                                <p:cTn id="81" presetID="45" presetClass="entr" presetSubtype="0"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2000"/>
                                        <p:tgtEl>
                                          <p:spTgt spid="53"/>
                                        </p:tgtEl>
                                      </p:cBhvr>
                                    </p:animEffect>
                                    <p:anim calcmode="lin" valueType="num">
                                      <p:cBhvr>
                                        <p:cTn id="84" dur="2000" fill="hold"/>
                                        <p:tgtEl>
                                          <p:spTgt spid="53"/>
                                        </p:tgtEl>
                                        <p:attrNameLst>
                                          <p:attrName>ppt_w</p:attrName>
                                        </p:attrNameLst>
                                      </p:cBhvr>
                                      <p:tavLst>
                                        <p:tav tm="0" fmla="#ppt_w*sin(2.5*pi*$)">
                                          <p:val>
                                            <p:fltVal val="0"/>
                                          </p:val>
                                        </p:tav>
                                        <p:tav tm="100000">
                                          <p:val>
                                            <p:fltVal val="1"/>
                                          </p:val>
                                        </p:tav>
                                      </p:tavLst>
                                    </p:anim>
                                    <p:anim calcmode="lin" valueType="num">
                                      <p:cBhvr>
                                        <p:cTn id="85"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4">
                                            <p:txEl>
                                              <p:pRg st="4" end="4"/>
                                            </p:txEl>
                                          </p:spTgt>
                                        </p:tgtEl>
                                        <p:attrNameLst>
                                          <p:attrName>style.visibility</p:attrName>
                                        </p:attrNameLst>
                                      </p:cBhvr>
                                      <p:to>
                                        <p:strVal val="visible"/>
                                      </p:to>
                                    </p:set>
                                    <p:animEffect transition="in" filter="fade">
                                      <p:cBhvr>
                                        <p:cTn id="90" dur="500"/>
                                        <p:tgtEl>
                                          <p:spTgt spid="44">
                                            <p:txEl>
                                              <p:pRg st="4" end="4"/>
                                            </p:txEl>
                                          </p:spTgt>
                                        </p:tgtEl>
                                      </p:cBhvr>
                                    </p:animEffect>
                                  </p:childTnLst>
                                </p:cTn>
                              </p:par>
                            </p:childTnLst>
                          </p:cTn>
                        </p:par>
                        <p:par>
                          <p:cTn id="91" fill="hold">
                            <p:stCondLst>
                              <p:cond delay="500"/>
                            </p:stCondLst>
                            <p:childTnLst>
                              <p:par>
                                <p:cTn id="92" presetID="31" presetClass="entr" presetSubtype="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1000" fill="hold"/>
                                        <p:tgtEl>
                                          <p:spTgt spid="56"/>
                                        </p:tgtEl>
                                        <p:attrNameLst>
                                          <p:attrName>ppt_w</p:attrName>
                                        </p:attrNameLst>
                                      </p:cBhvr>
                                      <p:tavLst>
                                        <p:tav tm="0">
                                          <p:val>
                                            <p:fltVal val="0"/>
                                          </p:val>
                                        </p:tav>
                                        <p:tav tm="100000">
                                          <p:val>
                                            <p:strVal val="#ppt_w"/>
                                          </p:val>
                                        </p:tav>
                                      </p:tavLst>
                                    </p:anim>
                                    <p:anim calcmode="lin" valueType="num">
                                      <p:cBhvr>
                                        <p:cTn id="95" dur="1000" fill="hold"/>
                                        <p:tgtEl>
                                          <p:spTgt spid="56"/>
                                        </p:tgtEl>
                                        <p:attrNameLst>
                                          <p:attrName>ppt_h</p:attrName>
                                        </p:attrNameLst>
                                      </p:cBhvr>
                                      <p:tavLst>
                                        <p:tav tm="0">
                                          <p:val>
                                            <p:fltVal val="0"/>
                                          </p:val>
                                        </p:tav>
                                        <p:tav tm="100000">
                                          <p:val>
                                            <p:strVal val="#ppt_h"/>
                                          </p:val>
                                        </p:tav>
                                      </p:tavLst>
                                    </p:anim>
                                    <p:anim calcmode="lin" valueType="num">
                                      <p:cBhvr>
                                        <p:cTn id="96" dur="1000" fill="hold"/>
                                        <p:tgtEl>
                                          <p:spTgt spid="56"/>
                                        </p:tgtEl>
                                        <p:attrNameLst>
                                          <p:attrName>style.rotation</p:attrName>
                                        </p:attrNameLst>
                                      </p:cBhvr>
                                      <p:tavLst>
                                        <p:tav tm="0">
                                          <p:val>
                                            <p:fltVal val="90"/>
                                          </p:val>
                                        </p:tav>
                                        <p:tav tm="100000">
                                          <p:val>
                                            <p:fltVal val="0"/>
                                          </p:val>
                                        </p:tav>
                                      </p:tavLst>
                                    </p:anim>
                                    <p:animEffect transition="in" filter="fade">
                                      <p:cBhvr>
                                        <p:cTn id="97" dur="10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3">
                                            <p:txEl>
                                              <p:pRg st="6" end="6"/>
                                            </p:txEl>
                                          </p:spTgt>
                                        </p:tgtEl>
                                        <p:attrNameLst>
                                          <p:attrName>style.visibility</p:attrName>
                                        </p:attrNameLst>
                                      </p:cBhvr>
                                      <p:to>
                                        <p:strVal val="visible"/>
                                      </p:to>
                                    </p:set>
                                    <p:animEffect transition="in" filter="fade">
                                      <p:cBhvr>
                                        <p:cTn id="102" dur="500"/>
                                        <p:tgtEl>
                                          <p:spTgt spid="43">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p:cTn id="107" dur="500" fill="hold"/>
                                        <p:tgtEl>
                                          <p:spTgt spid="50"/>
                                        </p:tgtEl>
                                        <p:attrNameLst>
                                          <p:attrName>ppt_w</p:attrName>
                                        </p:attrNameLst>
                                      </p:cBhvr>
                                      <p:tavLst>
                                        <p:tav tm="0">
                                          <p:val>
                                            <p:fltVal val="0"/>
                                          </p:val>
                                        </p:tav>
                                        <p:tav tm="100000">
                                          <p:val>
                                            <p:strVal val="#ppt_w"/>
                                          </p:val>
                                        </p:tav>
                                      </p:tavLst>
                                    </p:anim>
                                    <p:anim calcmode="lin" valueType="num">
                                      <p:cBhvr>
                                        <p:cTn id="108" dur="500" fill="hold"/>
                                        <p:tgtEl>
                                          <p:spTgt spid="50"/>
                                        </p:tgtEl>
                                        <p:attrNameLst>
                                          <p:attrName>ppt_h</p:attrName>
                                        </p:attrNameLst>
                                      </p:cBhvr>
                                      <p:tavLst>
                                        <p:tav tm="0">
                                          <p:val>
                                            <p:fltVal val="0"/>
                                          </p:val>
                                        </p:tav>
                                        <p:tav tm="100000">
                                          <p:val>
                                            <p:strVal val="#ppt_h"/>
                                          </p:val>
                                        </p:tav>
                                      </p:tavLst>
                                    </p:anim>
                                    <p:animEffect transition="in" filter="fade">
                                      <p:cBhvr>
                                        <p:cTn id="109" dur="500"/>
                                        <p:tgtEl>
                                          <p:spTgt spid="50"/>
                                        </p:tgtEl>
                                      </p:cBhvr>
                                    </p:animEffect>
                                  </p:childTnLst>
                                </p:cTn>
                              </p:par>
                            </p:childTnLst>
                          </p:cTn>
                        </p:par>
                        <p:par>
                          <p:cTn id="110" fill="hold">
                            <p:stCondLst>
                              <p:cond delay="500"/>
                            </p:stCondLst>
                            <p:childTnLst>
                              <p:par>
                                <p:cTn id="111" presetID="45" presetClass="entr" presetSubtype="0" fill="hold" nodeType="after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2000"/>
                                        <p:tgtEl>
                                          <p:spTgt spid="54"/>
                                        </p:tgtEl>
                                      </p:cBhvr>
                                    </p:animEffect>
                                    <p:anim calcmode="lin" valueType="num">
                                      <p:cBhvr>
                                        <p:cTn id="114" dur="2000" fill="hold"/>
                                        <p:tgtEl>
                                          <p:spTgt spid="54"/>
                                        </p:tgtEl>
                                        <p:attrNameLst>
                                          <p:attrName>ppt_w</p:attrName>
                                        </p:attrNameLst>
                                      </p:cBhvr>
                                      <p:tavLst>
                                        <p:tav tm="0" fmla="#ppt_w*sin(2.5*pi*$)">
                                          <p:val>
                                            <p:fltVal val="0"/>
                                          </p:val>
                                        </p:tav>
                                        <p:tav tm="100000">
                                          <p:val>
                                            <p:fltVal val="1"/>
                                          </p:val>
                                        </p:tav>
                                      </p:tavLst>
                                    </p:anim>
                                    <p:anim calcmode="lin" valueType="num">
                                      <p:cBhvr>
                                        <p:cTn id="115" dur="20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4">
                                            <p:txEl>
                                              <p:pRg st="6" end="6"/>
                                            </p:txEl>
                                          </p:spTgt>
                                        </p:tgtEl>
                                        <p:attrNameLst>
                                          <p:attrName>style.visibility</p:attrName>
                                        </p:attrNameLst>
                                      </p:cBhvr>
                                      <p:to>
                                        <p:strVal val="visible"/>
                                      </p:to>
                                    </p:set>
                                    <p:animEffect transition="in" filter="fade">
                                      <p:cBhvr>
                                        <p:cTn id="120" dur="500"/>
                                        <p:tgtEl>
                                          <p:spTgt spid="44">
                                            <p:txEl>
                                              <p:pRg st="6" end="6"/>
                                            </p:txEl>
                                          </p:spTgt>
                                        </p:tgtEl>
                                      </p:cBhvr>
                                    </p:animEffect>
                                  </p:childTnLst>
                                </p:cTn>
                              </p:par>
                            </p:childTnLst>
                          </p:cTn>
                        </p:par>
                        <p:par>
                          <p:cTn id="121" fill="hold">
                            <p:stCondLst>
                              <p:cond delay="500"/>
                            </p:stCondLst>
                            <p:childTnLst>
                              <p:par>
                                <p:cTn id="122" presetID="31" presetClass="entr" presetSubtype="0" fill="hold" nodeType="afterEffect">
                                  <p:stCondLst>
                                    <p:cond delay="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1000" fill="hold"/>
                                        <p:tgtEl>
                                          <p:spTgt spid="57"/>
                                        </p:tgtEl>
                                        <p:attrNameLst>
                                          <p:attrName>ppt_w</p:attrName>
                                        </p:attrNameLst>
                                      </p:cBhvr>
                                      <p:tavLst>
                                        <p:tav tm="0">
                                          <p:val>
                                            <p:fltVal val="0"/>
                                          </p:val>
                                        </p:tav>
                                        <p:tav tm="100000">
                                          <p:val>
                                            <p:strVal val="#ppt_w"/>
                                          </p:val>
                                        </p:tav>
                                      </p:tavLst>
                                    </p:anim>
                                    <p:anim calcmode="lin" valueType="num">
                                      <p:cBhvr>
                                        <p:cTn id="125" dur="1000" fill="hold"/>
                                        <p:tgtEl>
                                          <p:spTgt spid="57"/>
                                        </p:tgtEl>
                                        <p:attrNameLst>
                                          <p:attrName>ppt_h</p:attrName>
                                        </p:attrNameLst>
                                      </p:cBhvr>
                                      <p:tavLst>
                                        <p:tav tm="0">
                                          <p:val>
                                            <p:fltVal val="0"/>
                                          </p:val>
                                        </p:tav>
                                        <p:tav tm="100000">
                                          <p:val>
                                            <p:strVal val="#ppt_h"/>
                                          </p:val>
                                        </p:tav>
                                      </p:tavLst>
                                    </p:anim>
                                    <p:anim calcmode="lin" valueType="num">
                                      <p:cBhvr>
                                        <p:cTn id="126" dur="1000" fill="hold"/>
                                        <p:tgtEl>
                                          <p:spTgt spid="57"/>
                                        </p:tgtEl>
                                        <p:attrNameLst>
                                          <p:attrName>style.rotation</p:attrName>
                                        </p:attrNameLst>
                                      </p:cBhvr>
                                      <p:tavLst>
                                        <p:tav tm="0">
                                          <p:val>
                                            <p:fltVal val="90"/>
                                          </p:val>
                                        </p:tav>
                                        <p:tav tm="100000">
                                          <p:val>
                                            <p:fltVal val="0"/>
                                          </p:val>
                                        </p:tav>
                                      </p:tavLst>
                                    </p:anim>
                                    <p:animEffect transition="in" filter="fade">
                                      <p:cBhvr>
                                        <p:cTn id="12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838200" y="1436915"/>
            <a:ext cx="10515600" cy="4764380"/>
          </a:xfrm>
        </p:spPr>
        <p:txBody>
          <a:bodyPr>
            <a:normAutofit fontScale="92500" lnSpcReduction="10000"/>
          </a:bodyPr>
          <a:lstStyle/>
          <a:p>
            <a:pPr marL="0" indent="0">
              <a:lnSpc>
                <a:spcPct val="100000"/>
              </a:lnSpc>
              <a:buNone/>
            </a:pPr>
            <a:r>
              <a:rPr lang="en-GB" b="1" i="1" dirty="0"/>
              <a:t>make</a:t>
            </a:r>
            <a:endParaRPr lang="en-GB" dirty="0" smtClean="0"/>
          </a:p>
          <a:p>
            <a:pPr>
              <a:lnSpc>
                <a:spcPct val="100000"/>
              </a:lnSpc>
            </a:pPr>
            <a:r>
              <a:rPr lang="en-GB" dirty="0" smtClean="0"/>
              <a:t>We use </a:t>
            </a:r>
            <a:r>
              <a:rPr lang="en-GB" b="1" i="1" dirty="0" smtClean="0"/>
              <a:t>make</a:t>
            </a:r>
            <a:r>
              <a:rPr lang="en-GB" dirty="0" smtClean="0"/>
              <a:t> (someone) to talk about forcing someone to do something that perhaps they don’t want to do.</a:t>
            </a:r>
          </a:p>
          <a:p>
            <a:pPr marL="0" indent="0">
              <a:lnSpc>
                <a:spcPct val="100000"/>
              </a:lnSpc>
              <a:buNone/>
              <a:tabLst>
                <a:tab pos="230400" algn="l"/>
              </a:tabLst>
            </a:pPr>
            <a:r>
              <a:rPr lang="en-GB" dirty="0" smtClean="0"/>
              <a:t>	</a:t>
            </a:r>
            <a:r>
              <a:rPr lang="en-GB" i="1" dirty="0" smtClean="0"/>
              <a:t>Our school </a:t>
            </a:r>
            <a:r>
              <a:rPr lang="en-GB" b="1" i="1" dirty="0" smtClean="0">
                <a:solidFill>
                  <a:srgbClr val="00B0F0"/>
                </a:solidFill>
              </a:rPr>
              <a:t>makes us </a:t>
            </a:r>
            <a:r>
              <a:rPr lang="en-GB" i="1" dirty="0" smtClean="0"/>
              <a:t>wear a uniform. </a:t>
            </a:r>
            <a:r>
              <a:rPr lang="en-GB" dirty="0" smtClean="0"/>
              <a:t>	</a:t>
            </a:r>
          </a:p>
          <a:p>
            <a:pPr marL="0" indent="0">
              <a:lnSpc>
                <a:spcPct val="100000"/>
              </a:lnSpc>
              <a:buNone/>
              <a:tabLst>
                <a:tab pos="230400" algn="l"/>
              </a:tabLst>
            </a:pPr>
            <a:r>
              <a:rPr lang="en-GB" dirty="0"/>
              <a:t> </a:t>
            </a:r>
            <a:r>
              <a:rPr lang="en-GB" dirty="0" smtClean="0"/>
              <a:t>  </a:t>
            </a:r>
            <a:r>
              <a:rPr lang="en-GB" i="1" dirty="0" smtClean="0"/>
              <a:t>My sister </a:t>
            </a:r>
            <a:r>
              <a:rPr lang="en-GB" b="1" i="1" dirty="0" smtClean="0">
                <a:solidFill>
                  <a:srgbClr val="00B0F0"/>
                </a:solidFill>
              </a:rPr>
              <a:t>made me </a:t>
            </a:r>
            <a:r>
              <a:rPr lang="en-GB" i="1" dirty="0" smtClean="0"/>
              <a:t>clean her bike.</a:t>
            </a:r>
            <a:r>
              <a:rPr lang="en-GB" dirty="0" smtClean="0"/>
              <a:t> </a:t>
            </a:r>
          </a:p>
          <a:p>
            <a:pPr marL="0" indent="0">
              <a:lnSpc>
                <a:spcPct val="100000"/>
              </a:lnSpc>
              <a:buNone/>
              <a:tabLst>
                <a:tab pos="230400" algn="l"/>
              </a:tabLst>
            </a:pPr>
            <a:r>
              <a:rPr lang="en-GB" b="1" i="1" dirty="0" smtClean="0"/>
              <a:t>let</a:t>
            </a:r>
            <a:endParaRPr lang="en-GB" b="1" i="1" dirty="0"/>
          </a:p>
          <a:p>
            <a:pPr>
              <a:lnSpc>
                <a:spcPct val="100000"/>
              </a:lnSpc>
            </a:pPr>
            <a:r>
              <a:rPr lang="en-GB" dirty="0" smtClean="0"/>
              <a:t>We use</a:t>
            </a:r>
            <a:r>
              <a:rPr lang="en-GB" i="1" dirty="0" smtClean="0"/>
              <a:t> </a:t>
            </a:r>
            <a:r>
              <a:rPr lang="en-GB" b="1" i="1" dirty="0" smtClean="0"/>
              <a:t>let</a:t>
            </a:r>
            <a:r>
              <a:rPr lang="en-GB" i="1" dirty="0" smtClean="0"/>
              <a:t> </a:t>
            </a:r>
            <a:r>
              <a:rPr lang="en-GB" dirty="0" smtClean="0"/>
              <a:t>(someone) to talk about permission to do the things we want to do.</a:t>
            </a:r>
          </a:p>
          <a:p>
            <a:pPr marL="0" indent="0">
              <a:lnSpc>
                <a:spcPct val="100000"/>
              </a:lnSpc>
              <a:buNone/>
              <a:tabLst>
                <a:tab pos="230400" algn="l"/>
              </a:tabLst>
            </a:pPr>
            <a:r>
              <a:rPr lang="en-GB" i="1" dirty="0" smtClean="0"/>
              <a:t>	Our parents </a:t>
            </a:r>
            <a:r>
              <a:rPr lang="en-GB" b="1" i="1" dirty="0" smtClean="0">
                <a:solidFill>
                  <a:srgbClr val="00B0F0"/>
                </a:solidFill>
              </a:rPr>
              <a:t>let us </a:t>
            </a:r>
            <a:r>
              <a:rPr lang="en-GB" i="1" dirty="0" smtClean="0"/>
              <a:t>sleep late on Sundays. </a:t>
            </a:r>
          </a:p>
          <a:p>
            <a:pPr marL="0" indent="0">
              <a:lnSpc>
                <a:spcPct val="100000"/>
              </a:lnSpc>
              <a:buNone/>
              <a:tabLst>
                <a:tab pos="230400" algn="l"/>
              </a:tabLst>
            </a:pPr>
            <a:r>
              <a:rPr lang="en-GB" dirty="0" smtClean="0"/>
              <a:t>	</a:t>
            </a:r>
            <a:r>
              <a:rPr lang="en-GB" i="1" dirty="0" smtClean="0"/>
              <a:t>I </a:t>
            </a:r>
            <a:r>
              <a:rPr lang="en-GB" b="1" i="1" dirty="0" smtClean="0">
                <a:solidFill>
                  <a:srgbClr val="00B0F0"/>
                </a:solidFill>
              </a:rPr>
              <a:t>let my brother </a:t>
            </a:r>
            <a:r>
              <a:rPr lang="en-GB" i="1" dirty="0" smtClean="0"/>
              <a:t>use my laptop. </a:t>
            </a:r>
            <a:endParaRPr lang="en-GB" b="1" i="1" dirty="0" smtClean="0">
              <a:solidFill>
                <a:srgbClr val="00B0F0"/>
              </a:solidFill>
            </a:endParaRPr>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dirty="0" smtClean="0"/>
              <a:t>Can you remember the rules?</a:t>
            </a:r>
            <a:endParaRPr lang="en-GB" b="1" dirty="0"/>
          </a:p>
        </p:txBody>
      </p:sp>
      <p:sp>
        <p:nvSpPr>
          <p:cNvPr id="6" name="TextBox 5"/>
          <p:cNvSpPr txBox="1"/>
          <p:nvPr/>
        </p:nvSpPr>
        <p:spPr>
          <a:xfrm>
            <a:off x="6210793" y="2766950"/>
            <a:ext cx="4845133" cy="400110"/>
          </a:xfrm>
          <a:prstGeom prst="rect">
            <a:avLst/>
          </a:prstGeom>
          <a:noFill/>
        </p:spPr>
        <p:txBody>
          <a:bodyPr wrap="square" rtlCol="0">
            <a:spAutoFit/>
          </a:bodyPr>
          <a:lstStyle/>
          <a:p>
            <a:pPr>
              <a:tabLst>
                <a:tab pos="230400" algn="l"/>
              </a:tabLst>
            </a:pPr>
            <a:r>
              <a:rPr lang="en-GB" sz="2000" dirty="0" smtClean="0"/>
              <a:t>(= We cannot choose, it’s an obligation.)</a:t>
            </a:r>
            <a:endParaRPr lang="en-GB" sz="2000" dirty="0"/>
          </a:p>
        </p:txBody>
      </p:sp>
      <p:sp>
        <p:nvSpPr>
          <p:cNvPr id="7" name="TextBox 6"/>
          <p:cNvSpPr txBox="1"/>
          <p:nvPr/>
        </p:nvSpPr>
        <p:spPr>
          <a:xfrm>
            <a:off x="5807968" y="3284984"/>
            <a:ext cx="4631376" cy="400110"/>
          </a:xfrm>
          <a:prstGeom prst="rect">
            <a:avLst/>
          </a:prstGeom>
          <a:noFill/>
        </p:spPr>
        <p:txBody>
          <a:bodyPr wrap="square" rtlCol="0">
            <a:spAutoFit/>
          </a:bodyPr>
          <a:lstStyle/>
          <a:p>
            <a:pPr>
              <a:tabLst>
                <a:tab pos="230400" algn="l"/>
              </a:tabLst>
            </a:pPr>
            <a:r>
              <a:rPr lang="en-GB" sz="2000" dirty="0"/>
              <a:t>(= I could not choose, my sister forced me.)</a:t>
            </a:r>
          </a:p>
        </p:txBody>
      </p:sp>
      <p:sp>
        <p:nvSpPr>
          <p:cNvPr id="8" name="TextBox 7"/>
          <p:cNvSpPr txBox="1"/>
          <p:nvPr/>
        </p:nvSpPr>
        <p:spPr>
          <a:xfrm>
            <a:off x="6626430" y="5075853"/>
            <a:ext cx="5142017" cy="400110"/>
          </a:xfrm>
          <a:prstGeom prst="rect">
            <a:avLst/>
          </a:prstGeom>
          <a:noFill/>
        </p:spPr>
        <p:txBody>
          <a:bodyPr wrap="square" rtlCol="0">
            <a:spAutoFit/>
          </a:bodyPr>
          <a:lstStyle/>
          <a:p>
            <a:pPr>
              <a:tabLst>
                <a:tab pos="230400" algn="l"/>
              </a:tabLst>
            </a:pPr>
            <a:r>
              <a:rPr lang="en-GB" sz="2000" dirty="0"/>
              <a:t>(= Our parents give us permission to </a:t>
            </a:r>
            <a:r>
              <a:rPr lang="en-GB" sz="2000" dirty="0" smtClean="0"/>
              <a:t>sleep </a:t>
            </a:r>
            <a:r>
              <a:rPr lang="en-GB" sz="2000" dirty="0"/>
              <a:t>late.)</a:t>
            </a:r>
          </a:p>
        </p:txBody>
      </p:sp>
      <p:sp>
        <p:nvSpPr>
          <p:cNvPr id="9" name="TextBox 8"/>
          <p:cNvSpPr txBox="1"/>
          <p:nvPr/>
        </p:nvSpPr>
        <p:spPr>
          <a:xfrm>
            <a:off x="5332021" y="5529942"/>
            <a:ext cx="6436426" cy="400110"/>
          </a:xfrm>
          <a:prstGeom prst="rect">
            <a:avLst/>
          </a:prstGeom>
          <a:noFill/>
        </p:spPr>
        <p:txBody>
          <a:bodyPr wrap="square" rtlCol="0">
            <a:spAutoFit/>
          </a:bodyPr>
          <a:lstStyle/>
          <a:p>
            <a:pPr>
              <a:tabLst>
                <a:tab pos="230400" algn="l"/>
              </a:tabLst>
            </a:pPr>
            <a:r>
              <a:rPr lang="en-GB" sz="2000" dirty="0"/>
              <a:t>(= I gave my brother permission to use my </a:t>
            </a:r>
            <a:r>
              <a:rPr lang="en-GB" sz="2000" dirty="0" smtClean="0"/>
              <a:t>laptop</a:t>
            </a:r>
            <a:r>
              <a:rPr lang="en-GB" sz="2000" dirty="0"/>
              <a:t>.)</a:t>
            </a:r>
          </a:p>
        </p:txBody>
      </p:sp>
    </p:spTree>
    <p:extLst>
      <p:ext uri="{BB962C8B-B14F-4D97-AF65-F5344CB8AC3E}">
        <p14:creationId xmlns:p14="http://schemas.microsoft.com/office/powerpoint/2010/main" val="1426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circle(in)">
                                      <p:cBhvr>
                                        <p:cTn id="51" dur="2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circle(in)">
                                      <p:cBhvr>
                                        <p:cTn id="63" dur="20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9">
                                            <p:txEl>
                                              <p:pRg st="0" end="0"/>
                                            </p:txEl>
                                          </p:spTgt>
                                        </p:tgtEl>
                                        <p:attrNameLst>
                                          <p:attrName>style.visibility</p:attrName>
                                        </p:attrNameLst>
                                      </p:cBhvr>
                                      <p:to>
                                        <p:strVal val="visible"/>
                                      </p:to>
                                    </p:set>
                                    <p:anim calcmode="lin" valueType="num">
                                      <p:cBhvr>
                                        <p:cTn id="6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400" y="0"/>
            <a:ext cx="12166600" cy="1066800"/>
          </a:xfrm>
          <a:prstGeom prst="rect">
            <a:avLst/>
          </a:prstGeom>
        </p:spPr>
      </p:pic>
      <p:sp>
        <p:nvSpPr>
          <p:cNvPr id="3" name="Content Placeholder 2"/>
          <p:cNvSpPr>
            <a:spLocks noGrp="1"/>
          </p:cNvSpPr>
          <p:nvPr>
            <p:ph idx="1"/>
          </p:nvPr>
        </p:nvSpPr>
        <p:spPr>
          <a:xfrm>
            <a:off x="838200" y="1729047"/>
            <a:ext cx="10683240" cy="4638502"/>
          </a:xfrm>
        </p:spPr>
        <p:txBody>
          <a:bodyPr>
            <a:normAutofit/>
          </a:bodyPr>
          <a:lstStyle/>
          <a:p>
            <a:pPr marL="0" indent="0">
              <a:lnSpc>
                <a:spcPct val="110000"/>
              </a:lnSpc>
              <a:buNone/>
            </a:pPr>
            <a:r>
              <a:rPr lang="en-GB" b="1" i="1" dirty="0" smtClean="0"/>
              <a:t>(not) allowed to</a:t>
            </a:r>
          </a:p>
          <a:p>
            <a:pPr>
              <a:lnSpc>
                <a:spcPct val="110000"/>
              </a:lnSpc>
            </a:pPr>
            <a:r>
              <a:rPr lang="en-GB" dirty="0" smtClean="0"/>
              <a:t>We use </a:t>
            </a:r>
            <a:r>
              <a:rPr lang="en-GB" b="1" i="1" dirty="0" smtClean="0"/>
              <a:t>(not) be allowed to do </a:t>
            </a:r>
            <a:r>
              <a:rPr lang="en-GB" i="1" dirty="0" smtClean="0"/>
              <a:t>(something</a:t>
            </a:r>
            <a:r>
              <a:rPr lang="en-GB" i="1" dirty="0" smtClean="0"/>
              <a:t>)</a:t>
            </a:r>
            <a:r>
              <a:rPr lang="en-GB" dirty="0" smtClean="0"/>
              <a:t> to say that someone has (or has not) got permission.</a:t>
            </a:r>
          </a:p>
          <a:p>
            <a:pPr marL="0" indent="0">
              <a:lnSpc>
                <a:spcPct val="110000"/>
              </a:lnSpc>
              <a:buNone/>
            </a:pPr>
            <a:r>
              <a:rPr lang="en-GB" i="1" dirty="0"/>
              <a:t>I'</a:t>
            </a:r>
            <a:r>
              <a:rPr lang="en-GB" b="1" i="1" dirty="0">
                <a:solidFill>
                  <a:srgbClr val="00B0F0"/>
                </a:solidFill>
              </a:rPr>
              <a:t>m allowed to stay up </a:t>
            </a:r>
            <a:r>
              <a:rPr lang="en-GB" i="1" dirty="0"/>
              <a:t>late at the weekend. </a:t>
            </a:r>
            <a:endParaRPr lang="en-GB" i="1" dirty="0" smtClean="0"/>
          </a:p>
          <a:p>
            <a:pPr marL="0" indent="0">
              <a:lnSpc>
                <a:spcPct val="110000"/>
              </a:lnSpc>
              <a:buNone/>
            </a:pPr>
            <a:r>
              <a:rPr lang="en-GB" i="1" dirty="0" smtClean="0"/>
              <a:t>When my parents were children, they </a:t>
            </a:r>
            <a:r>
              <a:rPr lang="en-GB" b="1" i="1" dirty="0" smtClean="0">
                <a:solidFill>
                  <a:srgbClr val="00B0F0"/>
                </a:solidFill>
              </a:rPr>
              <a:t>weren’t allowed to go out</a:t>
            </a:r>
            <a:r>
              <a:rPr lang="en-GB" i="1" dirty="0" smtClean="0"/>
              <a:t> at night.</a:t>
            </a:r>
          </a:p>
          <a:p>
            <a:r>
              <a:rPr lang="en-GB" dirty="0" smtClean="0"/>
              <a:t>We can also use subject </a:t>
            </a:r>
            <a:r>
              <a:rPr lang="en-GB" dirty="0"/>
              <a:t>+ </a:t>
            </a:r>
            <a:r>
              <a:rPr lang="en-GB" i="1" dirty="0"/>
              <a:t>allow </a:t>
            </a:r>
            <a:r>
              <a:rPr lang="en-GB" dirty="0"/>
              <a:t>+ object + </a:t>
            </a:r>
            <a:r>
              <a:rPr lang="en-GB" i="1" dirty="0"/>
              <a:t>to</a:t>
            </a:r>
            <a:r>
              <a:rPr lang="en-GB" dirty="0"/>
              <a:t> </a:t>
            </a:r>
            <a:r>
              <a:rPr lang="en-GB" dirty="0" smtClean="0"/>
              <a:t>infinitive.</a:t>
            </a:r>
          </a:p>
          <a:p>
            <a:pPr marL="0" indent="0">
              <a:buNone/>
            </a:pPr>
            <a:r>
              <a:rPr lang="en-GB" i="1" dirty="0" smtClean="0"/>
              <a:t>My </a:t>
            </a:r>
            <a:r>
              <a:rPr lang="en-GB" b="1" i="1" dirty="0">
                <a:solidFill>
                  <a:srgbClr val="00B0F0"/>
                </a:solidFill>
              </a:rPr>
              <a:t>parents allow me to stay </a:t>
            </a:r>
            <a:r>
              <a:rPr lang="en-GB" i="1" dirty="0"/>
              <a:t>up late at the weekend.</a:t>
            </a:r>
          </a:p>
        </p:txBody>
      </p:sp>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p:txBody>
          <a:bodyPr/>
          <a:lstStyle/>
          <a:p>
            <a:r>
              <a:rPr lang="en-GB" b="1" dirty="0" smtClean="0"/>
              <a:t>Can you remember the rules?</a:t>
            </a:r>
            <a:endParaRPr lang="en-GB" b="1" dirty="0"/>
          </a:p>
        </p:txBody>
      </p:sp>
    </p:spTree>
    <p:extLst>
      <p:ext uri="{BB962C8B-B14F-4D97-AF65-F5344CB8AC3E}">
        <p14:creationId xmlns:p14="http://schemas.microsoft.com/office/powerpoint/2010/main" val="3579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25400" y="0"/>
            <a:ext cx="12166600" cy="1066800"/>
          </a:xfrm>
          <a:prstGeom prst="rect">
            <a:avLst/>
          </a:prstGeom>
        </p:spPr>
      </p:pic>
      <p:sp>
        <p:nvSpPr>
          <p:cNvPr id="4" name="Footer Placeholder 3"/>
          <p:cNvSpPr>
            <a:spLocks noGrp="1"/>
          </p:cNvSpPr>
          <p:nvPr>
            <p:ph type="ftr" sz="quarter" idx="11"/>
          </p:nvPr>
        </p:nvSpPr>
        <p:spPr/>
        <p:txBody>
          <a:bodyPr/>
          <a:lstStyle/>
          <a:p>
            <a:r>
              <a:rPr lang="en-US" dirty="0" smtClean="0"/>
              <a:t>© Cambridge University Press 2016</a:t>
            </a:r>
            <a:endParaRPr lang="en-US" dirty="0"/>
          </a:p>
        </p:txBody>
      </p:sp>
      <p:sp>
        <p:nvSpPr>
          <p:cNvPr id="2" name="Title 1"/>
          <p:cNvSpPr>
            <a:spLocks noGrp="1"/>
          </p:cNvSpPr>
          <p:nvPr>
            <p:ph type="title"/>
          </p:nvPr>
        </p:nvSpPr>
        <p:spPr>
          <a:xfrm>
            <a:off x="2633700" y="365125"/>
            <a:ext cx="5245100" cy="1325563"/>
          </a:xfrm>
        </p:spPr>
        <p:txBody>
          <a:bodyPr>
            <a:normAutofit/>
          </a:bodyPr>
          <a:lstStyle/>
          <a:p>
            <a:r>
              <a:rPr lang="en-GB" sz="3600" b="1" dirty="0" smtClean="0"/>
              <a:t>What country, what law?</a:t>
            </a:r>
            <a:endParaRPr lang="en-GB" sz="3600" b="1" dirty="0"/>
          </a:p>
        </p:txBody>
      </p:sp>
      <p:sp>
        <p:nvSpPr>
          <p:cNvPr id="7" name="TextBox 6"/>
          <p:cNvSpPr txBox="1"/>
          <p:nvPr/>
        </p:nvSpPr>
        <p:spPr>
          <a:xfrm>
            <a:off x="850225" y="2759262"/>
            <a:ext cx="10341033" cy="3554819"/>
          </a:xfrm>
          <a:prstGeom prst="rect">
            <a:avLst/>
          </a:prstGeom>
          <a:noFill/>
          <a:ln>
            <a:noFill/>
          </a:ln>
        </p:spPr>
        <p:txBody>
          <a:bodyPr wrap="square" rtlCol="0">
            <a:spAutoFit/>
          </a:bodyPr>
          <a:lstStyle/>
          <a:p>
            <a:pPr>
              <a:spcAft>
                <a:spcPts val="600"/>
              </a:spcAft>
            </a:pPr>
            <a:r>
              <a:rPr lang="en-GB" sz="2000" b="1" dirty="0"/>
              <a:t>1</a:t>
            </a:r>
            <a:r>
              <a:rPr lang="en-GB" sz="2000" dirty="0"/>
              <a:t> In </a:t>
            </a:r>
            <a:r>
              <a:rPr lang="en-GB" sz="2000" dirty="0" smtClean="0"/>
              <a:t>__________________ , only </a:t>
            </a:r>
            <a:r>
              <a:rPr lang="en-GB" sz="2000" dirty="0"/>
              <a:t>a qualified electrician is allowed to change a light bulb. </a:t>
            </a:r>
            <a:endParaRPr lang="en-GB" sz="2000" dirty="0" smtClean="0"/>
          </a:p>
          <a:p>
            <a:pPr>
              <a:spcAft>
                <a:spcPts val="600"/>
              </a:spcAft>
            </a:pPr>
            <a:r>
              <a:rPr lang="en-GB" sz="2000" b="1" dirty="0" smtClean="0"/>
              <a:t>2</a:t>
            </a:r>
            <a:r>
              <a:rPr lang="en-GB" sz="2000" dirty="0" smtClean="0"/>
              <a:t> </a:t>
            </a:r>
            <a:r>
              <a:rPr lang="en-GB" sz="2000" dirty="0"/>
              <a:t>In </a:t>
            </a:r>
            <a:r>
              <a:rPr lang="en-GB" sz="2000" dirty="0" smtClean="0"/>
              <a:t>_________________, </a:t>
            </a:r>
            <a:r>
              <a:rPr lang="en-GB" sz="2000" dirty="0"/>
              <a:t>a person is not allowed to die in the Houses of Parliament. It was voted the most ridiculous law </a:t>
            </a:r>
            <a:r>
              <a:rPr lang="en-GB" sz="2000" dirty="0" smtClean="0"/>
              <a:t>in </a:t>
            </a:r>
            <a:r>
              <a:rPr lang="en-GB" sz="2000" dirty="0"/>
              <a:t>2007.</a:t>
            </a:r>
          </a:p>
          <a:p>
            <a:pPr>
              <a:spcAft>
                <a:spcPts val="600"/>
              </a:spcAft>
            </a:pPr>
            <a:r>
              <a:rPr lang="en-GB" sz="2000" b="1" dirty="0"/>
              <a:t>3</a:t>
            </a:r>
            <a:r>
              <a:rPr lang="en-GB" sz="2000" dirty="0"/>
              <a:t> Flushing the toilet after 10pm isn’t allowed in </a:t>
            </a:r>
            <a:r>
              <a:rPr lang="en-GB" sz="2000" dirty="0" smtClean="0"/>
              <a:t>_____________ .</a:t>
            </a:r>
            <a:endParaRPr lang="en-GB" sz="2000" dirty="0"/>
          </a:p>
          <a:p>
            <a:pPr>
              <a:spcAft>
                <a:spcPts val="600"/>
              </a:spcAft>
            </a:pPr>
            <a:r>
              <a:rPr lang="en-GB" sz="2000" b="1" dirty="0"/>
              <a:t>4</a:t>
            </a:r>
            <a:r>
              <a:rPr lang="en-GB" sz="2000" dirty="0"/>
              <a:t> </a:t>
            </a:r>
            <a:r>
              <a:rPr lang="en-GB" sz="2000" dirty="0" smtClean="0"/>
              <a:t>The government lets people drive a car at 15 in _______________ .</a:t>
            </a:r>
            <a:endParaRPr lang="en-GB" sz="2000" dirty="0"/>
          </a:p>
          <a:p>
            <a:pPr>
              <a:spcAft>
                <a:spcPts val="600"/>
              </a:spcAft>
            </a:pPr>
            <a:r>
              <a:rPr lang="en-GB" sz="2000" b="1" dirty="0"/>
              <a:t>5</a:t>
            </a:r>
            <a:r>
              <a:rPr lang="en-GB" sz="2000" dirty="0"/>
              <a:t> You are not allowed to be fat in </a:t>
            </a:r>
            <a:r>
              <a:rPr lang="en-GB" sz="2000" dirty="0" smtClean="0"/>
              <a:t>______________ . In </a:t>
            </a:r>
            <a:r>
              <a:rPr lang="en-GB" sz="2000" dirty="0"/>
              <a:t>2009, lawmakers set a maximum waistline, meaning every </a:t>
            </a:r>
            <a:r>
              <a:rPr lang="en-GB" sz="2000" dirty="0" smtClean="0"/>
              <a:t>men over </a:t>
            </a:r>
            <a:r>
              <a:rPr lang="en-GB" sz="2000" dirty="0"/>
              <a:t>40 </a:t>
            </a:r>
            <a:r>
              <a:rPr lang="en-GB" sz="2000" dirty="0" smtClean="0"/>
              <a:t>years old must have </a:t>
            </a:r>
            <a:r>
              <a:rPr lang="en-GB" sz="2000" dirty="0"/>
              <a:t>a waistline measuring </a:t>
            </a:r>
            <a:r>
              <a:rPr lang="en-GB" sz="2000" dirty="0" smtClean="0"/>
              <a:t>less than 31 inched, </a:t>
            </a:r>
            <a:r>
              <a:rPr lang="en-GB" sz="2000" dirty="0"/>
              <a:t>and </a:t>
            </a:r>
            <a:r>
              <a:rPr lang="en-GB" sz="2000" dirty="0" smtClean="0"/>
              <a:t>woman less than 35 inches.</a:t>
            </a:r>
          </a:p>
          <a:p>
            <a:pPr>
              <a:spcAft>
                <a:spcPts val="600"/>
              </a:spcAft>
            </a:pPr>
            <a:r>
              <a:rPr lang="en-GB" sz="2000" b="1" dirty="0" smtClean="0"/>
              <a:t>6</a:t>
            </a:r>
            <a:r>
              <a:rPr lang="en-GB" sz="2000" dirty="0" smtClean="0"/>
              <a:t> </a:t>
            </a:r>
            <a:r>
              <a:rPr lang="en-GB" sz="2000" dirty="0"/>
              <a:t>In </a:t>
            </a:r>
            <a:r>
              <a:rPr lang="en-GB" sz="2000" dirty="0" smtClean="0"/>
              <a:t>__________________ , The government makes radio stations play one song in every five by a local artist.</a:t>
            </a:r>
            <a:endParaRPr lang="en-GB" sz="2000" dirty="0"/>
          </a:p>
        </p:txBody>
      </p:sp>
      <p:sp>
        <p:nvSpPr>
          <p:cNvPr id="12" name="TextBox 11"/>
          <p:cNvSpPr txBox="1"/>
          <p:nvPr/>
        </p:nvSpPr>
        <p:spPr>
          <a:xfrm>
            <a:off x="1306819" y="2711205"/>
            <a:ext cx="2676698" cy="461665"/>
          </a:xfrm>
          <a:prstGeom prst="rect">
            <a:avLst/>
          </a:prstGeom>
          <a:noFill/>
        </p:spPr>
        <p:txBody>
          <a:bodyPr wrap="square" rtlCol="0">
            <a:spAutoFit/>
          </a:bodyPr>
          <a:lstStyle/>
          <a:p>
            <a:r>
              <a:rPr lang="en-GB" sz="2400" b="1" dirty="0">
                <a:solidFill>
                  <a:srgbClr val="FF0000"/>
                </a:solidFill>
              </a:rPr>
              <a:t>Victoria, </a:t>
            </a:r>
            <a:r>
              <a:rPr lang="en-GB" sz="2400" b="1" dirty="0" smtClean="0">
                <a:solidFill>
                  <a:srgbClr val="FF0000"/>
                </a:solidFill>
              </a:rPr>
              <a:t>Australia</a:t>
            </a:r>
            <a:endParaRPr lang="en-GB" sz="2400" b="1" dirty="0">
              <a:solidFill>
                <a:srgbClr val="FF0000"/>
              </a:solidFill>
            </a:endParaRPr>
          </a:p>
        </p:txBody>
      </p:sp>
      <p:sp>
        <p:nvSpPr>
          <p:cNvPr id="13" name="TextBox 12"/>
          <p:cNvSpPr txBox="1"/>
          <p:nvPr/>
        </p:nvSpPr>
        <p:spPr>
          <a:xfrm>
            <a:off x="1798524" y="3103835"/>
            <a:ext cx="1429790" cy="461665"/>
          </a:xfrm>
          <a:prstGeom prst="rect">
            <a:avLst/>
          </a:prstGeom>
          <a:noFill/>
        </p:spPr>
        <p:txBody>
          <a:bodyPr wrap="square" rtlCol="0">
            <a:spAutoFit/>
          </a:bodyPr>
          <a:lstStyle/>
          <a:p>
            <a:r>
              <a:rPr lang="en-GB" sz="2400" b="1" dirty="0" smtClean="0">
                <a:solidFill>
                  <a:srgbClr val="FF0000"/>
                </a:solidFill>
              </a:rPr>
              <a:t>England</a:t>
            </a:r>
            <a:endParaRPr lang="en-GB" sz="2400" b="1" dirty="0">
              <a:solidFill>
                <a:srgbClr val="FF0000"/>
              </a:solidFill>
            </a:endParaRPr>
          </a:p>
        </p:txBody>
      </p:sp>
      <p:sp>
        <p:nvSpPr>
          <p:cNvPr id="14" name="TextBox 13"/>
          <p:cNvSpPr txBox="1"/>
          <p:nvPr/>
        </p:nvSpPr>
        <p:spPr>
          <a:xfrm>
            <a:off x="5829853" y="3761829"/>
            <a:ext cx="1820489" cy="461665"/>
          </a:xfrm>
          <a:prstGeom prst="rect">
            <a:avLst/>
          </a:prstGeom>
          <a:noFill/>
        </p:spPr>
        <p:txBody>
          <a:bodyPr wrap="square" rtlCol="0">
            <a:spAutoFit/>
          </a:bodyPr>
          <a:lstStyle/>
          <a:p>
            <a:r>
              <a:rPr lang="en-GB" sz="2400" b="1" dirty="0" smtClean="0">
                <a:solidFill>
                  <a:srgbClr val="FF0000"/>
                </a:solidFill>
              </a:rPr>
              <a:t>Switzerland</a:t>
            </a:r>
            <a:endParaRPr lang="en-GB" sz="2400" b="1" dirty="0">
              <a:solidFill>
                <a:srgbClr val="FF0000"/>
              </a:solidFill>
            </a:endParaRPr>
          </a:p>
        </p:txBody>
      </p:sp>
      <p:sp>
        <p:nvSpPr>
          <p:cNvPr id="15" name="TextBox 14"/>
          <p:cNvSpPr txBox="1"/>
          <p:nvPr/>
        </p:nvSpPr>
        <p:spPr>
          <a:xfrm>
            <a:off x="6339920" y="4144752"/>
            <a:ext cx="1384068" cy="461665"/>
          </a:xfrm>
          <a:prstGeom prst="rect">
            <a:avLst/>
          </a:prstGeom>
          <a:noFill/>
        </p:spPr>
        <p:txBody>
          <a:bodyPr wrap="square" rtlCol="0">
            <a:spAutoFit/>
          </a:bodyPr>
          <a:lstStyle/>
          <a:p>
            <a:r>
              <a:rPr lang="en-GB" sz="2400" b="1" dirty="0" smtClean="0">
                <a:solidFill>
                  <a:srgbClr val="FF0000"/>
                </a:solidFill>
              </a:rPr>
              <a:t>Mexico</a:t>
            </a:r>
            <a:endParaRPr lang="en-GB" sz="2400" b="1" dirty="0">
              <a:solidFill>
                <a:srgbClr val="FF0000"/>
              </a:solidFill>
            </a:endParaRPr>
          </a:p>
        </p:txBody>
      </p:sp>
      <p:sp>
        <p:nvSpPr>
          <p:cNvPr id="16" name="TextBox 15"/>
          <p:cNvSpPr txBox="1"/>
          <p:nvPr/>
        </p:nvSpPr>
        <p:spPr>
          <a:xfrm>
            <a:off x="4776111" y="4536671"/>
            <a:ext cx="1269078" cy="461665"/>
          </a:xfrm>
          <a:prstGeom prst="rect">
            <a:avLst/>
          </a:prstGeom>
          <a:noFill/>
        </p:spPr>
        <p:txBody>
          <a:bodyPr wrap="square" rtlCol="0">
            <a:spAutoFit/>
          </a:bodyPr>
          <a:lstStyle/>
          <a:p>
            <a:r>
              <a:rPr lang="en-GB" sz="2400" b="1" dirty="0" smtClean="0">
                <a:solidFill>
                  <a:srgbClr val="FF0000"/>
                </a:solidFill>
              </a:rPr>
              <a:t>Japan</a:t>
            </a:r>
            <a:endParaRPr lang="en-GB" sz="2400" b="1" dirty="0">
              <a:solidFill>
                <a:srgbClr val="FF0000"/>
              </a:solidFill>
            </a:endParaRPr>
          </a:p>
        </p:txBody>
      </p:sp>
      <p:sp>
        <p:nvSpPr>
          <p:cNvPr id="17" name="TextBox 16"/>
          <p:cNvSpPr txBox="1"/>
          <p:nvPr/>
        </p:nvSpPr>
        <p:spPr>
          <a:xfrm>
            <a:off x="1831715" y="5533869"/>
            <a:ext cx="1425635" cy="461665"/>
          </a:xfrm>
          <a:prstGeom prst="rect">
            <a:avLst/>
          </a:prstGeom>
          <a:noFill/>
        </p:spPr>
        <p:txBody>
          <a:bodyPr wrap="square" rtlCol="0">
            <a:spAutoFit/>
          </a:bodyPr>
          <a:lstStyle/>
          <a:p>
            <a:r>
              <a:rPr lang="en-GB" sz="2400" b="1" dirty="0" smtClean="0">
                <a:solidFill>
                  <a:srgbClr val="FF0000"/>
                </a:solidFill>
              </a:rPr>
              <a:t>Canada</a:t>
            </a:r>
            <a:endParaRPr lang="en-GB" sz="2400" b="1" dirty="0">
              <a:solidFill>
                <a:srgbClr val="FF0000"/>
              </a:solidFill>
            </a:endParaRPr>
          </a:p>
        </p:txBody>
      </p:sp>
      <p:sp>
        <p:nvSpPr>
          <p:cNvPr id="18" name="TextBox 17"/>
          <p:cNvSpPr txBox="1"/>
          <p:nvPr/>
        </p:nvSpPr>
        <p:spPr>
          <a:xfrm rot="1130574">
            <a:off x="8685269" y="1738515"/>
            <a:ext cx="2676698" cy="461665"/>
          </a:xfrm>
          <a:prstGeom prst="rect">
            <a:avLst/>
          </a:prstGeom>
          <a:noFill/>
          <a:ln>
            <a:solidFill>
              <a:srgbClr val="0070C0"/>
            </a:solidFill>
          </a:ln>
        </p:spPr>
        <p:txBody>
          <a:bodyPr wrap="square" rtlCol="0">
            <a:spAutoFit/>
          </a:bodyPr>
          <a:lstStyle/>
          <a:p>
            <a:r>
              <a:rPr lang="en-GB" sz="2400" b="1" dirty="0">
                <a:solidFill>
                  <a:srgbClr val="0070C0"/>
                </a:solidFill>
              </a:rPr>
              <a:t>Victoria, Australia</a:t>
            </a:r>
          </a:p>
        </p:txBody>
      </p:sp>
      <p:sp>
        <p:nvSpPr>
          <p:cNvPr id="19" name="TextBox 18"/>
          <p:cNvSpPr txBox="1"/>
          <p:nvPr/>
        </p:nvSpPr>
        <p:spPr>
          <a:xfrm rot="20389087">
            <a:off x="3175212" y="1925930"/>
            <a:ext cx="1429790" cy="461665"/>
          </a:xfrm>
          <a:prstGeom prst="rect">
            <a:avLst/>
          </a:prstGeom>
          <a:noFill/>
          <a:ln>
            <a:solidFill>
              <a:srgbClr val="0070C0"/>
            </a:solidFill>
          </a:ln>
        </p:spPr>
        <p:txBody>
          <a:bodyPr wrap="square" rtlCol="0">
            <a:spAutoFit/>
          </a:bodyPr>
          <a:lstStyle/>
          <a:p>
            <a:r>
              <a:rPr lang="en-GB" sz="2400" b="1" dirty="0" smtClean="0">
                <a:solidFill>
                  <a:srgbClr val="0070C0"/>
                </a:solidFill>
              </a:rPr>
              <a:t>England</a:t>
            </a:r>
            <a:endParaRPr lang="en-GB" sz="2400" b="1" dirty="0">
              <a:solidFill>
                <a:srgbClr val="0070C0"/>
              </a:solidFill>
            </a:endParaRPr>
          </a:p>
        </p:txBody>
      </p:sp>
      <p:sp>
        <p:nvSpPr>
          <p:cNvPr id="21" name="TextBox 20"/>
          <p:cNvSpPr txBox="1"/>
          <p:nvPr/>
        </p:nvSpPr>
        <p:spPr>
          <a:xfrm rot="892585">
            <a:off x="1004786" y="1676706"/>
            <a:ext cx="1820489" cy="461665"/>
          </a:xfrm>
          <a:prstGeom prst="rect">
            <a:avLst/>
          </a:prstGeom>
          <a:noFill/>
          <a:ln>
            <a:solidFill>
              <a:srgbClr val="0070C0"/>
            </a:solidFill>
          </a:ln>
        </p:spPr>
        <p:txBody>
          <a:bodyPr wrap="square" rtlCol="0">
            <a:spAutoFit/>
          </a:bodyPr>
          <a:lstStyle/>
          <a:p>
            <a:r>
              <a:rPr lang="en-GB" sz="2400" b="1" dirty="0" smtClean="0">
                <a:solidFill>
                  <a:srgbClr val="0070C0"/>
                </a:solidFill>
              </a:rPr>
              <a:t>Switzerland</a:t>
            </a:r>
            <a:endParaRPr lang="en-GB" sz="2400" b="1" dirty="0">
              <a:solidFill>
                <a:srgbClr val="0070C0"/>
              </a:solidFill>
            </a:endParaRPr>
          </a:p>
        </p:txBody>
      </p:sp>
      <p:sp>
        <p:nvSpPr>
          <p:cNvPr id="22" name="TextBox 21"/>
          <p:cNvSpPr txBox="1"/>
          <p:nvPr/>
        </p:nvSpPr>
        <p:spPr>
          <a:xfrm rot="20765961">
            <a:off x="7286520" y="2085053"/>
            <a:ext cx="1425635" cy="461665"/>
          </a:xfrm>
          <a:prstGeom prst="rect">
            <a:avLst/>
          </a:prstGeom>
          <a:noFill/>
          <a:ln>
            <a:solidFill>
              <a:srgbClr val="0070C0"/>
            </a:solidFill>
          </a:ln>
        </p:spPr>
        <p:txBody>
          <a:bodyPr wrap="square" rtlCol="0">
            <a:spAutoFit/>
          </a:bodyPr>
          <a:lstStyle/>
          <a:p>
            <a:r>
              <a:rPr lang="en-GB" sz="2400" b="1" dirty="0" smtClean="0">
                <a:solidFill>
                  <a:srgbClr val="0070C0"/>
                </a:solidFill>
              </a:rPr>
              <a:t>Canada</a:t>
            </a:r>
            <a:endParaRPr lang="en-GB" sz="2400" b="1" dirty="0">
              <a:solidFill>
                <a:srgbClr val="0070C0"/>
              </a:solidFill>
            </a:endParaRPr>
          </a:p>
        </p:txBody>
      </p:sp>
      <p:sp>
        <p:nvSpPr>
          <p:cNvPr id="23" name="TextBox 22"/>
          <p:cNvSpPr txBox="1"/>
          <p:nvPr/>
        </p:nvSpPr>
        <p:spPr>
          <a:xfrm rot="1062833">
            <a:off x="5942712" y="1598277"/>
            <a:ext cx="1269078" cy="461665"/>
          </a:xfrm>
          <a:prstGeom prst="rect">
            <a:avLst/>
          </a:prstGeom>
          <a:noFill/>
          <a:ln>
            <a:solidFill>
              <a:srgbClr val="0070C0"/>
            </a:solidFill>
          </a:ln>
        </p:spPr>
        <p:txBody>
          <a:bodyPr wrap="square" rtlCol="0">
            <a:spAutoFit/>
          </a:bodyPr>
          <a:lstStyle/>
          <a:p>
            <a:r>
              <a:rPr lang="en-GB" sz="2400" b="1" dirty="0" smtClean="0">
                <a:solidFill>
                  <a:srgbClr val="0070C0"/>
                </a:solidFill>
              </a:rPr>
              <a:t>Japan</a:t>
            </a:r>
            <a:endParaRPr lang="en-GB" sz="2400" b="1" dirty="0">
              <a:solidFill>
                <a:srgbClr val="0070C0"/>
              </a:solidFill>
            </a:endParaRPr>
          </a:p>
        </p:txBody>
      </p:sp>
      <p:sp>
        <p:nvSpPr>
          <p:cNvPr id="24" name="TextBox 23"/>
          <p:cNvSpPr txBox="1"/>
          <p:nvPr/>
        </p:nvSpPr>
        <p:spPr>
          <a:xfrm rot="21010416">
            <a:off x="4669990" y="2148606"/>
            <a:ext cx="1384068" cy="461665"/>
          </a:xfrm>
          <a:prstGeom prst="rect">
            <a:avLst/>
          </a:prstGeom>
          <a:noFill/>
          <a:ln>
            <a:solidFill>
              <a:srgbClr val="0070C0"/>
            </a:solidFill>
          </a:ln>
        </p:spPr>
        <p:txBody>
          <a:bodyPr wrap="square" rtlCol="0">
            <a:spAutoFit/>
          </a:bodyPr>
          <a:lstStyle/>
          <a:p>
            <a:r>
              <a:rPr lang="en-GB" sz="2400" b="1" dirty="0" smtClean="0">
                <a:solidFill>
                  <a:srgbClr val="0070C0"/>
                </a:solidFill>
              </a:rPr>
              <a:t>Mexico</a:t>
            </a:r>
            <a:endParaRPr lang="en-GB" sz="2400" b="1" dirty="0">
              <a:solidFill>
                <a:srgbClr val="0070C0"/>
              </a:solidFill>
            </a:endParaRPr>
          </a:p>
        </p:txBody>
      </p:sp>
    </p:spTree>
    <p:extLst>
      <p:ext uri="{BB962C8B-B14F-4D97-AF65-F5344CB8AC3E}">
        <p14:creationId xmlns:p14="http://schemas.microsoft.com/office/powerpoint/2010/main" val="132943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fltVal val="0"/>
                                          </p:val>
                                        </p:tav>
                                        <p:tav tm="100000">
                                          <p:val>
                                            <p:strVal val="#ppt_w"/>
                                          </p:val>
                                        </p:tav>
                                      </p:tavLst>
                                    </p:anim>
                                    <p:anim calcmode="lin" valueType="num">
                                      <p:cBhvr>
                                        <p:cTn id="13" dur="1000" fill="hold"/>
                                        <p:tgtEl>
                                          <p:spTgt spid="21"/>
                                        </p:tgtEl>
                                        <p:attrNameLst>
                                          <p:attrName>ppt_h</p:attrName>
                                        </p:attrNameLst>
                                      </p:cBhvr>
                                      <p:tavLst>
                                        <p:tav tm="0">
                                          <p:val>
                                            <p:fltVal val="0"/>
                                          </p:val>
                                        </p:tav>
                                        <p:tav tm="100000">
                                          <p:val>
                                            <p:strVal val="#ppt_h"/>
                                          </p:val>
                                        </p:tav>
                                      </p:tavLst>
                                    </p:anim>
                                    <p:anim calcmode="lin" valueType="num">
                                      <p:cBhvr>
                                        <p:cTn id="14" dur="1000" fill="hold"/>
                                        <p:tgtEl>
                                          <p:spTgt spid="21"/>
                                        </p:tgtEl>
                                        <p:attrNameLst>
                                          <p:attrName>style.rotation</p:attrName>
                                        </p:attrNameLst>
                                      </p:cBhvr>
                                      <p:tavLst>
                                        <p:tav tm="0">
                                          <p:val>
                                            <p:fltVal val="90"/>
                                          </p:val>
                                        </p:tav>
                                        <p:tav tm="100000">
                                          <p:val>
                                            <p:fltVal val="0"/>
                                          </p:val>
                                        </p:tav>
                                      </p:tavLst>
                                    </p:anim>
                                    <p:animEffect transition="in" filter="fade">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fltVal val="0"/>
                                          </p:val>
                                        </p:tav>
                                        <p:tav tm="100000">
                                          <p:val>
                                            <p:strVal val="#ppt_w"/>
                                          </p:val>
                                        </p:tav>
                                      </p:tavLst>
                                    </p:anim>
                                    <p:anim calcmode="lin" valueType="num">
                                      <p:cBhvr>
                                        <p:cTn id="37" dur="1000" fill="hold"/>
                                        <p:tgtEl>
                                          <p:spTgt spid="23"/>
                                        </p:tgtEl>
                                        <p:attrNameLst>
                                          <p:attrName>ppt_h</p:attrName>
                                        </p:attrNameLst>
                                      </p:cBhvr>
                                      <p:tavLst>
                                        <p:tav tm="0">
                                          <p:val>
                                            <p:fltVal val="0"/>
                                          </p:val>
                                        </p:tav>
                                        <p:tav tm="100000">
                                          <p:val>
                                            <p:strVal val="#ppt_h"/>
                                          </p:val>
                                        </p:tav>
                                      </p:tavLst>
                                    </p:anim>
                                    <p:anim calcmode="lin" valueType="num">
                                      <p:cBhvr>
                                        <p:cTn id="38" dur="1000" fill="hold"/>
                                        <p:tgtEl>
                                          <p:spTgt spid="23"/>
                                        </p:tgtEl>
                                        <p:attrNameLst>
                                          <p:attrName>style.rotation</p:attrName>
                                        </p:attrNameLst>
                                      </p:cBhvr>
                                      <p:tavLst>
                                        <p:tav tm="0">
                                          <p:val>
                                            <p:fltVal val="90"/>
                                          </p:val>
                                        </p:tav>
                                        <p:tav tm="100000">
                                          <p:val>
                                            <p:fltVal val="0"/>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 calcmode="lin" valueType="num">
                                      <p:cBhvr>
                                        <p:cTn id="46" dur="1000" fill="hold"/>
                                        <p:tgtEl>
                                          <p:spTgt spid="22"/>
                                        </p:tgtEl>
                                        <p:attrNameLst>
                                          <p:attrName>style.rotation</p:attrName>
                                        </p:attrNameLst>
                                      </p:cBhvr>
                                      <p:tavLst>
                                        <p:tav tm="0">
                                          <p:val>
                                            <p:fltVal val="90"/>
                                          </p:val>
                                        </p:tav>
                                        <p:tav tm="100000">
                                          <p:val>
                                            <p:fltVal val="0"/>
                                          </p:val>
                                        </p:tav>
                                      </p:tavLst>
                                    </p:anim>
                                    <p:animEffect transition="in" filter="fade">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90"/>
                                          </p:val>
                                        </p:tav>
                                        <p:tav tm="100000">
                                          <p:val>
                                            <p:fltVal val="0"/>
                                          </p:val>
                                        </p:tav>
                                      </p:tavLst>
                                    </p:anim>
                                    <p:animEffect transition="in" filter="fade">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60" dur="500"/>
                                        <p:tgtEl>
                                          <p:spTgt spid="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65" dur="500"/>
                                        <p:tgtEl>
                                          <p:spTgt spid="7">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70" dur="500"/>
                                        <p:tgtEl>
                                          <p:spTgt spid="7">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5" dur="500"/>
                                        <p:tgtEl>
                                          <p:spTgt spid="7">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80" dur="500"/>
                                        <p:tgtEl>
                                          <p:spTgt spid="7">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85" dur="500"/>
                                        <p:tgtEl>
                                          <p:spTgt spid="7">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1000" fill="hold"/>
                                        <p:tgtEl>
                                          <p:spTgt spid="12"/>
                                        </p:tgtEl>
                                        <p:attrNameLst>
                                          <p:attrName>ppt_w</p:attrName>
                                        </p:attrNameLst>
                                      </p:cBhvr>
                                      <p:tavLst>
                                        <p:tav tm="0">
                                          <p:val>
                                            <p:fltVal val="0"/>
                                          </p:val>
                                        </p:tav>
                                        <p:tav tm="100000">
                                          <p:val>
                                            <p:strVal val="#ppt_w"/>
                                          </p:val>
                                        </p:tav>
                                      </p:tavLst>
                                    </p:anim>
                                    <p:anim calcmode="lin" valueType="num">
                                      <p:cBhvr>
                                        <p:cTn id="91" dur="1000" fill="hold"/>
                                        <p:tgtEl>
                                          <p:spTgt spid="12"/>
                                        </p:tgtEl>
                                        <p:attrNameLst>
                                          <p:attrName>ppt_h</p:attrName>
                                        </p:attrNameLst>
                                      </p:cBhvr>
                                      <p:tavLst>
                                        <p:tav tm="0">
                                          <p:val>
                                            <p:fltVal val="0"/>
                                          </p:val>
                                        </p:tav>
                                        <p:tav tm="100000">
                                          <p:val>
                                            <p:strVal val="#ppt_h"/>
                                          </p:val>
                                        </p:tav>
                                      </p:tavLst>
                                    </p:anim>
                                    <p:anim calcmode="lin" valueType="num">
                                      <p:cBhvr>
                                        <p:cTn id="92" dur="1000" fill="hold"/>
                                        <p:tgtEl>
                                          <p:spTgt spid="12"/>
                                        </p:tgtEl>
                                        <p:attrNameLst>
                                          <p:attrName>style.rotation</p:attrName>
                                        </p:attrNameLst>
                                      </p:cBhvr>
                                      <p:tavLst>
                                        <p:tav tm="0">
                                          <p:val>
                                            <p:fltVal val="90"/>
                                          </p:val>
                                        </p:tav>
                                        <p:tav tm="100000">
                                          <p:val>
                                            <p:fltVal val="0"/>
                                          </p:val>
                                        </p:tav>
                                      </p:tavLst>
                                    </p:anim>
                                    <p:animEffect transition="in" filter="fade">
                                      <p:cBhvr>
                                        <p:cTn id="93" dur="1000"/>
                                        <p:tgtEl>
                                          <p:spTgt spid="12"/>
                                        </p:tgtEl>
                                      </p:cBhvr>
                                    </p:animEffect>
                                  </p:childTnLst>
                                </p:cTn>
                              </p:par>
                            </p:childTnLst>
                          </p:cTn>
                        </p:par>
                        <p:par>
                          <p:cTn id="94" fill="hold">
                            <p:stCondLst>
                              <p:cond delay="1000"/>
                            </p:stCondLst>
                            <p:childTnLst>
                              <p:par>
                                <p:cTn id="95" presetID="26" presetClass="exit" presetSubtype="0" fill="hold" grpId="1" nodeType="afterEffect">
                                  <p:stCondLst>
                                    <p:cond delay="0"/>
                                  </p:stCondLst>
                                  <p:childTnLst>
                                    <p:animEffect transition="out" filter="wipe(down)">
                                      <p:cBhvr>
                                        <p:cTn id="96" dur="180" accel="50000">
                                          <p:stCondLst>
                                            <p:cond delay="1820"/>
                                          </p:stCondLst>
                                        </p:cTn>
                                        <p:tgtEl>
                                          <p:spTgt spid="18"/>
                                        </p:tgtEl>
                                      </p:cBhvr>
                                    </p:animEffect>
                                    <p:anim calcmode="lin" valueType="num">
                                      <p:cBhvr>
                                        <p:cTn id="97"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98"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99"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0"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1"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2"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3"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104" dur="26">
                                          <p:stCondLst>
                                            <p:cond delay="620"/>
                                          </p:stCondLst>
                                        </p:cTn>
                                        <p:tgtEl>
                                          <p:spTgt spid="18"/>
                                        </p:tgtEl>
                                      </p:cBhvr>
                                      <p:to x="100000" y="60000"/>
                                    </p:animScale>
                                    <p:animScale>
                                      <p:cBhvr>
                                        <p:cTn id="105" dur="166" decel="50000">
                                          <p:stCondLst>
                                            <p:cond delay="646"/>
                                          </p:stCondLst>
                                        </p:cTn>
                                        <p:tgtEl>
                                          <p:spTgt spid="18"/>
                                        </p:tgtEl>
                                      </p:cBhvr>
                                      <p:to x="100000" y="100000"/>
                                    </p:animScale>
                                    <p:animScale>
                                      <p:cBhvr>
                                        <p:cTn id="106" dur="26">
                                          <p:stCondLst>
                                            <p:cond delay="1312"/>
                                          </p:stCondLst>
                                        </p:cTn>
                                        <p:tgtEl>
                                          <p:spTgt spid="18"/>
                                        </p:tgtEl>
                                      </p:cBhvr>
                                      <p:to x="100000" y="80000"/>
                                    </p:animScale>
                                    <p:animScale>
                                      <p:cBhvr>
                                        <p:cTn id="107" dur="166" decel="50000">
                                          <p:stCondLst>
                                            <p:cond delay="1338"/>
                                          </p:stCondLst>
                                        </p:cTn>
                                        <p:tgtEl>
                                          <p:spTgt spid="18"/>
                                        </p:tgtEl>
                                      </p:cBhvr>
                                      <p:to x="100000" y="100000"/>
                                    </p:animScale>
                                    <p:animScale>
                                      <p:cBhvr>
                                        <p:cTn id="108" dur="26">
                                          <p:stCondLst>
                                            <p:cond delay="1642"/>
                                          </p:stCondLst>
                                        </p:cTn>
                                        <p:tgtEl>
                                          <p:spTgt spid="18"/>
                                        </p:tgtEl>
                                      </p:cBhvr>
                                      <p:to x="100000" y="90000"/>
                                    </p:animScale>
                                    <p:animScale>
                                      <p:cBhvr>
                                        <p:cTn id="109" dur="166" decel="50000">
                                          <p:stCondLst>
                                            <p:cond delay="1668"/>
                                          </p:stCondLst>
                                        </p:cTn>
                                        <p:tgtEl>
                                          <p:spTgt spid="18"/>
                                        </p:tgtEl>
                                      </p:cBhvr>
                                      <p:to x="100000" y="100000"/>
                                    </p:animScale>
                                    <p:animScale>
                                      <p:cBhvr>
                                        <p:cTn id="110" dur="26">
                                          <p:stCondLst>
                                            <p:cond delay="1808"/>
                                          </p:stCondLst>
                                        </p:cTn>
                                        <p:tgtEl>
                                          <p:spTgt spid="18"/>
                                        </p:tgtEl>
                                      </p:cBhvr>
                                      <p:to x="100000" y="95000"/>
                                    </p:animScale>
                                    <p:animScale>
                                      <p:cBhvr>
                                        <p:cTn id="111" dur="166" decel="50000">
                                          <p:stCondLst>
                                            <p:cond delay="1834"/>
                                          </p:stCondLst>
                                        </p:cTn>
                                        <p:tgtEl>
                                          <p:spTgt spid="18"/>
                                        </p:tgtEl>
                                      </p:cBhvr>
                                      <p:to x="100000" y="100000"/>
                                    </p:animScale>
                                    <p:set>
                                      <p:cBhvr>
                                        <p:cTn id="112" dur="1" fill="hold">
                                          <p:stCondLst>
                                            <p:cond delay="1999"/>
                                          </p:stCondLst>
                                        </p:cTn>
                                        <p:tgtEl>
                                          <p:spTgt spid="1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1000" fill="hold"/>
                                        <p:tgtEl>
                                          <p:spTgt spid="13"/>
                                        </p:tgtEl>
                                        <p:attrNameLst>
                                          <p:attrName>ppt_w</p:attrName>
                                        </p:attrNameLst>
                                      </p:cBhvr>
                                      <p:tavLst>
                                        <p:tav tm="0">
                                          <p:val>
                                            <p:fltVal val="0"/>
                                          </p:val>
                                        </p:tav>
                                        <p:tav tm="100000">
                                          <p:val>
                                            <p:strVal val="#ppt_w"/>
                                          </p:val>
                                        </p:tav>
                                      </p:tavLst>
                                    </p:anim>
                                    <p:anim calcmode="lin" valueType="num">
                                      <p:cBhvr>
                                        <p:cTn id="118" dur="1000" fill="hold"/>
                                        <p:tgtEl>
                                          <p:spTgt spid="13"/>
                                        </p:tgtEl>
                                        <p:attrNameLst>
                                          <p:attrName>ppt_h</p:attrName>
                                        </p:attrNameLst>
                                      </p:cBhvr>
                                      <p:tavLst>
                                        <p:tav tm="0">
                                          <p:val>
                                            <p:fltVal val="0"/>
                                          </p:val>
                                        </p:tav>
                                        <p:tav tm="100000">
                                          <p:val>
                                            <p:strVal val="#ppt_h"/>
                                          </p:val>
                                        </p:tav>
                                      </p:tavLst>
                                    </p:anim>
                                    <p:anim calcmode="lin" valueType="num">
                                      <p:cBhvr>
                                        <p:cTn id="119" dur="1000" fill="hold"/>
                                        <p:tgtEl>
                                          <p:spTgt spid="13"/>
                                        </p:tgtEl>
                                        <p:attrNameLst>
                                          <p:attrName>style.rotation</p:attrName>
                                        </p:attrNameLst>
                                      </p:cBhvr>
                                      <p:tavLst>
                                        <p:tav tm="0">
                                          <p:val>
                                            <p:fltVal val="90"/>
                                          </p:val>
                                        </p:tav>
                                        <p:tav tm="100000">
                                          <p:val>
                                            <p:fltVal val="0"/>
                                          </p:val>
                                        </p:tav>
                                      </p:tavLst>
                                    </p:anim>
                                    <p:animEffect transition="in" filter="fade">
                                      <p:cBhvr>
                                        <p:cTn id="120" dur="1000"/>
                                        <p:tgtEl>
                                          <p:spTgt spid="13"/>
                                        </p:tgtEl>
                                      </p:cBhvr>
                                    </p:animEffect>
                                  </p:childTnLst>
                                </p:cTn>
                              </p:par>
                            </p:childTnLst>
                          </p:cTn>
                        </p:par>
                        <p:par>
                          <p:cTn id="121" fill="hold">
                            <p:stCondLst>
                              <p:cond delay="1000"/>
                            </p:stCondLst>
                            <p:childTnLst>
                              <p:par>
                                <p:cTn id="122" presetID="26" presetClass="exit" presetSubtype="0" fill="hold" grpId="1" nodeType="afterEffect">
                                  <p:stCondLst>
                                    <p:cond delay="0"/>
                                  </p:stCondLst>
                                  <p:childTnLst>
                                    <p:animEffect transition="out" filter="wipe(down)">
                                      <p:cBhvr>
                                        <p:cTn id="123" dur="180" accel="50000">
                                          <p:stCondLst>
                                            <p:cond delay="1820"/>
                                          </p:stCondLst>
                                        </p:cTn>
                                        <p:tgtEl>
                                          <p:spTgt spid="19"/>
                                        </p:tgtEl>
                                      </p:cBhvr>
                                    </p:animEffect>
                                    <p:anim calcmode="lin" valueType="num">
                                      <p:cBhvr>
                                        <p:cTn id="124" dur="1822" tmFilter="0,0; 0.14,0.31; 0.43,0.73; 0.71,0.91; 1.0,1.0">
                                          <p:stCondLst>
                                            <p:cond delay="0"/>
                                          </p:stCondLst>
                                        </p:cTn>
                                        <p:tgtEl>
                                          <p:spTgt spid="19"/>
                                        </p:tgtEl>
                                        <p:attrNameLst>
                                          <p:attrName>ppt_x</p:attrName>
                                        </p:attrNameLst>
                                      </p:cBhvr>
                                      <p:tavLst>
                                        <p:tav tm="0">
                                          <p:val>
                                            <p:strVal val="ppt_x"/>
                                          </p:val>
                                        </p:tav>
                                        <p:tav tm="100000">
                                          <p:val>
                                            <p:strVal val="#ppt_x+0.25"/>
                                          </p:val>
                                        </p:tav>
                                      </p:tavLst>
                                    </p:anim>
                                    <p:anim calcmode="lin" valueType="num">
                                      <p:cBhvr>
                                        <p:cTn id="125" dur="178">
                                          <p:stCondLst>
                                            <p:cond delay="1822"/>
                                          </p:stCondLst>
                                        </p:cTn>
                                        <p:tgtEl>
                                          <p:spTgt spid="19"/>
                                        </p:tgtEl>
                                        <p:attrNameLst>
                                          <p:attrName>ppt_x</p:attrName>
                                        </p:attrNameLst>
                                      </p:cBhvr>
                                      <p:tavLst>
                                        <p:tav tm="0">
                                          <p:val>
                                            <p:strVal val="ppt_x"/>
                                          </p:val>
                                        </p:tav>
                                        <p:tav tm="100000">
                                          <p:val>
                                            <p:strVal val="ppt_x"/>
                                          </p:val>
                                        </p:tav>
                                      </p:tavLst>
                                    </p:anim>
                                    <p:anim calcmode="lin" valueType="num">
                                      <p:cBhvr>
                                        <p:cTn id="126" dur="664" tmFilter="0.0,0.0;0.25,0.07;0.50,0.2;0.75,0.467;1.0,1.0">
                                          <p:stCondLst>
                                            <p:cond delay="0"/>
                                          </p:stCondLst>
                                        </p:cTn>
                                        <p:tgtEl>
                                          <p:spTgt spid="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7" dur="664" tmFilter="0, 0; 0.125,0.2665; 0.25,0.4; 0.375,0.465; 0.5,0.5;  0.625,0.535; 0.75,0.6; 0.875,0.7335; 1,1">
                                          <p:stCondLst>
                                            <p:cond delay="664"/>
                                          </p:stCondLst>
                                        </p:cTn>
                                        <p:tgtEl>
                                          <p:spTgt spid="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8" dur="332" tmFilter="0, 0; 0.125,0.2665; 0.25,0.4; 0.375,0.465; 0.5,0.5;  0.625,0.535; 0.75,0.6; 0.875,0.7335; 1,1">
                                          <p:stCondLst>
                                            <p:cond delay="1324"/>
                                          </p:stCondLst>
                                        </p:cTn>
                                        <p:tgtEl>
                                          <p:spTgt spid="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9" dur="164" tmFilter="0, 0; 0.125,0.2665; 0.25,0.4; 0.375,0.465; 0.5,0.5;  0.625,0.535; 0.75,0.6; 0.875,0.7335; 1,1">
                                          <p:stCondLst>
                                            <p:cond delay="1656"/>
                                          </p:stCondLst>
                                        </p:cTn>
                                        <p:tgtEl>
                                          <p:spTgt spid="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0" dur="180" accel="50000">
                                          <p:stCondLst>
                                            <p:cond delay="1820"/>
                                          </p:stCondLst>
                                        </p:cTn>
                                        <p:tgtEl>
                                          <p:spTgt spid="19"/>
                                        </p:tgtEl>
                                        <p:attrNameLst>
                                          <p:attrName>ppt_y</p:attrName>
                                        </p:attrNameLst>
                                      </p:cBhvr>
                                      <p:tavLst>
                                        <p:tav tm="0">
                                          <p:val>
                                            <p:strVal val="ppt_y"/>
                                          </p:val>
                                        </p:tav>
                                        <p:tav tm="100000">
                                          <p:val>
                                            <p:strVal val="ppt_y+ppt_h"/>
                                          </p:val>
                                        </p:tav>
                                      </p:tavLst>
                                    </p:anim>
                                    <p:animScale>
                                      <p:cBhvr>
                                        <p:cTn id="131" dur="26">
                                          <p:stCondLst>
                                            <p:cond delay="620"/>
                                          </p:stCondLst>
                                        </p:cTn>
                                        <p:tgtEl>
                                          <p:spTgt spid="19"/>
                                        </p:tgtEl>
                                      </p:cBhvr>
                                      <p:to x="100000" y="60000"/>
                                    </p:animScale>
                                    <p:animScale>
                                      <p:cBhvr>
                                        <p:cTn id="132" dur="166" decel="50000">
                                          <p:stCondLst>
                                            <p:cond delay="646"/>
                                          </p:stCondLst>
                                        </p:cTn>
                                        <p:tgtEl>
                                          <p:spTgt spid="19"/>
                                        </p:tgtEl>
                                      </p:cBhvr>
                                      <p:to x="100000" y="100000"/>
                                    </p:animScale>
                                    <p:animScale>
                                      <p:cBhvr>
                                        <p:cTn id="133" dur="26">
                                          <p:stCondLst>
                                            <p:cond delay="1312"/>
                                          </p:stCondLst>
                                        </p:cTn>
                                        <p:tgtEl>
                                          <p:spTgt spid="19"/>
                                        </p:tgtEl>
                                      </p:cBhvr>
                                      <p:to x="100000" y="80000"/>
                                    </p:animScale>
                                    <p:animScale>
                                      <p:cBhvr>
                                        <p:cTn id="134" dur="166" decel="50000">
                                          <p:stCondLst>
                                            <p:cond delay="1338"/>
                                          </p:stCondLst>
                                        </p:cTn>
                                        <p:tgtEl>
                                          <p:spTgt spid="19"/>
                                        </p:tgtEl>
                                      </p:cBhvr>
                                      <p:to x="100000" y="100000"/>
                                    </p:animScale>
                                    <p:animScale>
                                      <p:cBhvr>
                                        <p:cTn id="135" dur="26">
                                          <p:stCondLst>
                                            <p:cond delay="1642"/>
                                          </p:stCondLst>
                                        </p:cTn>
                                        <p:tgtEl>
                                          <p:spTgt spid="19"/>
                                        </p:tgtEl>
                                      </p:cBhvr>
                                      <p:to x="100000" y="90000"/>
                                    </p:animScale>
                                    <p:animScale>
                                      <p:cBhvr>
                                        <p:cTn id="136" dur="166" decel="50000">
                                          <p:stCondLst>
                                            <p:cond delay="1668"/>
                                          </p:stCondLst>
                                        </p:cTn>
                                        <p:tgtEl>
                                          <p:spTgt spid="19"/>
                                        </p:tgtEl>
                                      </p:cBhvr>
                                      <p:to x="100000" y="100000"/>
                                    </p:animScale>
                                    <p:animScale>
                                      <p:cBhvr>
                                        <p:cTn id="137" dur="26">
                                          <p:stCondLst>
                                            <p:cond delay="1808"/>
                                          </p:stCondLst>
                                        </p:cTn>
                                        <p:tgtEl>
                                          <p:spTgt spid="19"/>
                                        </p:tgtEl>
                                      </p:cBhvr>
                                      <p:to x="100000" y="95000"/>
                                    </p:animScale>
                                    <p:animScale>
                                      <p:cBhvr>
                                        <p:cTn id="138" dur="166" decel="50000">
                                          <p:stCondLst>
                                            <p:cond delay="1834"/>
                                          </p:stCondLst>
                                        </p:cTn>
                                        <p:tgtEl>
                                          <p:spTgt spid="19"/>
                                        </p:tgtEl>
                                      </p:cBhvr>
                                      <p:to x="100000" y="100000"/>
                                    </p:animScale>
                                    <p:set>
                                      <p:cBhvr>
                                        <p:cTn id="139" dur="1" fill="hold">
                                          <p:stCondLst>
                                            <p:cond delay="1999"/>
                                          </p:stCondLst>
                                        </p:cTn>
                                        <p:tgtEl>
                                          <p:spTgt spid="19"/>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grpId="0" nodeType="clickEffect">
                                  <p:stCondLst>
                                    <p:cond delay="0"/>
                                  </p:stCondLst>
                                  <p:childTnLst>
                                    <p:set>
                                      <p:cBhvr>
                                        <p:cTn id="143" dur="1" fill="hold">
                                          <p:stCondLst>
                                            <p:cond delay="0"/>
                                          </p:stCondLst>
                                        </p:cTn>
                                        <p:tgtEl>
                                          <p:spTgt spid="14"/>
                                        </p:tgtEl>
                                        <p:attrNameLst>
                                          <p:attrName>style.visibility</p:attrName>
                                        </p:attrNameLst>
                                      </p:cBhvr>
                                      <p:to>
                                        <p:strVal val="visible"/>
                                      </p:to>
                                    </p:set>
                                    <p:anim calcmode="lin" valueType="num">
                                      <p:cBhvr>
                                        <p:cTn id="144" dur="1000" fill="hold"/>
                                        <p:tgtEl>
                                          <p:spTgt spid="14"/>
                                        </p:tgtEl>
                                        <p:attrNameLst>
                                          <p:attrName>ppt_w</p:attrName>
                                        </p:attrNameLst>
                                      </p:cBhvr>
                                      <p:tavLst>
                                        <p:tav tm="0">
                                          <p:val>
                                            <p:fltVal val="0"/>
                                          </p:val>
                                        </p:tav>
                                        <p:tav tm="100000">
                                          <p:val>
                                            <p:strVal val="#ppt_w"/>
                                          </p:val>
                                        </p:tav>
                                      </p:tavLst>
                                    </p:anim>
                                    <p:anim calcmode="lin" valueType="num">
                                      <p:cBhvr>
                                        <p:cTn id="145" dur="1000" fill="hold"/>
                                        <p:tgtEl>
                                          <p:spTgt spid="14"/>
                                        </p:tgtEl>
                                        <p:attrNameLst>
                                          <p:attrName>ppt_h</p:attrName>
                                        </p:attrNameLst>
                                      </p:cBhvr>
                                      <p:tavLst>
                                        <p:tav tm="0">
                                          <p:val>
                                            <p:fltVal val="0"/>
                                          </p:val>
                                        </p:tav>
                                        <p:tav tm="100000">
                                          <p:val>
                                            <p:strVal val="#ppt_h"/>
                                          </p:val>
                                        </p:tav>
                                      </p:tavLst>
                                    </p:anim>
                                    <p:anim calcmode="lin" valueType="num">
                                      <p:cBhvr>
                                        <p:cTn id="146" dur="1000" fill="hold"/>
                                        <p:tgtEl>
                                          <p:spTgt spid="14"/>
                                        </p:tgtEl>
                                        <p:attrNameLst>
                                          <p:attrName>style.rotation</p:attrName>
                                        </p:attrNameLst>
                                      </p:cBhvr>
                                      <p:tavLst>
                                        <p:tav tm="0">
                                          <p:val>
                                            <p:fltVal val="90"/>
                                          </p:val>
                                        </p:tav>
                                        <p:tav tm="100000">
                                          <p:val>
                                            <p:fltVal val="0"/>
                                          </p:val>
                                        </p:tav>
                                      </p:tavLst>
                                    </p:anim>
                                    <p:animEffect transition="in" filter="fade">
                                      <p:cBhvr>
                                        <p:cTn id="147" dur="1000"/>
                                        <p:tgtEl>
                                          <p:spTgt spid="14"/>
                                        </p:tgtEl>
                                      </p:cBhvr>
                                    </p:animEffect>
                                  </p:childTnLst>
                                </p:cTn>
                              </p:par>
                            </p:childTnLst>
                          </p:cTn>
                        </p:par>
                        <p:par>
                          <p:cTn id="148" fill="hold">
                            <p:stCondLst>
                              <p:cond delay="1000"/>
                            </p:stCondLst>
                            <p:childTnLst>
                              <p:par>
                                <p:cTn id="149" presetID="26" presetClass="exit" presetSubtype="0" fill="hold" grpId="1" nodeType="afterEffect">
                                  <p:stCondLst>
                                    <p:cond delay="0"/>
                                  </p:stCondLst>
                                  <p:childTnLst>
                                    <p:animEffect transition="out" filter="wipe(down)">
                                      <p:cBhvr>
                                        <p:cTn id="150" dur="180" accel="50000">
                                          <p:stCondLst>
                                            <p:cond delay="1820"/>
                                          </p:stCondLst>
                                        </p:cTn>
                                        <p:tgtEl>
                                          <p:spTgt spid="21"/>
                                        </p:tgtEl>
                                      </p:cBhvr>
                                    </p:animEffect>
                                    <p:anim calcmode="lin" valueType="num">
                                      <p:cBhvr>
                                        <p:cTn id="151"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152"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153"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4"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5"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6"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7"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158" dur="26">
                                          <p:stCondLst>
                                            <p:cond delay="620"/>
                                          </p:stCondLst>
                                        </p:cTn>
                                        <p:tgtEl>
                                          <p:spTgt spid="21"/>
                                        </p:tgtEl>
                                      </p:cBhvr>
                                      <p:to x="100000" y="60000"/>
                                    </p:animScale>
                                    <p:animScale>
                                      <p:cBhvr>
                                        <p:cTn id="159" dur="166" decel="50000">
                                          <p:stCondLst>
                                            <p:cond delay="646"/>
                                          </p:stCondLst>
                                        </p:cTn>
                                        <p:tgtEl>
                                          <p:spTgt spid="21"/>
                                        </p:tgtEl>
                                      </p:cBhvr>
                                      <p:to x="100000" y="100000"/>
                                    </p:animScale>
                                    <p:animScale>
                                      <p:cBhvr>
                                        <p:cTn id="160" dur="26">
                                          <p:stCondLst>
                                            <p:cond delay="1312"/>
                                          </p:stCondLst>
                                        </p:cTn>
                                        <p:tgtEl>
                                          <p:spTgt spid="21"/>
                                        </p:tgtEl>
                                      </p:cBhvr>
                                      <p:to x="100000" y="80000"/>
                                    </p:animScale>
                                    <p:animScale>
                                      <p:cBhvr>
                                        <p:cTn id="161" dur="166" decel="50000">
                                          <p:stCondLst>
                                            <p:cond delay="1338"/>
                                          </p:stCondLst>
                                        </p:cTn>
                                        <p:tgtEl>
                                          <p:spTgt spid="21"/>
                                        </p:tgtEl>
                                      </p:cBhvr>
                                      <p:to x="100000" y="100000"/>
                                    </p:animScale>
                                    <p:animScale>
                                      <p:cBhvr>
                                        <p:cTn id="162" dur="26">
                                          <p:stCondLst>
                                            <p:cond delay="1642"/>
                                          </p:stCondLst>
                                        </p:cTn>
                                        <p:tgtEl>
                                          <p:spTgt spid="21"/>
                                        </p:tgtEl>
                                      </p:cBhvr>
                                      <p:to x="100000" y="90000"/>
                                    </p:animScale>
                                    <p:animScale>
                                      <p:cBhvr>
                                        <p:cTn id="163" dur="166" decel="50000">
                                          <p:stCondLst>
                                            <p:cond delay="1668"/>
                                          </p:stCondLst>
                                        </p:cTn>
                                        <p:tgtEl>
                                          <p:spTgt spid="21"/>
                                        </p:tgtEl>
                                      </p:cBhvr>
                                      <p:to x="100000" y="100000"/>
                                    </p:animScale>
                                    <p:animScale>
                                      <p:cBhvr>
                                        <p:cTn id="164" dur="26">
                                          <p:stCondLst>
                                            <p:cond delay="1808"/>
                                          </p:stCondLst>
                                        </p:cTn>
                                        <p:tgtEl>
                                          <p:spTgt spid="21"/>
                                        </p:tgtEl>
                                      </p:cBhvr>
                                      <p:to x="100000" y="95000"/>
                                    </p:animScale>
                                    <p:animScale>
                                      <p:cBhvr>
                                        <p:cTn id="165" dur="166" decel="50000">
                                          <p:stCondLst>
                                            <p:cond delay="1834"/>
                                          </p:stCondLst>
                                        </p:cTn>
                                        <p:tgtEl>
                                          <p:spTgt spid="21"/>
                                        </p:tgtEl>
                                      </p:cBhvr>
                                      <p:to x="100000" y="100000"/>
                                    </p:animScale>
                                    <p:set>
                                      <p:cBhvr>
                                        <p:cTn id="166" dur="1" fill="hold">
                                          <p:stCondLst>
                                            <p:cond delay="1999"/>
                                          </p:stCondLst>
                                        </p:cTn>
                                        <p:tgtEl>
                                          <p:spTgt spid="21"/>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31" presetClass="entr" presetSubtype="0" fill="hold" grpId="0" nodeType="clickEffect">
                                  <p:stCondLst>
                                    <p:cond delay="0"/>
                                  </p:stCondLst>
                                  <p:childTnLst>
                                    <p:set>
                                      <p:cBhvr>
                                        <p:cTn id="170" dur="1" fill="hold">
                                          <p:stCondLst>
                                            <p:cond delay="0"/>
                                          </p:stCondLst>
                                        </p:cTn>
                                        <p:tgtEl>
                                          <p:spTgt spid="15"/>
                                        </p:tgtEl>
                                        <p:attrNameLst>
                                          <p:attrName>style.visibility</p:attrName>
                                        </p:attrNameLst>
                                      </p:cBhvr>
                                      <p:to>
                                        <p:strVal val="visible"/>
                                      </p:to>
                                    </p:set>
                                    <p:anim calcmode="lin" valueType="num">
                                      <p:cBhvr>
                                        <p:cTn id="171" dur="1000" fill="hold"/>
                                        <p:tgtEl>
                                          <p:spTgt spid="15"/>
                                        </p:tgtEl>
                                        <p:attrNameLst>
                                          <p:attrName>ppt_w</p:attrName>
                                        </p:attrNameLst>
                                      </p:cBhvr>
                                      <p:tavLst>
                                        <p:tav tm="0">
                                          <p:val>
                                            <p:fltVal val="0"/>
                                          </p:val>
                                        </p:tav>
                                        <p:tav tm="100000">
                                          <p:val>
                                            <p:strVal val="#ppt_w"/>
                                          </p:val>
                                        </p:tav>
                                      </p:tavLst>
                                    </p:anim>
                                    <p:anim calcmode="lin" valueType="num">
                                      <p:cBhvr>
                                        <p:cTn id="172" dur="1000" fill="hold"/>
                                        <p:tgtEl>
                                          <p:spTgt spid="15"/>
                                        </p:tgtEl>
                                        <p:attrNameLst>
                                          <p:attrName>ppt_h</p:attrName>
                                        </p:attrNameLst>
                                      </p:cBhvr>
                                      <p:tavLst>
                                        <p:tav tm="0">
                                          <p:val>
                                            <p:fltVal val="0"/>
                                          </p:val>
                                        </p:tav>
                                        <p:tav tm="100000">
                                          <p:val>
                                            <p:strVal val="#ppt_h"/>
                                          </p:val>
                                        </p:tav>
                                      </p:tavLst>
                                    </p:anim>
                                    <p:anim calcmode="lin" valueType="num">
                                      <p:cBhvr>
                                        <p:cTn id="173" dur="1000" fill="hold"/>
                                        <p:tgtEl>
                                          <p:spTgt spid="15"/>
                                        </p:tgtEl>
                                        <p:attrNameLst>
                                          <p:attrName>style.rotation</p:attrName>
                                        </p:attrNameLst>
                                      </p:cBhvr>
                                      <p:tavLst>
                                        <p:tav tm="0">
                                          <p:val>
                                            <p:fltVal val="90"/>
                                          </p:val>
                                        </p:tav>
                                        <p:tav tm="100000">
                                          <p:val>
                                            <p:fltVal val="0"/>
                                          </p:val>
                                        </p:tav>
                                      </p:tavLst>
                                    </p:anim>
                                    <p:animEffect transition="in" filter="fade">
                                      <p:cBhvr>
                                        <p:cTn id="174" dur="1000"/>
                                        <p:tgtEl>
                                          <p:spTgt spid="15"/>
                                        </p:tgtEl>
                                      </p:cBhvr>
                                    </p:animEffect>
                                  </p:childTnLst>
                                </p:cTn>
                              </p:par>
                            </p:childTnLst>
                          </p:cTn>
                        </p:par>
                        <p:par>
                          <p:cTn id="175" fill="hold">
                            <p:stCondLst>
                              <p:cond delay="1000"/>
                            </p:stCondLst>
                            <p:childTnLst>
                              <p:par>
                                <p:cTn id="176" presetID="26" presetClass="exit" presetSubtype="0" fill="hold" grpId="1" nodeType="afterEffect">
                                  <p:stCondLst>
                                    <p:cond delay="0"/>
                                  </p:stCondLst>
                                  <p:childTnLst>
                                    <p:animEffect transition="out" filter="wipe(down)">
                                      <p:cBhvr>
                                        <p:cTn id="177" dur="180" accel="50000">
                                          <p:stCondLst>
                                            <p:cond delay="1820"/>
                                          </p:stCondLst>
                                        </p:cTn>
                                        <p:tgtEl>
                                          <p:spTgt spid="24"/>
                                        </p:tgtEl>
                                      </p:cBhvr>
                                    </p:animEffect>
                                    <p:anim calcmode="lin" valueType="num">
                                      <p:cBhvr>
                                        <p:cTn id="178" dur="182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179" dur="178">
                                          <p:stCondLst>
                                            <p:cond delay="1822"/>
                                          </p:stCondLst>
                                        </p:cTn>
                                        <p:tgtEl>
                                          <p:spTgt spid="24"/>
                                        </p:tgtEl>
                                        <p:attrNameLst>
                                          <p:attrName>ppt_x</p:attrName>
                                        </p:attrNameLst>
                                      </p:cBhvr>
                                      <p:tavLst>
                                        <p:tav tm="0">
                                          <p:val>
                                            <p:strVal val="ppt_x"/>
                                          </p:val>
                                        </p:tav>
                                        <p:tav tm="100000">
                                          <p:val>
                                            <p:strVal val="ppt_x"/>
                                          </p:val>
                                        </p:tav>
                                      </p:tavLst>
                                    </p:anim>
                                    <p:anim calcmode="lin" valueType="num">
                                      <p:cBhvr>
                                        <p:cTn id="180" dur="664"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1" dur="664" tmFilter="0, 0; 0.125,0.2665; 0.25,0.4; 0.375,0.465; 0.5,0.5;  0.625,0.535; 0.75,0.6; 0.875,0.7335; 1,1">
                                          <p:stCondLst>
                                            <p:cond delay="664"/>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2" dur="332" tmFilter="0, 0; 0.125,0.2665; 0.25,0.4; 0.375,0.465; 0.5,0.5;  0.625,0.535; 0.75,0.6; 0.875,0.7335; 1,1">
                                          <p:stCondLst>
                                            <p:cond delay="1324"/>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3" dur="164" tmFilter="0, 0; 0.125,0.2665; 0.25,0.4; 0.375,0.465; 0.5,0.5;  0.625,0.535; 0.75,0.6; 0.875,0.7335; 1,1">
                                          <p:stCondLst>
                                            <p:cond delay="1656"/>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4" dur="180" accel="50000">
                                          <p:stCondLst>
                                            <p:cond delay="1820"/>
                                          </p:stCondLst>
                                        </p:cTn>
                                        <p:tgtEl>
                                          <p:spTgt spid="24"/>
                                        </p:tgtEl>
                                        <p:attrNameLst>
                                          <p:attrName>ppt_y</p:attrName>
                                        </p:attrNameLst>
                                      </p:cBhvr>
                                      <p:tavLst>
                                        <p:tav tm="0">
                                          <p:val>
                                            <p:strVal val="ppt_y"/>
                                          </p:val>
                                        </p:tav>
                                        <p:tav tm="100000">
                                          <p:val>
                                            <p:strVal val="ppt_y+ppt_h"/>
                                          </p:val>
                                        </p:tav>
                                      </p:tavLst>
                                    </p:anim>
                                    <p:animScale>
                                      <p:cBhvr>
                                        <p:cTn id="185" dur="26">
                                          <p:stCondLst>
                                            <p:cond delay="620"/>
                                          </p:stCondLst>
                                        </p:cTn>
                                        <p:tgtEl>
                                          <p:spTgt spid="24"/>
                                        </p:tgtEl>
                                      </p:cBhvr>
                                      <p:to x="100000" y="60000"/>
                                    </p:animScale>
                                    <p:animScale>
                                      <p:cBhvr>
                                        <p:cTn id="186" dur="166" decel="50000">
                                          <p:stCondLst>
                                            <p:cond delay="646"/>
                                          </p:stCondLst>
                                        </p:cTn>
                                        <p:tgtEl>
                                          <p:spTgt spid="24"/>
                                        </p:tgtEl>
                                      </p:cBhvr>
                                      <p:to x="100000" y="100000"/>
                                    </p:animScale>
                                    <p:animScale>
                                      <p:cBhvr>
                                        <p:cTn id="187" dur="26">
                                          <p:stCondLst>
                                            <p:cond delay="1312"/>
                                          </p:stCondLst>
                                        </p:cTn>
                                        <p:tgtEl>
                                          <p:spTgt spid="24"/>
                                        </p:tgtEl>
                                      </p:cBhvr>
                                      <p:to x="100000" y="80000"/>
                                    </p:animScale>
                                    <p:animScale>
                                      <p:cBhvr>
                                        <p:cTn id="188" dur="166" decel="50000">
                                          <p:stCondLst>
                                            <p:cond delay="1338"/>
                                          </p:stCondLst>
                                        </p:cTn>
                                        <p:tgtEl>
                                          <p:spTgt spid="24"/>
                                        </p:tgtEl>
                                      </p:cBhvr>
                                      <p:to x="100000" y="100000"/>
                                    </p:animScale>
                                    <p:animScale>
                                      <p:cBhvr>
                                        <p:cTn id="189" dur="26">
                                          <p:stCondLst>
                                            <p:cond delay="1642"/>
                                          </p:stCondLst>
                                        </p:cTn>
                                        <p:tgtEl>
                                          <p:spTgt spid="24"/>
                                        </p:tgtEl>
                                      </p:cBhvr>
                                      <p:to x="100000" y="90000"/>
                                    </p:animScale>
                                    <p:animScale>
                                      <p:cBhvr>
                                        <p:cTn id="190" dur="166" decel="50000">
                                          <p:stCondLst>
                                            <p:cond delay="1668"/>
                                          </p:stCondLst>
                                        </p:cTn>
                                        <p:tgtEl>
                                          <p:spTgt spid="24"/>
                                        </p:tgtEl>
                                      </p:cBhvr>
                                      <p:to x="100000" y="100000"/>
                                    </p:animScale>
                                    <p:animScale>
                                      <p:cBhvr>
                                        <p:cTn id="191" dur="26">
                                          <p:stCondLst>
                                            <p:cond delay="1808"/>
                                          </p:stCondLst>
                                        </p:cTn>
                                        <p:tgtEl>
                                          <p:spTgt spid="24"/>
                                        </p:tgtEl>
                                      </p:cBhvr>
                                      <p:to x="100000" y="95000"/>
                                    </p:animScale>
                                    <p:animScale>
                                      <p:cBhvr>
                                        <p:cTn id="192" dur="166" decel="50000">
                                          <p:stCondLst>
                                            <p:cond delay="1834"/>
                                          </p:stCondLst>
                                        </p:cTn>
                                        <p:tgtEl>
                                          <p:spTgt spid="24"/>
                                        </p:tgtEl>
                                      </p:cBhvr>
                                      <p:to x="100000" y="100000"/>
                                    </p:animScale>
                                    <p:set>
                                      <p:cBhvr>
                                        <p:cTn id="193" dur="1" fill="hold">
                                          <p:stCondLst>
                                            <p:cond delay="1999"/>
                                          </p:stCondLst>
                                        </p:cTn>
                                        <p:tgtEl>
                                          <p:spTgt spid="24"/>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31" presetClass="entr" presetSubtype="0" fill="hold" grpId="0" nodeType="clickEffect">
                                  <p:stCondLst>
                                    <p:cond delay="0"/>
                                  </p:stCondLst>
                                  <p:childTnLst>
                                    <p:set>
                                      <p:cBhvr>
                                        <p:cTn id="197" dur="1" fill="hold">
                                          <p:stCondLst>
                                            <p:cond delay="0"/>
                                          </p:stCondLst>
                                        </p:cTn>
                                        <p:tgtEl>
                                          <p:spTgt spid="16"/>
                                        </p:tgtEl>
                                        <p:attrNameLst>
                                          <p:attrName>style.visibility</p:attrName>
                                        </p:attrNameLst>
                                      </p:cBhvr>
                                      <p:to>
                                        <p:strVal val="visible"/>
                                      </p:to>
                                    </p:set>
                                    <p:anim calcmode="lin" valueType="num">
                                      <p:cBhvr>
                                        <p:cTn id="198" dur="1000" fill="hold"/>
                                        <p:tgtEl>
                                          <p:spTgt spid="16"/>
                                        </p:tgtEl>
                                        <p:attrNameLst>
                                          <p:attrName>ppt_w</p:attrName>
                                        </p:attrNameLst>
                                      </p:cBhvr>
                                      <p:tavLst>
                                        <p:tav tm="0">
                                          <p:val>
                                            <p:fltVal val="0"/>
                                          </p:val>
                                        </p:tav>
                                        <p:tav tm="100000">
                                          <p:val>
                                            <p:strVal val="#ppt_w"/>
                                          </p:val>
                                        </p:tav>
                                      </p:tavLst>
                                    </p:anim>
                                    <p:anim calcmode="lin" valueType="num">
                                      <p:cBhvr>
                                        <p:cTn id="199" dur="1000" fill="hold"/>
                                        <p:tgtEl>
                                          <p:spTgt spid="16"/>
                                        </p:tgtEl>
                                        <p:attrNameLst>
                                          <p:attrName>ppt_h</p:attrName>
                                        </p:attrNameLst>
                                      </p:cBhvr>
                                      <p:tavLst>
                                        <p:tav tm="0">
                                          <p:val>
                                            <p:fltVal val="0"/>
                                          </p:val>
                                        </p:tav>
                                        <p:tav tm="100000">
                                          <p:val>
                                            <p:strVal val="#ppt_h"/>
                                          </p:val>
                                        </p:tav>
                                      </p:tavLst>
                                    </p:anim>
                                    <p:anim calcmode="lin" valueType="num">
                                      <p:cBhvr>
                                        <p:cTn id="200" dur="1000" fill="hold"/>
                                        <p:tgtEl>
                                          <p:spTgt spid="16"/>
                                        </p:tgtEl>
                                        <p:attrNameLst>
                                          <p:attrName>style.rotation</p:attrName>
                                        </p:attrNameLst>
                                      </p:cBhvr>
                                      <p:tavLst>
                                        <p:tav tm="0">
                                          <p:val>
                                            <p:fltVal val="90"/>
                                          </p:val>
                                        </p:tav>
                                        <p:tav tm="100000">
                                          <p:val>
                                            <p:fltVal val="0"/>
                                          </p:val>
                                        </p:tav>
                                      </p:tavLst>
                                    </p:anim>
                                    <p:animEffect transition="in" filter="fade">
                                      <p:cBhvr>
                                        <p:cTn id="201" dur="1000"/>
                                        <p:tgtEl>
                                          <p:spTgt spid="16"/>
                                        </p:tgtEl>
                                      </p:cBhvr>
                                    </p:animEffect>
                                  </p:childTnLst>
                                </p:cTn>
                              </p:par>
                            </p:childTnLst>
                          </p:cTn>
                        </p:par>
                        <p:par>
                          <p:cTn id="202" fill="hold">
                            <p:stCondLst>
                              <p:cond delay="1000"/>
                            </p:stCondLst>
                            <p:childTnLst>
                              <p:par>
                                <p:cTn id="203" presetID="26" presetClass="exit" presetSubtype="0" fill="hold" grpId="1" nodeType="afterEffect">
                                  <p:stCondLst>
                                    <p:cond delay="0"/>
                                  </p:stCondLst>
                                  <p:childTnLst>
                                    <p:animEffect transition="out" filter="wipe(down)">
                                      <p:cBhvr>
                                        <p:cTn id="204" dur="180" accel="50000">
                                          <p:stCondLst>
                                            <p:cond delay="1820"/>
                                          </p:stCondLst>
                                        </p:cTn>
                                        <p:tgtEl>
                                          <p:spTgt spid="23"/>
                                        </p:tgtEl>
                                      </p:cBhvr>
                                    </p:animEffect>
                                    <p:anim calcmode="lin" valueType="num">
                                      <p:cBhvr>
                                        <p:cTn id="205" dur="1822" tmFilter="0,0; 0.14,0.31; 0.43,0.73; 0.71,0.91; 1.0,1.0">
                                          <p:stCondLst>
                                            <p:cond delay="0"/>
                                          </p:stCondLst>
                                        </p:cTn>
                                        <p:tgtEl>
                                          <p:spTgt spid="23"/>
                                        </p:tgtEl>
                                        <p:attrNameLst>
                                          <p:attrName>ppt_x</p:attrName>
                                        </p:attrNameLst>
                                      </p:cBhvr>
                                      <p:tavLst>
                                        <p:tav tm="0">
                                          <p:val>
                                            <p:strVal val="ppt_x"/>
                                          </p:val>
                                        </p:tav>
                                        <p:tav tm="100000">
                                          <p:val>
                                            <p:strVal val="#ppt_x+0.25"/>
                                          </p:val>
                                        </p:tav>
                                      </p:tavLst>
                                    </p:anim>
                                    <p:anim calcmode="lin" valueType="num">
                                      <p:cBhvr>
                                        <p:cTn id="206" dur="178">
                                          <p:stCondLst>
                                            <p:cond delay="1822"/>
                                          </p:stCondLst>
                                        </p:cTn>
                                        <p:tgtEl>
                                          <p:spTgt spid="23"/>
                                        </p:tgtEl>
                                        <p:attrNameLst>
                                          <p:attrName>ppt_x</p:attrName>
                                        </p:attrNameLst>
                                      </p:cBhvr>
                                      <p:tavLst>
                                        <p:tav tm="0">
                                          <p:val>
                                            <p:strVal val="ppt_x"/>
                                          </p:val>
                                        </p:tav>
                                        <p:tav tm="100000">
                                          <p:val>
                                            <p:strVal val="ppt_x"/>
                                          </p:val>
                                        </p:tav>
                                      </p:tavLst>
                                    </p:anim>
                                    <p:anim calcmode="lin" valueType="num">
                                      <p:cBhvr>
                                        <p:cTn id="207" dur="664" tmFilter="0.0,0.0;0.25,0.07;0.50,0.2;0.75,0.467;1.0,1.0">
                                          <p:stCondLst>
                                            <p:cond delay="0"/>
                                          </p:stCondLst>
                                        </p:cTn>
                                        <p:tgtEl>
                                          <p:spTgt spid="2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8" dur="664" tmFilter="0, 0; 0.125,0.2665; 0.25,0.4; 0.375,0.465; 0.5,0.5;  0.625,0.535; 0.75,0.6; 0.875,0.7335; 1,1">
                                          <p:stCondLst>
                                            <p:cond delay="664"/>
                                          </p:stCondLst>
                                        </p:cTn>
                                        <p:tgtEl>
                                          <p:spTgt spid="2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9" dur="332" tmFilter="0, 0; 0.125,0.2665; 0.25,0.4; 0.375,0.465; 0.5,0.5;  0.625,0.535; 0.75,0.6; 0.875,0.7335; 1,1">
                                          <p:stCondLst>
                                            <p:cond delay="1324"/>
                                          </p:stCondLst>
                                        </p:cTn>
                                        <p:tgtEl>
                                          <p:spTgt spid="2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0" dur="164" tmFilter="0, 0; 0.125,0.2665; 0.25,0.4; 0.375,0.465; 0.5,0.5;  0.625,0.535; 0.75,0.6; 0.875,0.7335; 1,1">
                                          <p:stCondLst>
                                            <p:cond delay="1656"/>
                                          </p:stCondLst>
                                        </p:cTn>
                                        <p:tgtEl>
                                          <p:spTgt spid="2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1" dur="180" accel="50000">
                                          <p:stCondLst>
                                            <p:cond delay="1820"/>
                                          </p:stCondLst>
                                        </p:cTn>
                                        <p:tgtEl>
                                          <p:spTgt spid="23"/>
                                        </p:tgtEl>
                                        <p:attrNameLst>
                                          <p:attrName>ppt_y</p:attrName>
                                        </p:attrNameLst>
                                      </p:cBhvr>
                                      <p:tavLst>
                                        <p:tav tm="0">
                                          <p:val>
                                            <p:strVal val="ppt_y"/>
                                          </p:val>
                                        </p:tav>
                                        <p:tav tm="100000">
                                          <p:val>
                                            <p:strVal val="ppt_y+ppt_h"/>
                                          </p:val>
                                        </p:tav>
                                      </p:tavLst>
                                    </p:anim>
                                    <p:animScale>
                                      <p:cBhvr>
                                        <p:cTn id="212" dur="26">
                                          <p:stCondLst>
                                            <p:cond delay="620"/>
                                          </p:stCondLst>
                                        </p:cTn>
                                        <p:tgtEl>
                                          <p:spTgt spid="23"/>
                                        </p:tgtEl>
                                      </p:cBhvr>
                                      <p:to x="100000" y="60000"/>
                                    </p:animScale>
                                    <p:animScale>
                                      <p:cBhvr>
                                        <p:cTn id="213" dur="166" decel="50000">
                                          <p:stCondLst>
                                            <p:cond delay="646"/>
                                          </p:stCondLst>
                                        </p:cTn>
                                        <p:tgtEl>
                                          <p:spTgt spid="23"/>
                                        </p:tgtEl>
                                      </p:cBhvr>
                                      <p:to x="100000" y="100000"/>
                                    </p:animScale>
                                    <p:animScale>
                                      <p:cBhvr>
                                        <p:cTn id="214" dur="26">
                                          <p:stCondLst>
                                            <p:cond delay="1312"/>
                                          </p:stCondLst>
                                        </p:cTn>
                                        <p:tgtEl>
                                          <p:spTgt spid="23"/>
                                        </p:tgtEl>
                                      </p:cBhvr>
                                      <p:to x="100000" y="80000"/>
                                    </p:animScale>
                                    <p:animScale>
                                      <p:cBhvr>
                                        <p:cTn id="215" dur="166" decel="50000">
                                          <p:stCondLst>
                                            <p:cond delay="1338"/>
                                          </p:stCondLst>
                                        </p:cTn>
                                        <p:tgtEl>
                                          <p:spTgt spid="23"/>
                                        </p:tgtEl>
                                      </p:cBhvr>
                                      <p:to x="100000" y="100000"/>
                                    </p:animScale>
                                    <p:animScale>
                                      <p:cBhvr>
                                        <p:cTn id="216" dur="26">
                                          <p:stCondLst>
                                            <p:cond delay="1642"/>
                                          </p:stCondLst>
                                        </p:cTn>
                                        <p:tgtEl>
                                          <p:spTgt spid="23"/>
                                        </p:tgtEl>
                                      </p:cBhvr>
                                      <p:to x="100000" y="90000"/>
                                    </p:animScale>
                                    <p:animScale>
                                      <p:cBhvr>
                                        <p:cTn id="217" dur="166" decel="50000">
                                          <p:stCondLst>
                                            <p:cond delay="1668"/>
                                          </p:stCondLst>
                                        </p:cTn>
                                        <p:tgtEl>
                                          <p:spTgt spid="23"/>
                                        </p:tgtEl>
                                      </p:cBhvr>
                                      <p:to x="100000" y="100000"/>
                                    </p:animScale>
                                    <p:animScale>
                                      <p:cBhvr>
                                        <p:cTn id="218" dur="26">
                                          <p:stCondLst>
                                            <p:cond delay="1808"/>
                                          </p:stCondLst>
                                        </p:cTn>
                                        <p:tgtEl>
                                          <p:spTgt spid="23"/>
                                        </p:tgtEl>
                                      </p:cBhvr>
                                      <p:to x="100000" y="95000"/>
                                    </p:animScale>
                                    <p:animScale>
                                      <p:cBhvr>
                                        <p:cTn id="219" dur="166" decel="50000">
                                          <p:stCondLst>
                                            <p:cond delay="1834"/>
                                          </p:stCondLst>
                                        </p:cTn>
                                        <p:tgtEl>
                                          <p:spTgt spid="23"/>
                                        </p:tgtEl>
                                      </p:cBhvr>
                                      <p:to x="100000" y="100000"/>
                                    </p:animScale>
                                    <p:set>
                                      <p:cBhvr>
                                        <p:cTn id="220" dur="1" fill="hold">
                                          <p:stCondLst>
                                            <p:cond delay="1999"/>
                                          </p:stCondLst>
                                        </p:cTn>
                                        <p:tgtEl>
                                          <p:spTgt spid="23"/>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17"/>
                                        </p:tgtEl>
                                        <p:attrNameLst>
                                          <p:attrName>style.visibility</p:attrName>
                                        </p:attrNameLst>
                                      </p:cBhvr>
                                      <p:to>
                                        <p:strVal val="visible"/>
                                      </p:to>
                                    </p:set>
                                    <p:anim calcmode="lin" valueType="num">
                                      <p:cBhvr>
                                        <p:cTn id="225" dur="1000" fill="hold"/>
                                        <p:tgtEl>
                                          <p:spTgt spid="17"/>
                                        </p:tgtEl>
                                        <p:attrNameLst>
                                          <p:attrName>ppt_w</p:attrName>
                                        </p:attrNameLst>
                                      </p:cBhvr>
                                      <p:tavLst>
                                        <p:tav tm="0">
                                          <p:val>
                                            <p:fltVal val="0"/>
                                          </p:val>
                                        </p:tav>
                                        <p:tav tm="100000">
                                          <p:val>
                                            <p:strVal val="#ppt_w"/>
                                          </p:val>
                                        </p:tav>
                                      </p:tavLst>
                                    </p:anim>
                                    <p:anim calcmode="lin" valueType="num">
                                      <p:cBhvr>
                                        <p:cTn id="226" dur="1000" fill="hold"/>
                                        <p:tgtEl>
                                          <p:spTgt spid="17"/>
                                        </p:tgtEl>
                                        <p:attrNameLst>
                                          <p:attrName>ppt_h</p:attrName>
                                        </p:attrNameLst>
                                      </p:cBhvr>
                                      <p:tavLst>
                                        <p:tav tm="0">
                                          <p:val>
                                            <p:fltVal val="0"/>
                                          </p:val>
                                        </p:tav>
                                        <p:tav tm="100000">
                                          <p:val>
                                            <p:strVal val="#ppt_h"/>
                                          </p:val>
                                        </p:tav>
                                      </p:tavLst>
                                    </p:anim>
                                    <p:anim calcmode="lin" valueType="num">
                                      <p:cBhvr>
                                        <p:cTn id="227" dur="1000" fill="hold"/>
                                        <p:tgtEl>
                                          <p:spTgt spid="17"/>
                                        </p:tgtEl>
                                        <p:attrNameLst>
                                          <p:attrName>style.rotation</p:attrName>
                                        </p:attrNameLst>
                                      </p:cBhvr>
                                      <p:tavLst>
                                        <p:tav tm="0">
                                          <p:val>
                                            <p:fltVal val="90"/>
                                          </p:val>
                                        </p:tav>
                                        <p:tav tm="100000">
                                          <p:val>
                                            <p:fltVal val="0"/>
                                          </p:val>
                                        </p:tav>
                                      </p:tavLst>
                                    </p:anim>
                                    <p:animEffect transition="in" filter="fade">
                                      <p:cBhvr>
                                        <p:cTn id="228" dur="1000"/>
                                        <p:tgtEl>
                                          <p:spTgt spid="17"/>
                                        </p:tgtEl>
                                      </p:cBhvr>
                                    </p:animEffect>
                                  </p:childTnLst>
                                </p:cTn>
                              </p:par>
                            </p:childTnLst>
                          </p:cTn>
                        </p:par>
                        <p:par>
                          <p:cTn id="229" fill="hold">
                            <p:stCondLst>
                              <p:cond delay="1000"/>
                            </p:stCondLst>
                            <p:childTnLst>
                              <p:par>
                                <p:cTn id="230" presetID="26" presetClass="exit" presetSubtype="0" fill="hold" grpId="1" nodeType="afterEffect">
                                  <p:stCondLst>
                                    <p:cond delay="0"/>
                                  </p:stCondLst>
                                  <p:childTnLst>
                                    <p:animEffect transition="out" filter="wipe(down)">
                                      <p:cBhvr>
                                        <p:cTn id="231" dur="180" accel="50000">
                                          <p:stCondLst>
                                            <p:cond delay="1820"/>
                                          </p:stCondLst>
                                        </p:cTn>
                                        <p:tgtEl>
                                          <p:spTgt spid="22"/>
                                        </p:tgtEl>
                                      </p:cBhvr>
                                    </p:animEffect>
                                    <p:anim calcmode="lin" valueType="num">
                                      <p:cBhvr>
                                        <p:cTn id="232" dur="1822" tmFilter="0,0; 0.14,0.31; 0.43,0.73; 0.71,0.91; 1.0,1.0">
                                          <p:stCondLst>
                                            <p:cond delay="0"/>
                                          </p:stCondLst>
                                        </p:cTn>
                                        <p:tgtEl>
                                          <p:spTgt spid="22"/>
                                        </p:tgtEl>
                                        <p:attrNameLst>
                                          <p:attrName>ppt_x</p:attrName>
                                        </p:attrNameLst>
                                      </p:cBhvr>
                                      <p:tavLst>
                                        <p:tav tm="0">
                                          <p:val>
                                            <p:strVal val="ppt_x"/>
                                          </p:val>
                                        </p:tav>
                                        <p:tav tm="100000">
                                          <p:val>
                                            <p:strVal val="#ppt_x+0.25"/>
                                          </p:val>
                                        </p:tav>
                                      </p:tavLst>
                                    </p:anim>
                                    <p:anim calcmode="lin" valueType="num">
                                      <p:cBhvr>
                                        <p:cTn id="233" dur="178">
                                          <p:stCondLst>
                                            <p:cond delay="1822"/>
                                          </p:stCondLst>
                                        </p:cTn>
                                        <p:tgtEl>
                                          <p:spTgt spid="22"/>
                                        </p:tgtEl>
                                        <p:attrNameLst>
                                          <p:attrName>ppt_x</p:attrName>
                                        </p:attrNameLst>
                                      </p:cBhvr>
                                      <p:tavLst>
                                        <p:tav tm="0">
                                          <p:val>
                                            <p:strVal val="ppt_x"/>
                                          </p:val>
                                        </p:tav>
                                        <p:tav tm="100000">
                                          <p:val>
                                            <p:strVal val="ppt_x"/>
                                          </p:val>
                                        </p:tav>
                                      </p:tavLst>
                                    </p:anim>
                                    <p:anim calcmode="lin" valueType="num">
                                      <p:cBhvr>
                                        <p:cTn id="234" dur="664" tmFilter="0.0,0.0;0.25,0.07;0.50,0.2;0.75,0.467;1.0,1.0">
                                          <p:stCondLst>
                                            <p:cond delay="0"/>
                                          </p:stCondLst>
                                        </p:cTn>
                                        <p:tgtEl>
                                          <p:spTgt spid="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5" dur="664" tmFilter="0, 0; 0.125,0.2665; 0.25,0.4; 0.375,0.465; 0.5,0.5;  0.625,0.535; 0.75,0.6; 0.875,0.7335; 1,1">
                                          <p:stCondLst>
                                            <p:cond delay="664"/>
                                          </p:stCondLst>
                                        </p:cTn>
                                        <p:tgtEl>
                                          <p:spTgt spid="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6" dur="332" tmFilter="0, 0; 0.125,0.2665; 0.25,0.4; 0.375,0.465; 0.5,0.5;  0.625,0.535; 0.75,0.6; 0.875,0.7335; 1,1">
                                          <p:stCondLst>
                                            <p:cond delay="1324"/>
                                          </p:stCondLst>
                                        </p:cTn>
                                        <p:tgtEl>
                                          <p:spTgt spid="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7" dur="164" tmFilter="0, 0; 0.125,0.2665; 0.25,0.4; 0.375,0.465; 0.5,0.5;  0.625,0.535; 0.75,0.6; 0.875,0.7335; 1,1">
                                          <p:stCondLst>
                                            <p:cond delay="1656"/>
                                          </p:stCondLst>
                                        </p:cTn>
                                        <p:tgtEl>
                                          <p:spTgt spid="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8" dur="180" accel="50000">
                                          <p:stCondLst>
                                            <p:cond delay="1820"/>
                                          </p:stCondLst>
                                        </p:cTn>
                                        <p:tgtEl>
                                          <p:spTgt spid="22"/>
                                        </p:tgtEl>
                                        <p:attrNameLst>
                                          <p:attrName>ppt_y</p:attrName>
                                        </p:attrNameLst>
                                      </p:cBhvr>
                                      <p:tavLst>
                                        <p:tav tm="0">
                                          <p:val>
                                            <p:strVal val="ppt_y"/>
                                          </p:val>
                                        </p:tav>
                                        <p:tav tm="100000">
                                          <p:val>
                                            <p:strVal val="ppt_y+ppt_h"/>
                                          </p:val>
                                        </p:tav>
                                      </p:tavLst>
                                    </p:anim>
                                    <p:animScale>
                                      <p:cBhvr>
                                        <p:cTn id="239" dur="26">
                                          <p:stCondLst>
                                            <p:cond delay="620"/>
                                          </p:stCondLst>
                                        </p:cTn>
                                        <p:tgtEl>
                                          <p:spTgt spid="22"/>
                                        </p:tgtEl>
                                      </p:cBhvr>
                                      <p:to x="100000" y="60000"/>
                                    </p:animScale>
                                    <p:animScale>
                                      <p:cBhvr>
                                        <p:cTn id="240" dur="166" decel="50000">
                                          <p:stCondLst>
                                            <p:cond delay="646"/>
                                          </p:stCondLst>
                                        </p:cTn>
                                        <p:tgtEl>
                                          <p:spTgt spid="22"/>
                                        </p:tgtEl>
                                      </p:cBhvr>
                                      <p:to x="100000" y="100000"/>
                                    </p:animScale>
                                    <p:animScale>
                                      <p:cBhvr>
                                        <p:cTn id="241" dur="26">
                                          <p:stCondLst>
                                            <p:cond delay="1312"/>
                                          </p:stCondLst>
                                        </p:cTn>
                                        <p:tgtEl>
                                          <p:spTgt spid="22"/>
                                        </p:tgtEl>
                                      </p:cBhvr>
                                      <p:to x="100000" y="80000"/>
                                    </p:animScale>
                                    <p:animScale>
                                      <p:cBhvr>
                                        <p:cTn id="242" dur="166" decel="50000">
                                          <p:stCondLst>
                                            <p:cond delay="1338"/>
                                          </p:stCondLst>
                                        </p:cTn>
                                        <p:tgtEl>
                                          <p:spTgt spid="22"/>
                                        </p:tgtEl>
                                      </p:cBhvr>
                                      <p:to x="100000" y="100000"/>
                                    </p:animScale>
                                    <p:animScale>
                                      <p:cBhvr>
                                        <p:cTn id="243" dur="26">
                                          <p:stCondLst>
                                            <p:cond delay="1642"/>
                                          </p:stCondLst>
                                        </p:cTn>
                                        <p:tgtEl>
                                          <p:spTgt spid="22"/>
                                        </p:tgtEl>
                                      </p:cBhvr>
                                      <p:to x="100000" y="90000"/>
                                    </p:animScale>
                                    <p:animScale>
                                      <p:cBhvr>
                                        <p:cTn id="244" dur="166" decel="50000">
                                          <p:stCondLst>
                                            <p:cond delay="1668"/>
                                          </p:stCondLst>
                                        </p:cTn>
                                        <p:tgtEl>
                                          <p:spTgt spid="22"/>
                                        </p:tgtEl>
                                      </p:cBhvr>
                                      <p:to x="100000" y="100000"/>
                                    </p:animScale>
                                    <p:animScale>
                                      <p:cBhvr>
                                        <p:cTn id="245" dur="26">
                                          <p:stCondLst>
                                            <p:cond delay="1808"/>
                                          </p:stCondLst>
                                        </p:cTn>
                                        <p:tgtEl>
                                          <p:spTgt spid="22"/>
                                        </p:tgtEl>
                                      </p:cBhvr>
                                      <p:to x="100000" y="95000"/>
                                    </p:animScale>
                                    <p:animScale>
                                      <p:cBhvr>
                                        <p:cTn id="246" dur="166" decel="50000">
                                          <p:stCondLst>
                                            <p:cond delay="1834"/>
                                          </p:stCondLst>
                                        </p:cTn>
                                        <p:tgtEl>
                                          <p:spTgt spid="22"/>
                                        </p:tgtEl>
                                      </p:cBhvr>
                                      <p:to x="100000" y="100000"/>
                                    </p:animScale>
                                    <p:set>
                                      <p:cBhvr>
                                        <p:cTn id="247" dur="1" fill="hold">
                                          <p:stCondLst>
                                            <p:cond delay="1999"/>
                                          </p:stCondLst>
                                        </p:cTn>
                                        <p:tgtEl>
                                          <p:spTgt spid="22"/>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0" presetClass="path" presetSubtype="0" accel="50000" decel="50000" fill="hold" grpId="0" nodeType="clickEffect">
                                  <p:stCondLst>
                                    <p:cond delay="0"/>
                                  </p:stCondLst>
                                  <p:childTnLst>
                                    <p:animMotion origin="layout" path="M 0 0 L 0.00091 -0.09876 " pathEditMode="relative" ptsTypes="AA">
                                      <p:cBhvr>
                                        <p:cTn id="251" dur="2000" fill="hold"/>
                                        <p:tgtEl>
                                          <p:spTgt spid="7">
                                            <p:txEl>
                                              <p:pRg st="0" end="0"/>
                                            </p:txEl>
                                          </p:spTgt>
                                        </p:tgtEl>
                                        <p:attrNameLst>
                                          <p:attrName>ppt_x</p:attrName>
                                          <p:attrName>ppt_y</p:attrName>
                                        </p:attrNameLst>
                                      </p:cBhvr>
                                    </p:animMotion>
                                  </p:childTnLst>
                                </p:cTn>
                              </p:par>
                              <p:par>
                                <p:cTn id="252" presetID="0" presetClass="path" presetSubtype="0" accel="50000" decel="50000" fill="hold" grpId="0" nodeType="withEffect">
                                  <p:stCondLst>
                                    <p:cond delay="0"/>
                                  </p:stCondLst>
                                  <p:childTnLst>
                                    <p:animMotion origin="layout" path="M 0 0 L 0.00091 -0.09876 " pathEditMode="relative" ptsTypes="AA">
                                      <p:cBhvr>
                                        <p:cTn id="253" dur="2000" fill="hold"/>
                                        <p:tgtEl>
                                          <p:spTgt spid="7">
                                            <p:txEl>
                                              <p:pRg st="1" end="1"/>
                                            </p:txEl>
                                          </p:spTgt>
                                        </p:tgtEl>
                                        <p:attrNameLst>
                                          <p:attrName>ppt_x</p:attrName>
                                          <p:attrName>ppt_y</p:attrName>
                                        </p:attrNameLst>
                                      </p:cBhvr>
                                    </p:animMotion>
                                  </p:childTnLst>
                                </p:cTn>
                              </p:par>
                              <p:par>
                                <p:cTn id="254" presetID="0" presetClass="path" presetSubtype="0" accel="50000" decel="50000" fill="hold" grpId="0" nodeType="withEffect">
                                  <p:stCondLst>
                                    <p:cond delay="0"/>
                                  </p:stCondLst>
                                  <p:childTnLst>
                                    <p:animMotion origin="layout" path="M 0 0 L 0.00091 -0.09876 " pathEditMode="relative" ptsTypes="AA">
                                      <p:cBhvr>
                                        <p:cTn id="255" dur="2000" fill="hold"/>
                                        <p:tgtEl>
                                          <p:spTgt spid="7">
                                            <p:txEl>
                                              <p:pRg st="2" end="2"/>
                                            </p:txEl>
                                          </p:spTgt>
                                        </p:tgtEl>
                                        <p:attrNameLst>
                                          <p:attrName>ppt_x</p:attrName>
                                          <p:attrName>ppt_y</p:attrName>
                                        </p:attrNameLst>
                                      </p:cBhvr>
                                    </p:animMotion>
                                  </p:childTnLst>
                                </p:cTn>
                              </p:par>
                              <p:par>
                                <p:cTn id="256" presetID="0" presetClass="path" presetSubtype="0" accel="50000" decel="50000" fill="hold" grpId="0" nodeType="withEffect">
                                  <p:stCondLst>
                                    <p:cond delay="0"/>
                                  </p:stCondLst>
                                  <p:childTnLst>
                                    <p:animMotion origin="layout" path="M 0 0 L 0.00091 -0.09876 " pathEditMode="relative" ptsTypes="AA">
                                      <p:cBhvr>
                                        <p:cTn id="257" dur="2000" fill="hold"/>
                                        <p:tgtEl>
                                          <p:spTgt spid="7">
                                            <p:txEl>
                                              <p:pRg st="3" end="3"/>
                                            </p:txEl>
                                          </p:spTgt>
                                        </p:tgtEl>
                                        <p:attrNameLst>
                                          <p:attrName>ppt_x</p:attrName>
                                          <p:attrName>ppt_y</p:attrName>
                                        </p:attrNameLst>
                                      </p:cBhvr>
                                    </p:animMotion>
                                  </p:childTnLst>
                                </p:cTn>
                              </p:par>
                              <p:par>
                                <p:cTn id="258" presetID="0" presetClass="path" presetSubtype="0" accel="50000" decel="50000" fill="hold" grpId="0" nodeType="withEffect">
                                  <p:stCondLst>
                                    <p:cond delay="0"/>
                                  </p:stCondLst>
                                  <p:childTnLst>
                                    <p:animMotion origin="layout" path="M 0 0 L 0.00091 -0.09876 " pathEditMode="relative" ptsTypes="AA">
                                      <p:cBhvr>
                                        <p:cTn id="259" dur="2000" fill="hold"/>
                                        <p:tgtEl>
                                          <p:spTgt spid="7">
                                            <p:txEl>
                                              <p:pRg st="4" end="4"/>
                                            </p:txEl>
                                          </p:spTgt>
                                        </p:tgtEl>
                                        <p:attrNameLst>
                                          <p:attrName>ppt_x</p:attrName>
                                          <p:attrName>ppt_y</p:attrName>
                                        </p:attrNameLst>
                                      </p:cBhvr>
                                    </p:animMotion>
                                  </p:childTnLst>
                                </p:cTn>
                              </p:par>
                              <p:par>
                                <p:cTn id="260" presetID="0" presetClass="path" presetSubtype="0" accel="50000" decel="50000" fill="hold" grpId="0" nodeType="withEffect">
                                  <p:stCondLst>
                                    <p:cond delay="0"/>
                                  </p:stCondLst>
                                  <p:childTnLst>
                                    <p:animMotion origin="layout" path="M 0 0 L 0.00091 -0.09876 " pathEditMode="relative" ptsTypes="AA">
                                      <p:cBhvr>
                                        <p:cTn id="261" dur="2000" fill="hold"/>
                                        <p:tgtEl>
                                          <p:spTgt spid="7">
                                            <p:txEl>
                                              <p:pRg st="5" end="5"/>
                                            </p:txEl>
                                          </p:spTgt>
                                        </p:tgtEl>
                                        <p:attrNameLst>
                                          <p:attrName>ppt_x</p:attrName>
                                          <p:attrName>ppt_y</p:attrName>
                                        </p:attrNameLst>
                                      </p:cBhvr>
                                    </p:animMotion>
                                  </p:childTnLst>
                                </p:cTn>
                              </p:par>
                              <p:par>
                                <p:cTn id="262" presetID="0" presetClass="path" presetSubtype="0" accel="50000" decel="50000" fill="hold" grpId="1" nodeType="withEffect">
                                  <p:stCondLst>
                                    <p:cond delay="0"/>
                                  </p:stCondLst>
                                  <p:childTnLst>
                                    <p:animMotion origin="layout" path="M 0 0 L 0.00091 -0.09876 " pathEditMode="relative" ptsTypes="AA">
                                      <p:cBhvr>
                                        <p:cTn id="263" dur="2000" fill="hold"/>
                                        <p:tgtEl>
                                          <p:spTgt spid="12"/>
                                        </p:tgtEl>
                                        <p:attrNameLst>
                                          <p:attrName>ppt_x</p:attrName>
                                          <p:attrName>ppt_y</p:attrName>
                                        </p:attrNameLst>
                                      </p:cBhvr>
                                    </p:animMotion>
                                  </p:childTnLst>
                                </p:cTn>
                              </p:par>
                              <p:par>
                                <p:cTn id="264" presetID="0" presetClass="path" presetSubtype="0" accel="50000" decel="50000" fill="hold" grpId="1" nodeType="withEffect">
                                  <p:stCondLst>
                                    <p:cond delay="0"/>
                                  </p:stCondLst>
                                  <p:childTnLst>
                                    <p:animMotion origin="layout" path="M 0 0 L 0.00091 -0.09876 " pathEditMode="relative" ptsTypes="AA">
                                      <p:cBhvr>
                                        <p:cTn id="265" dur="2000" fill="hold"/>
                                        <p:tgtEl>
                                          <p:spTgt spid="13"/>
                                        </p:tgtEl>
                                        <p:attrNameLst>
                                          <p:attrName>ppt_x</p:attrName>
                                          <p:attrName>ppt_y</p:attrName>
                                        </p:attrNameLst>
                                      </p:cBhvr>
                                    </p:animMotion>
                                  </p:childTnLst>
                                </p:cTn>
                              </p:par>
                              <p:par>
                                <p:cTn id="266" presetID="0" presetClass="path" presetSubtype="0" accel="50000" decel="50000" fill="hold" grpId="1" nodeType="withEffect">
                                  <p:stCondLst>
                                    <p:cond delay="0"/>
                                  </p:stCondLst>
                                  <p:childTnLst>
                                    <p:animMotion origin="layout" path="M 0 0 L 0.00091 -0.09876 " pathEditMode="relative" ptsTypes="AA">
                                      <p:cBhvr>
                                        <p:cTn id="267" dur="2000" fill="hold"/>
                                        <p:tgtEl>
                                          <p:spTgt spid="14"/>
                                        </p:tgtEl>
                                        <p:attrNameLst>
                                          <p:attrName>ppt_x</p:attrName>
                                          <p:attrName>ppt_y</p:attrName>
                                        </p:attrNameLst>
                                      </p:cBhvr>
                                    </p:animMotion>
                                  </p:childTnLst>
                                </p:cTn>
                              </p:par>
                              <p:par>
                                <p:cTn id="268" presetID="0" presetClass="path" presetSubtype="0" accel="50000" decel="50000" fill="hold" grpId="1" nodeType="withEffect">
                                  <p:stCondLst>
                                    <p:cond delay="0"/>
                                  </p:stCondLst>
                                  <p:childTnLst>
                                    <p:animMotion origin="layout" path="M 0 0 L 0.00091 -0.09876 " pathEditMode="relative" ptsTypes="AA">
                                      <p:cBhvr>
                                        <p:cTn id="269" dur="2000" fill="hold"/>
                                        <p:tgtEl>
                                          <p:spTgt spid="15"/>
                                        </p:tgtEl>
                                        <p:attrNameLst>
                                          <p:attrName>ppt_x</p:attrName>
                                          <p:attrName>ppt_y</p:attrName>
                                        </p:attrNameLst>
                                      </p:cBhvr>
                                    </p:animMotion>
                                  </p:childTnLst>
                                </p:cTn>
                              </p:par>
                              <p:par>
                                <p:cTn id="270" presetID="0" presetClass="path" presetSubtype="0" accel="50000" decel="50000" fill="hold" grpId="1" nodeType="withEffect">
                                  <p:stCondLst>
                                    <p:cond delay="0"/>
                                  </p:stCondLst>
                                  <p:childTnLst>
                                    <p:animMotion origin="layout" path="M 0 0 L 0.00091 -0.09876 " pathEditMode="relative" ptsTypes="AA">
                                      <p:cBhvr>
                                        <p:cTn id="271" dur="2000" fill="hold"/>
                                        <p:tgtEl>
                                          <p:spTgt spid="16"/>
                                        </p:tgtEl>
                                        <p:attrNameLst>
                                          <p:attrName>ppt_x</p:attrName>
                                          <p:attrName>ppt_y</p:attrName>
                                        </p:attrNameLst>
                                      </p:cBhvr>
                                    </p:animMotion>
                                  </p:childTnLst>
                                </p:cTn>
                              </p:par>
                              <p:par>
                                <p:cTn id="272" presetID="0" presetClass="path" presetSubtype="0" accel="50000" decel="50000" fill="hold" grpId="1" nodeType="withEffect">
                                  <p:stCondLst>
                                    <p:cond delay="0"/>
                                  </p:stCondLst>
                                  <p:childTnLst>
                                    <p:animMotion origin="layout" path="M 0 0 L 0.00091 -0.09876 " pathEditMode="relative" ptsTypes="AA">
                                      <p:cBhvr>
                                        <p:cTn id="273"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P spid="12" grpId="0"/>
      <p:bldP spid="12" grpId="1"/>
      <p:bldP spid="13" grpId="0"/>
      <p:bldP spid="13" grpId="1"/>
      <p:bldP spid="14" grpId="0"/>
      <p:bldP spid="14" grpId="1"/>
      <p:bldP spid="15" grpId="0"/>
      <p:bldP spid="15" grpId="1"/>
      <p:bldP spid="16" grpId="0"/>
      <p:bldP spid="16" grpId="1"/>
      <p:bldP spid="17" grpId="0"/>
      <p:bldP spid="17" grpId="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1320</TotalTime>
  <Words>837</Words>
  <Application>Microsoft Office PowerPoint</Application>
  <PresentationFormat>Custom</PresentationFormat>
  <Paragraphs>119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make / let and be allowed to</vt:lpstr>
      <vt:lpstr>make</vt:lpstr>
      <vt:lpstr>let</vt:lpstr>
      <vt:lpstr>be allowed to</vt:lpstr>
      <vt:lpstr>make / let and be allowed to in action</vt:lpstr>
      <vt:lpstr>GET IT RIGHT!</vt:lpstr>
      <vt:lpstr>Can you remember the rules?</vt:lpstr>
      <vt:lpstr>Can you remember the rules?</vt:lpstr>
      <vt:lpstr>What country, what law?</vt:lpstr>
      <vt:lpstr>Discuss the questions.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simple (form, auxiliaries in negative and question forms)</dc:title>
  <dc:creator>Ирина Риммер</dc:creator>
  <cp:lastModifiedBy>Mark Benn</cp:lastModifiedBy>
  <cp:revision>103</cp:revision>
  <dcterms:created xsi:type="dcterms:W3CDTF">2015-01-04T07:06:13Z</dcterms:created>
  <dcterms:modified xsi:type="dcterms:W3CDTF">2015-11-23T17:45:18Z</dcterms:modified>
</cp:coreProperties>
</file>