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9" r:id="rId4"/>
    <p:sldId id="260" r:id="rId5"/>
    <p:sldId id="261" r:id="rId6"/>
    <p:sldId id="262" r:id="rId7"/>
    <p:sldId id="266" r:id="rId8"/>
    <p:sldId id="263" r:id="rId9"/>
    <p:sldId id="265"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Kenyon" initials="H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66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0" autoAdjust="0"/>
  </p:normalViewPr>
  <p:slideViewPr>
    <p:cSldViewPr snapToGrid="0">
      <p:cViewPr>
        <p:scale>
          <a:sx n="110" d="100"/>
          <a:sy n="110"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68E041-5DD7-4446-9AE1-E39E1FD9F9B1}" type="datetimeFigureOut">
              <a:rPr lang="en-US" smtClean="0"/>
              <a:t>11/23/2015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611227-57BE-EB43-BF13-47FD3E538A88}" type="slidenum">
              <a:rPr lang="en-US" smtClean="0"/>
              <a:t>‹#›</a:t>
            </a:fld>
            <a:endParaRPr lang="en-US"/>
          </a:p>
        </p:txBody>
      </p:sp>
    </p:spTree>
    <p:extLst>
      <p:ext uri="{BB962C8B-B14F-4D97-AF65-F5344CB8AC3E}">
        <p14:creationId xmlns:p14="http://schemas.microsoft.com/office/powerpoint/2010/main" val="1230293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EEAF-D314-A44D-BF17-5342C39D5B5C}" type="datetimeFigureOut">
              <a:rPr lang="en-US" smtClean="0"/>
              <a:t>11/23/2015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BF14E-D7B3-5F41-B88F-FBE41FCAB655}" type="slidenum">
              <a:rPr lang="en-US" smtClean="0"/>
              <a:t>‹#›</a:t>
            </a:fld>
            <a:endParaRPr lang="en-US"/>
          </a:p>
        </p:txBody>
      </p:sp>
    </p:spTree>
    <p:extLst>
      <p:ext uri="{BB962C8B-B14F-4D97-AF65-F5344CB8AC3E}">
        <p14:creationId xmlns:p14="http://schemas.microsoft.com/office/powerpoint/2010/main" val="2495855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BF14E-D7B3-5F41-B88F-FBE41FCAB655}" type="slidenum">
              <a:rPr lang="en-US" smtClean="0"/>
              <a:t>2</a:t>
            </a:fld>
            <a:endParaRPr lang="en-US"/>
          </a:p>
        </p:txBody>
      </p:sp>
    </p:spTree>
    <p:extLst>
      <p:ext uri="{BB962C8B-B14F-4D97-AF65-F5344CB8AC3E}">
        <p14:creationId xmlns:p14="http://schemas.microsoft.com/office/powerpoint/2010/main" val="704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6CF01970-FBD4-EC46-B04F-780A45662702}"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2015</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06532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8FD029E-0845-0C41-B34F-4A9D8666EAD6}"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2015</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306785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02A332A7-2BB5-B347-BB9A-70D72322D321}"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2015</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31433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8F8CEB8E-84A4-624A-B2FF-6CDAE8620BA0}"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2015</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67383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BB3D226-A487-E341-B5F9-989DB90B62DC}"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2015</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25127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3D81133-91E3-7F48-B340-15F24B9B913C}"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2015</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06694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0291DD45-FA6E-504A-BD4D-111891B985A2}" type="datetime1">
              <a:rPr lang="en-GB" smtClean="0"/>
              <a:t>23/11/2015</a:t>
            </a:fld>
            <a:endParaRPr lang="en-US"/>
          </a:p>
        </p:txBody>
      </p:sp>
      <p:sp>
        <p:nvSpPr>
          <p:cNvPr id="8" name="Нижний колонтитул 7"/>
          <p:cNvSpPr>
            <a:spLocks noGrp="1"/>
          </p:cNvSpPr>
          <p:nvPr>
            <p:ph type="ftr" sz="quarter" idx="11"/>
          </p:nvPr>
        </p:nvSpPr>
        <p:spPr/>
        <p:txBody>
          <a:bodyPr/>
          <a:lstStyle/>
          <a:p>
            <a:r>
              <a:rPr lang="en-US" smtClean="0"/>
              <a:t>© Cambridge University Press 2015</a:t>
            </a:r>
            <a:endParaRPr lang="en-US"/>
          </a:p>
        </p:txBody>
      </p:sp>
      <p:sp>
        <p:nvSpPr>
          <p:cNvPr id="9" name="Номер слайда 8"/>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375215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24646766-3123-2145-8F22-60912A0B030F}" type="datetime1">
              <a:rPr lang="en-GB" smtClean="0"/>
              <a:t>23/11/2015</a:t>
            </a:fld>
            <a:endParaRPr lang="en-US"/>
          </a:p>
        </p:txBody>
      </p:sp>
      <p:sp>
        <p:nvSpPr>
          <p:cNvPr id="4" name="Нижний колонтитул 3"/>
          <p:cNvSpPr>
            <a:spLocks noGrp="1"/>
          </p:cNvSpPr>
          <p:nvPr>
            <p:ph type="ftr" sz="quarter" idx="11"/>
          </p:nvPr>
        </p:nvSpPr>
        <p:spPr/>
        <p:txBody>
          <a:bodyPr/>
          <a:lstStyle/>
          <a:p>
            <a:r>
              <a:rPr lang="en-US" smtClean="0"/>
              <a:t>© Cambridge University Press 2015</a:t>
            </a:r>
            <a:endParaRPr lang="en-US"/>
          </a:p>
        </p:txBody>
      </p:sp>
      <p:sp>
        <p:nvSpPr>
          <p:cNvPr id="5" name="Номер слайда 4"/>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59354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13CC7A-EFB2-4E48-A98A-A8FA1723797F}" type="datetime1">
              <a:rPr lang="en-GB" smtClean="0"/>
              <a:t>23/11/2015</a:t>
            </a:fld>
            <a:endParaRPr lang="en-US"/>
          </a:p>
        </p:txBody>
      </p:sp>
      <p:sp>
        <p:nvSpPr>
          <p:cNvPr id="3" name="Нижний колонтитул 2"/>
          <p:cNvSpPr>
            <a:spLocks noGrp="1"/>
          </p:cNvSpPr>
          <p:nvPr>
            <p:ph type="ftr" sz="quarter" idx="11"/>
          </p:nvPr>
        </p:nvSpPr>
        <p:spPr/>
        <p:txBody>
          <a:bodyPr/>
          <a:lstStyle/>
          <a:p>
            <a:r>
              <a:rPr lang="en-US" smtClean="0"/>
              <a:t>© Cambridge University Press 2015</a:t>
            </a:r>
            <a:endParaRPr lang="en-US"/>
          </a:p>
        </p:txBody>
      </p:sp>
      <p:sp>
        <p:nvSpPr>
          <p:cNvPr id="4" name="Номер слайда 3"/>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71908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73910A9-E46B-8345-A685-5B6A0599E826}"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2015</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180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378BB4C-F019-E949-9AA4-E59E8ECCA157}"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2015</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39061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3DEB9-5241-184E-AFDA-64B821D6946B}" type="datetime1">
              <a:rPr lang="en-GB" smtClean="0"/>
              <a:t>23/11/2015</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Cambridge University Press 2015</a:t>
            </a:r>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42F93-76DD-4ACE-8F58-C75C5112F077}" type="slidenum">
              <a:rPr lang="en-US" smtClean="0"/>
              <a:t>‹#›</a:t>
            </a:fld>
            <a:endParaRPr lang="en-US"/>
          </a:p>
        </p:txBody>
      </p:sp>
    </p:spTree>
    <p:extLst>
      <p:ext uri="{BB962C8B-B14F-4D97-AF65-F5344CB8AC3E}">
        <p14:creationId xmlns:p14="http://schemas.microsoft.com/office/powerpoint/2010/main" val="331267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Cambridge University Press 2015</a:t>
            </a:r>
            <a:endParaRPr lang="en-US"/>
          </a:p>
        </p:txBody>
      </p:sp>
      <p:sp>
        <p:nvSpPr>
          <p:cNvPr id="2" name="Заголовок 1"/>
          <p:cNvSpPr>
            <a:spLocks noGrp="1"/>
          </p:cNvSpPr>
          <p:nvPr>
            <p:ph type="ctrTitle"/>
          </p:nvPr>
        </p:nvSpPr>
        <p:spPr>
          <a:xfrm>
            <a:off x="415636" y="2527073"/>
            <a:ext cx="11338560" cy="2013768"/>
          </a:xfrm>
        </p:spPr>
        <p:txBody>
          <a:bodyPr>
            <a:noAutofit/>
          </a:bodyPr>
          <a:lstStyle/>
          <a:p>
            <a:r>
              <a:rPr lang="en-US" dirty="0" smtClean="0"/>
              <a:t>(</a:t>
            </a:r>
            <a:r>
              <a:rPr lang="en-US" i="1" dirty="0" smtClean="0"/>
              <a:t>don’t</a:t>
            </a:r>
            <a:r>
              <a:rPr lang="en-US" dirty="0" smtClean="0"/>
              <a:t>) </a:t>
            </a:r>
            <a:r>
              <a:rPr lang="en-US" i="1" dirty="0" smtClean="0"/>
              <a:t>have to </a:t>
            </a:r>
            <a:r>
              <a:rPr lang="en-US" dirty="0" smtClean="0"/>
              <a:t>/ </a:t>
            </a:r>
            <a:r>
              <a:rPr lang="en-US" i="1" dirty="0" smtClean="0"/>
              <a:t>ought to </a:t>
            </a:r>
            <a:r>
              <a:rPr lang="en-US" dirty="0"/>
              <a:t>/</a:t>
            </a:r>
            <a:r>
              <a:rPr lang="en-US" dirty="0" smtClean="0"/>
              <a:t> </a:t>
            </a:r>
            <a:r>
              <a:rPr lang="en-US" i="1" dirty="0" smtClean="0"/>
              <a:t>should</a:t>
            </a:r>
            <a:r>
              <a:rPr lang="en-US" dirty="0" smtClean="0"/>
              <a:t>(</a:t>
            </a:r>
            <a:r>
              <a:rPr lang="en-US" i="1" dirty="0" err="1" smtClean="0"/>
              <a:t>n’t</a:t>
            </a:r>
            <a:r>
              <a:rPr lang="en-US" dirty="0" smtClean="0"/>
              <a:t>) / </a:t>
            </a:r>
            <a:r>
              <a:rPr lang="en-US" i="1" dirty="0" smtClean="0"/>
              <a:t>must </a:t>
            </a:r>
            <a:r>
              <a:rPr lang="en-US" dirty="0" smtClean="0"/>
              <a:t>/ </a:t>
            </a:r>
            <a:r>
              <a:rPr lang="en-US" i="1" dirty="0" smtClean="0"/>
              <a:t>had better </a:t>
            </a:r>
            <a:r>
              <a:rPr lang="en-US" dirty="0" smtClean="0"/>
              <a:t>(</a:t>
            </a:r>
            <a:r>
              <a:rPr lang="en-US" i="1" dirty="0" smtClean="0"/>
              <a:t>not</a:t>
            </a:r>
            <a:r>
              <a:rPr lang="en-US" dirty="0" smtClean="0"/>
              <a:t>)</a:t>
            </a:r>
            <a:endParaRPr lang="en-US" dirty="0"/>
          </a:p>
        </p:txBody>
      </p:sp>
      <p:pic>
        <p:nvPicPr>
          <p:cNvPr id="5" name="Picture 4"/>
          <p:cNvPicPr>
            <a:picLocks noChangeAspect="1"/>
          </p:cNvPicPr>
          <p:nvPr/>
        </p:nvPicPr>
        <p:blipFill>
          <a:blip r:embed="rId2"/>
          <a:stretch>
            <a:fillRect/>
          </a:stretch>
        </p:blipFill>
        <p:spPr>
          <a:xfrm>
            <a:off x="0" y="0"/>
            <a:ext cx="12192000" cy="1714500"/>
          </a:xfrm>
          <a:prstGeom prst="rect">
            <a:avLst/>
          </a:prstGeom>
        </p:spPr>
      </p:pic>
    </p:spTree>
    <p:extLst>
      <p:ext uri="{BB962C8B-B14F-4D97-AF65-F5344CB8AC3E}">
        <p14:creationId xmlns:p14="http://schemas.microsoft.com/office/powerpoint/2010/main" val="1494165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99828" y="0"/>
            <a:ext cx="12092172" cy="1066800"/>
          </a:xfrm>
          <a:prstGeom prst="rect">
            <a:avLst/>
          </a:prstGeom>
        </p:spPr>
      </p:pic>
      <p:sp>
        <p:nvSpPr>
          <p:cNvPr id="3" name="Content Placeholder 2"/>
          <p:cNvSpPr>
            <a:spLocks noGrp="1"/>
          </p:cNvSpPr>
          <p:nvPr>
            <p:ph idx="1"/>
          </p:nvPr>
        </p:nvSpPr>
        <p:spPr>
          <a:xfrm>
            <a:off x="838198" y="1576250"/>
            <a:ext cx="9305262" cy="684819"/>
          </a:xfrm>
        </p:spPr>
        <p:txBody>
          <a:bodyPr>
            <a:normAutofit fontScale="92500"/>
          </a:bodyPr>
          <a:lstStyle/>
          <a:p>
            <a:pPr marL="0" indent="0">
              <a:buNone/>
            </a:pPr>
            <a:r>
              <a:rPr lang="en-GB" b="1" dirty="0" smtClean="0"/>
              <a:t>What advice can you give for the problems below</a:t>
            </a:r>
            <a:r>
              <a:rPr lang="en-GB" b="1" dirty="0"/>
              <a:t>?</a:t>
            </a:r>
            <a:r>
              <a:rPr lang="en-GB" b="1" dirty="0" smtClean="0"/>
              <a:t> Talk in groups.</a:t>
            </a:r>
            <a:endParaRPr lang="en-GB" b="1" dirty="0"/>
          </a:p>
        </p:txBody>
      </p:sp>
      <p:sp>
        <p:nvSpPr>
          <p:cNvPr id="4" name="Footer Placeholder 3"/>
          <p:cNvSpPr>
            <a:spLocks noGrp="1"/>
          </p:cNvSpPr>
          <p:nvPr>
            <p:ph type="ftr" sz="quarter" idx="11"/>
          </p:nvPr>
        </p:nvSpPr>
        <p:spPr/>
        <p:txBody>
          <a:bodyPr/>
          <a:lstStyle/>
          <a:p>
            <a:r>
              <a:rPr lang="en-US" dirty="0" smtClean="0"/>
              <a:t>© Cambridge University Press 2015</a:t>
            </a:r>
            <a:endParaRPr lang="en-US" dirty="0"/>
          </a:p>
        </p:txBody>
      </p:sp>
      <p:sp>
        <p:nvSpPr>
          <p:cNvPr id="2" name="Title 1"/>
          <p:cNvSpPr>
            <a:spLocks noGrp="1"/>
          </p:cNvSpPr>
          <p:nvPr>
            <p:ph type="title"/>
          </p:nvPr>
        </p:nvSpPr>
        <p:spPr/>
        <p:txBody>
          <a:bodyPr/>
          <a:lstStyle/>
          <a:p>
            <a:r>
              <a:rPr lang="en-GB" b="1" dirty="0" smtClean="0"/>
              <a:t>Speaking</a:t>
            </a:r>
            <a:endParaRPr lang="en-GB" b="1" dirty="0"/>
          </a:p>
        </p:txBody>
      </p:sp>
      <p:sp>
        <p:nvSpPr>
          <p:cNvPr id="6" name="TextBox 5"/>
          <p:cNvSpPr txBox="1"/>
          <p:nvPr/>
        </p:nvSpPr>
        <p:spPr>
          <a:xfrm rot="21042560">
            <a:off x="7681118" y="4728699"/>
            <a:ext cx="3224565" cy="1200329"/>
          </a:xfrm>
          <a:prstGeom prst="rect">
            <a:avLst/>
          </a:prstGeom>
          <a:noFill/>
        </p:spPr>
        <p:txBody>
          <a:bodyPr wrap="square" rtlCol="0">
            <a:spAutoFit/>
          </a:bodyPr>
          <a:lstStyle/>
          <a:p>
            <a:pPr algn="ctr"/>
            <a:r>
              <a:rPr lang="en-GB" sz="2400" b="1" dirty="0" smtClean="0">
                <a:solidFill>
                  <a:srgbClr val="FF0000"/>
                </a:solidFill>
              </a:rPr>
              <a:t>My mum dropped her smart phone in the bath.</a:t>
            </a:r>
            <a:endParaRPr lang="en-GB" sz="2400" b="1" dirty="0">
              <a:solidFill>
                <a:srgbClr val="FF0000"/>
              </a:solidFill>
            </a:endParaRPr>
          </a:p>
        </p:txBody>
      </p:sp>
      <p:sp>
        <p:nvSpPr>
          <p:cNvPr id="8" name="TextBox 7"/>
          <p:cNvSpPr txBox="1"/>
          <p:nvPr/>
        </p:nvSpPr>
        <p:spPr>
          <a:xfrm rot="20999354">
            <a:off x="892147" y="5040289"/>
            <a:ext cx="2254872" cy="830997"/>
          </a:xfrm>
          <a:prstGeom prst="rect">
            <a:avLst/>
          </a:prstGeom>
          <a:noFill/>
        </p:spPr>
        <p:txBody>
          <a:bodyPr wrap="square" rtlCol="0">
            <a:spAutoFit/>
          </a:bodyPr>
          <a:lstStyle/>
          <a:p>
            <a:pPr algn="ctr"/>
            <a:r>
              <a:rPr lang="en-GB" sz="2400" b="1" dirty="0" smtClean="0">
                <a:solidFill>
                  <a:srgbClr val="FF6600"/>
                </a:solidFill>
              </a:rPr>
              <a:t>I lost £50 in town yesterday.</a:t>
            </a:r>
            <a:endParaRPr lang="en-GB" sz="2400" b="1" dirty="0">
              <a:solidFill>
                <a:srgbClr val="FF6600"/>
              </a:solidFill>
            </a:endParaRPr>
          </a:p>
        </p:txBody>
      </p:sp>
      <p:sp>
        <p:nvSpPr>
          <p:cNvPr id="9" name="TextBox 8"/>
          <p:cNvSpPr txBox="1"/>
          <p:nvPr/>
        </p:nvSpPr>
        <p:spPr>
          <a:xfrm rot="20365779">
            <a:off x="4887779" y="2500483"/>
            <a:ext cx="2639489" cy="830997"/>
          </a:xfrm>
          <a:prstGeom prst="rect">
            <a:avLst/>
          </a:prstGeom>
          <a:noFill/>
        </p:spPr>
        <p:txBody>
          <a:bodyPr wrap="square" rtlCol="0">
            <a:spAutoFit/>
          </a:bodyPr>
          <a:lstStyle/>
          <a:p>
            <a:r>
              <a:rPr lang="en-GB" sz="2400" b="1" dirty="0" smtClean="0">
                <a:solidFill>
                  <a:srgbClr val="00B0F0"/>
                </a:solidFill>
              </a:rPr>
              <a:t>A boy at school is calling me names.</a:t>
            </a:r>
            <a:endParaRPr lang="en-GB" sz="2400" b="1" dirty="0">
              <a:solidFill>
                <a:srgbClr val="00B0F0"/>
              </a:solidFill>
            </a:endParaRPr>
          </a:p>
        </p:txBody>
      </p:sp>
      <p:sp>
        <p:nvSpPr>
          <p:cNvPr id="10" name="TextBox 9"/>
          <p:cNvSpPr txBox="1"/>
          <p:nvPr/>
        </p:nvSpPr>
        <p:spPr>
          <a:xfrm rot="1529677">
            <a:off x="7973724" y="2638929"/>
            <a:ext cx="3802409" cy="1569660"/>
          </a:xfrm>
          <a:prstGeom prst="rect">
            <a:avLst/>
          </a:prstGeom>
          <a:noFill/>
        </p:spPr>
        <p:txBody>
          <a:bodyPr wrap="square" rtlCol="0">
            <a:spAutoFit/>
          </a:bodyPr>
          <a:lstStyle/>
          <a:p>
            <a:pPr algn="ctr"/>
            <a:r>
              <a:rPr lang="en-GB" sz="2400" b="1" dirty="0" smtClean="0">
                <a:solidFill>
                  <a:schemeClr val="accent6">
                    <a:lumMod val="75000"/>
                  </a:schemeClr>
                </a:solidFill>
              </a:rPr>
              <a:t>My cousin has named the day for her wedding, but I’m going to a music festival that weekend.</a:t>
            </a:r>
            <a:endParaRPr lang="en-GB" sz="2400" b="1" dirty="0">
              <a:solidFill>
                <a:schemeClr val="accent6">
                  <a:lumMod val="75000"/>
                </a:schemeClr>
              </a:solidFill>
            </a:endParaRPr>
          </a:p>
        </p:txBody>
      </p:sp>
      <p:sp>
        <p:nvSpPr>
          <p:cNvPr id="11" name="TextBox 10"/>
          <p:cNvSpPr txBox="1"/>
          <p:nvPr/>
        </p:nvSpPr>
        <p:spPr>
          <a:xfrm rot="746573">
            <a:off x="4019505" y="4019986"/>
            <a:ext cx="3242575" cy="1200329"/>
          </a:xfrm>
          <a:prstGeom prst="rect">
            <a:avLst/>
          </a:prstGeom>
          <a:noFill/>
        </p:spPr>
        <p:txBody>
          <a:bodyPr wrap="square" rtlCol="0">
            <a:spAutoFit/>
          </a:bodyPr>
          <a:lstStyle/>
          <a:p>
            <a:pPr algn="ctr"/>
            <a:r>
              <a:rPr lang="en-GB" sz="2400" b="1" dirty="0" smtClean="0">
                <a:solidFill>
                  <a:srgbClr val="7030A0"/>
                </a:solidFill>
              </a:rPr>
              <a:t>I bought a cheap watch from a popular chain store and it’s broken.</a:t>
            </a:r>
            <a:endParaRPr lang="en-GB" sz="2400" b="1" dirty="0">
              <a:solidFill>
                <a:srgbClr val="7030A0"/>
              </a:solidFill>
            </a:endParaRPr>
          </a:p>
        </p:txBody>
      </p:sp>
      <p:sp>
        <p:nvSpPr>
          <p:cNvPr id="12" name="TextBox 11"/>
          <p:cNvSpPr txBox="1"/>
          <p:nvPr/>
        </p:nvSpPr>
        <p:spPr>
          <a:xfrm rot="20396146">
            <a:off x="297632" y="2989844"/>
            <a:ext cx="3351766" cy="1200329"/>
          </a:xfrm>
          <a:prstGeom prst="rect">
            <a:avLst/>
          </a:prstGeom>
          <a:noFill/>
        </p:spPr>
        <p:txBody>
          <a:bodyPr wrap="square" rtlCol="0">
            <a:spAutoFit/>
          </a:bodyPr>
          <a:lstStyle/>
          <a:p>
            <a:pPr algn="ctr"/>
            <a:r>
              <a:rPr lang="en-GB" sz="2400" b="1" dirty="0" smtClean="0">
                <a:solidFill>
                  <a:srgbClr val="FF3399"/>
                </a:solidFill>
              </a:rPr>
              <a:t>My mum bought me an expensive pair of jeans and I don’t like them.</a:t>
            </a:r>
            <a:endParaRPr lang="en-GB" sz="2400" b="1" dirty="0">
              <a:solidFill>
                <a:srgbClr val="FF3399"/>
              </a:solidFill>
            </a:endParaRPr>
          </a:p>
        </p:txBody>
      </p:sp>
    </p:spTree>
    <p:extLst>
      <p:ext uri="{BB962C8B-B14F-4D97-AF65-F5344CB8AC3E}">
        <p14:creationId xmlns:p14="http://schemas.microsoft.com/office/powerpoint/2010/main" val="132943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mn-lt"/>
              </a:rPr>
              <a:t>Acknowledgements</a:t>
            </a:r>
            <a:endParaRPr lang="en-US" b="1" dirty="0">
              <a:latin typeface="+mn-lt"/>
            </a:endParaRPr>
          </a:p>
        </p:txBody>
      </p:sp>
      <p:sp>
        <p:nvSpPr>
          <p:cNvPr id="3" name="Content Placeholder 2"/>
          <p:cNvSpPr>
            <a:spLocks noGrp="1"/>
          </p:cNvSpPr>
          <p:nvPr>
            <p:ph idx="1"/>
          </p:nvPr>
        </p:nvSpPr>
        <p:spPr>
          <a:xfrm>
            <a:off x="838200" y="1604514"/>
            <a:ext cx="10515600" cy="4572450"/>
          </a:xfrm>
        </p:spPr>
        <p:txBody>
          <a:bodyPr>
            <a:normAutofit/>
          </a:bodyPr>
          <a:lstStyle/>
          <a:p>
            <a:pPr marL="0" indent="0">
              <a:buNone/>
            </a:pPr>
            <a:r>
              <a:rPr lang="en-GB" sz="2000" dirty="0" smtClean="0"/>
              <a:t>The </a:t>
            </a:r>
            <a:r>
              <a:rPr lang="en-GB" sz="2000" dirty="0"/>
              <a:t>authors and publishers acknowledge the following sources of copyright material and are grateful for the permissions granted. While every effort has been made, it has not always been possible to identify the sources of all the material used, or to trace all copyright holders. If any omissions are brought to our notice, we will be happy to include the appropriate acknowledgements on reprinting and in the next update to the digital edition, as applicable. </a:t>
            </a:r>
            <a:endParaRPr lang="en-GB" sz="2000" b="1" dirty="0" smtClean="0">
              <a:solidFill>
                <a:prstClr val="black"/>
              </a:solidFill>
            </a:endParaRPr>
          </a:p>
          <a:p>
            <a:pPr marL="0" indent="0">
              <a:buNone/>
            </a:pPr>
            <a:endParaRPr lang="en-GB" sz="2000" b="1" dirty="0">
              <a:solidFill>
                <a:prstClr val="black"/>
              </a:solidFill>
            </a:endParaRPr>
          </a:p>
          <a:p>
            <a:pPr marL="0" indent="0">
              <a:buNone/>
            </a:pPr>
            <a:r>
              <a:rPr lang="en-GB" sz="2000" dirty="0"/>
              <a:t>The publishers are grateful to the following </a:t>
            </a:r>
            <a:r>
              <a:rPr lang="en-GB" sz="2000" dirty="0" smtClean="0"/>
              <a:t>illustrators: </a:t>
            </a:r>
          </a:p>
          <a:p>
            <a:pPr marL="0" indent="0">
              <a:buNone/>
            </a:pPr>
            <a:r>
              <a:rPr lang="en-US" sz="2000" dirty="0" smtClean="0"/>
              <a:t>Slide 2: Julian </a:t>
            </a:r>
            <a:r>
              <a:rPr lang="en-US" sz="2000" dirty="0" err="1" smtClean="0"/>
              <a:t>Mosedale</a:t>
            </a:r>
            <a:r>
              <a:rPr lang="en-US" sz="2000" dirty="0" smtClean="0"/>
              <a:t> (TR); David </a:t>
            </a:r>
            <a:r>
              <a:rPr lang="en-US" sz="2000" dirty="0" err="1" smtClean="0"/>
              <a:t>Semple</a:t>
            </a:r>
            <a:r>
              <a:rPr lang="en-US" sz="2000" dirty="0" smtClean="0"/>
              <a:t> (CL, BR); Slide 3: David </a:t>
            </a:r>
            <a:r>
              <a:rPr lang="en-US" sz="2000" dirty="0" err="1" smtClean="0"/>
              <a:t>Semple</a:t>
            </a:r>
            <a:r>
              <a:rPr lang="en-US" sz="2000" dirty="0" smtClean="0"/>
              <a:t> (TR, BR)</a:t>
            </a:r>
          </a:p>
          <a:p>
            <a:pPr marL="0" indent="0">
              <a:buNone/>
            </a:pPr>
            <a:endParaRPr lang="en-GB" sz="2000" dirty="0"/>
          </a:p>
          <a:p>
            <a:pPr marL="0" indent="0">
              <a:buNone/>
            </a:pPr>
            <a:r>
              <a:rPr lang="en-GB" sz="2000" dirty="0"/>
              <a:t>Written by Emma </a:t>
            </a:r>
            <a:r>
              <a:rPr lang="en-GB" sz="2000" dirty="0" err="1" smtClean="0"/>
              <a:t>Szlachta</a:t>
            </a:r>
            <a:r>
              <a:rPr lang="en-GB" sz="2000" smtClean="0"/>
              <a:t>.</a:t>
            </a:r>
            <a:endParaRPr lang="en-GB" sz="20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 Cambridge University Press 2015</a:t>
            </a:r>
            <a:endParaRPr lang="en-US"/>
          </a:p>
        </p:txBody>
      </p:sp>
    </p:spTree>
    <p:extLst>
      <p:ext uri="{BB962C8B-B14F-4D97-AF65-F5344CB8AC3E}">
        <p14:creationId xmlns:p14="http://schemas.microsoft.com/office/powerpoint/2010/main" val="1800881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99828" y="0"/>
            <a:ext cx="12092172" cy="1066800"/>
          </a:xfrm>
          <a:prstGeom prst="rect">
            <a:avLst/>
          </a:prstGeom>
        </p:spPr>
      </p:pic>
      <p:sp>
        <p:nvSpPr>
          <p:cNvPr id="3" name="Content Placeholder 2"/>
          <p:cNvSpPr>
            <a:spLocks noGrp="1"/>
          </p:cNvSpPr>
          <p:nvPr>
            <p:ph idx="1"/>
          </p:nvPr>
        </p:nvSpPr>
        <p:spPr>
          <a:xfrm>
            <a:off x="3502037" y="3181923"/>
            <a:ext cx="4810692" cy="914400"/>
          </a:xfrm>
        </p:spPr>
        <p:txBody>
          <a:bodyPr>
            <a:normAutofit/>
          </a:bodyPr>
          <a:lstStyle/>
          <a:p>
            <a:pPr marL="0" indent="0">
              <a:lnSpc>
                <a:spcPct val="120000"/>
              </a:lnSpc>
              <a:buNone/>
            </a:pPr>
            <a:r>
              <a:rPr lang="en-GB" sz="4000" i="1" dirty="0" smtClean="0"/>
              <a:t>I </a:t>
            </a:r>
            <a:r>
              <a:rPr lang="en-GB" sz="4000" i="1" dirty="0">
                <a:solidFill>
                  <a:srgbClr val="00B0F0"/>
                </a:solidFill>
              </a:rPr>
              <a:t>must </a:t>
            </a:r>
            <a:r>
              <a:rPr lang="en-GB" sz="4000" i="1" dirty="0" smtClean="0"/>
              <a:t>get</a:t>
            </a:r>
            <a:r>
              <a:rPr lang="en-GB" sz="4000" i="1" dirty="0" smtClean="0">
                <a:solidFill>
                  <a:srgbClr val="00B0F0"/>
                </a:solidFill>
              </a:rPr>
              <a:t> </a:t>
            </a:r>
            <a:r>
              <a:rPr lang="en-GB" sz="4000" i="1" dirty="0" smtClean="0"/>
              <a:t>a hair cut!</a:t>
            </a:r>
            <a:endParaRPr lang="en-GB" sz="4000" i="1" dirty="0"/>
          </a:p>
          <a:p>
            <a:pPr marL="0" indent="0">
              <a:lnSpc>
                <a:spcPct val="120000"/>
              </a:lnSpc>
              <a:buNone/>
            </a:pPr>
            <a:endParaRPr lang="en-GB" dirty="0"/>
          </a:p>
        </p:txBody>
      </p:sp>
      <p:sp>
        <p:nvSpPr>
          <p:cNvPr id="4" name="Footer Placeholder 3"/>
          <p:cNvSpPr>
            <a:spLocks noGrp="1"/>
          </p:cNvSpPr>
          <p:nvPr>
            <p:ph type="ftr" sz="quarter" idx="11"/>
          </p:nvPr>
        </p:nvSpPr>
        <p:spPr/>
        <p:txBody>
          <a:bodyPr/>
          <a:lstStyle/>
          <a:p>
            <a:r>
              <a:rPr lang="en-US" smtClean="0"/>
              <a:t>© Cambridge University Press 2015</a:t>
            </a:r>
            <a:endParaRPr lang="en-US"/>
          </a:p>
        </p:txBody>
      </p:sp>
      <p:sp>
        <p:nvSpPr>
          <p:cNvPr id="6" name="TextBox 5"/>
          <p:cNvSpPr txBox="1"/>
          <p:nvPr/>
        </p:nvSpPr>
        <p:spPr>
          <a:xfrm>
            <a:off x="864531" y="533400"/>
            <a:ext cx="5685898" cy="769441"/>
          </a:xfrm>
          <a:prstGeom prst="rect">
            <a:avLst/>
          </a:prstGeom>
          <a:noFill/>
        </p:spPr>
        <p:txBody>
          <a:bodyPr wrap="square" rtlCol="0">
            <a:spAutoFit/>
          </a:bodyPr>
          <a:lstStyle/>
          <a:p>
            <a:r>
              <a:rPr lang="en-GB" sz="4400" b="1" dirty="0" smtClean="0">
                <a:latin typeface="+mj-lt"/>
              </a:rPr>
              <a:t>(</a:t>
            </a:r>
            <a:r>
              <a:rPr lang="en-GB" sz="4400" b="1" i="1" dirty="0" smtClean="0">
                <a:latin typeface="+mj-lt"/>
              </a:rPr>
              <a:t>don’t</a:t>
            </a:r>
            <a:r>
              <a:rPr lang="en-GB" sz="4400" b="1" dirty="0" smtClean="0">
                <a:latin typeface="+mj-lt"/>
              </a:rPr>
              <a:t>)</a:t>
            </a:r>
            <a:r>
              <a:rPr lang="en-GB" sz="4400" b="1" i="1" dirty="0" smtClean="0">
                <a:latin typeface="+mj-lt"/>
              </a:rPr>
              <a:t> have to</a:t>
            </a:r>
            <a:r>
              <a:rPr lang="en-GB" sz="4400" b="1" dirty="0" smtClean="0">
                <a:latin typeface="+mj-lt"/>
              </a:rPr>
              <a:t> / </a:t>
            </a:r>
            <a:r>
              <a:rPr lang="en-GB" sz="4400" b="1" i="1" dirty="0" smtClean="0">
                <a:latin typeface="+mj-lt"/>
              </a:rPr>
              <a:t>must</a:t>
            </a:r>
            <a:endParaRPr lang="en-GB" sz="4400" b="1" i="1" dirty="0">
              <a:latin typeface="+mj-lt"/>
            </a:endParaRPr>
          </a:p>
        </p:txBody>
      </p:sp>
      <p:sp>
        <p:nvSpPr>
          <p:cNvPr id="7" name="TextBox 6"/>
          <p:cNvSpPr txBox="1"/>
          <p:nvPr/>
        </p:nvSpPr>
        <p:spPr>
          <a:xfrm>
            <a:off x="1819202" y="1771464"/>
            <a:ext cx="6386557" cy="781752"/>
          </a:xfrm>
          <a:prstGeom prst="rect">
            <a:avLst/>
          </a:prstGeom>
          <a:noFill/>
        </p:spPr>
        <p:txBody>
          <a:bodyPr wrap="square" rtlCol="0">
            <a:spAutoFit/>
          </a:bodyPr>
          <a:lstStyle/>
          <a:p>
            <a:pPr>
              <a:lnSpc>
                <a:spcPct val="120000"/>
              </a:lnSpc>
            </a:pPr>
            <a:r>
              <a:rPr lang="en-GB" sz="4000" i="1" dirty="0"/>
              <a:t>We </a:t>
            </a:r>
            <a:r>
              <a:rPr lang="en-GB" sz="4000" i="1" dirty="0">
                <a:solidFill>
                  <a:srgbClr val="00B0F0"/>
                </a:solidFill>
              </a:rPr>
              <a:t>have to</a:t>
            </a:r>
            <a:r>
              <a:rPr lang="en-GB" sz="4000" i="1" dirty="0"/>
              <a:t> do the dishes.</a:t>
            </a:r>
          </a:p>
        </p:txBody>
      </p:sp>
      <p:sp>
        <p:nvSpPr>
          <p:cNvPr id="10" name="TextBox 9"/>
          <p:cNvSpPr txBox="1"/>
          <p:nvPr/>
        </p:nvSpPr>
        <p:spPr>
          <a:xfrm>
            <a:off x="1467787" y="4507189"/>
            <a:ext cx="5182396" cy="1569660"/>
          </a:xfrm>
          <a:prstGeom prst="rect">
            <a:avLst/>
          </a:prstGeom>
          <a:noFill/>
        </p:spPr>
        <p:txBody>
          <a:bodyPr wrap="square" rtlCol="0">
            <a:spAutoFit/>
          </a:bodyPr>
          <a:lstStyle/>
          <a:p>
            <a:pPr>
              <a:lnSpc>
                <a:spcPct val="120000"/>
              </a:lnSpc>
            </a:pPr>
            <a:r>
              <a:rPr lang="en-GB" sz="4000" i="1" dirty="0" smtClean="0"/>
              <a:t>The film is free. </a:t>
            </a:r>
          </a:p>
          <a:p>
            <a:pPr>
              <a:lnSpc>
                <a:spcPct val="120000"/>
              </a:lnSpc>
            </a:pPr>
            <a:r>
              <a:rPr lang="en-GB" sz="4000" i="1" dirty="0" smtClean="0"/>
              <a:t>You </a:t>
            </a:r>
            <a:r>
              <a:rPr lang="en-GB" sz="4000" i="1" dirty="0" smtClean="0">
                <a:solidFill>
                  <a:srgbClr val="00B0F0"/>
                </a:solidFill>
              </a:rPr>
              <a:t>don’t have to</a:t>
            </a:r>
            <a:r>
              <a:rPr lang="en-GB" sz="4000" i="1" dirty="0" smtClean="0"/>
              <a:t> pay.</a:t>
            </a:r>
            <a:endParaRPr lang="en-GB" sz="4000" i="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97" y="1045090"/>
            <a:ext cx="1759421" cy="273621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531" y="3001260"/>
            <a:ext cx="2369809" cy="127572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1807" y="4527855"/>
            <a:ext cx="2830259" cy="1485744"/>
          </a:xfrm>
          <a:prstGeom prst="rect">
            <a:avLst/>
          </a:prstGeom>
        </p:spPr>
      </p:pic>
    </p:spTree>
    <p:extLst>
      <p:ext uri="{BB962C8B-B14F-4D97-AF65-F5344CB8AC3E}">
        <p14:creationId xmlns:p14="http://schemas.microsoft.com/office/powerpoint/2010/main" val="4027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circle(in)">
                                      <p:cBhvr>
                                        <p:cTn id="29" dur="20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9093" y="0"/>
            <a:ext cx="12092172" cy="1066800"/>
          </a:xfrm>
          <a:prstGeom prst="rect">
            <a:avLst/>
          </a:prstGeom>
        </p:spPr>
      </p:pic>
      <p:sp>
        <p:nvSpPr>
          <p:cNvPr id="3" name="Content Placeholder 2"/>
          <p:cNvSpPr>
            <a:spLocks noGrp="1"/>
          </p:cNvSpPr>
          <p:nvPr>
            <p:ph idx="1"/>
          </p:nvPr>
        </p:nvSpPr>
        <p:spPr>
          <a:xfrm>
            <a:off x="623628" y="1330036"/>
            <a:ext cx="6679697" cy="1615044"/>
          </a:xfrm>
        </p:spPr>
        <p:txBody>
          <a:bodyPr>
            <a:noAutofit/>
          </a:bodyPr>
          <a:lstStyle/>
          <a:p>
            <a:pPr marL="0" indent="0">
              <a:lnSpc>
                <a:spcPct val="170000"/>
              </a:lnSpc>
              <a:spcBef>
                <a:spcPts val="0"/>
              </a:spcBef>
              <a:buNone/>
            </a:pPr>
            <a:r>
              <a:rPr lang="en-GB" sz="3200" i="1" dirty="0" smtClean="0"/>
              <a:t>He </a:t>
            </a:r>
            <a:r>
              <a:rPr lang="en-GB" sz="3200" i="1" dirty="0" smtClean="0">
                <a:solidFill>
                  <a:srgbClr val="00B0F0"/>
                </a:solidFill>
              </a:rPr>
              <a:t>shouldn’t </a:t>
            </a:r>
            <a:r>
              <a:rPr lang="en-GB" sz="3200" i="1" dirty="0" smtClean="0"/>
              <a:t>be so shy.</a:t>
            </a:r>
            <a:endParaRPr lang="en-GB" sz="3200" i="1" dirty="0"/>
          </a:p>
          <a:p>
            <a:pPr marL="0" indent="0">
              <a:buNone/>
            </a:pPr>
            <a:r>
              <a:rPr lang="en-GB" sz="3200" i="1" dirty="0" smtClean="0"/>
              <a:t>He</a:t>
            </a:r>
            <a:r>
              <a:rPr lang="en-GB" sz="3200" i="1" dirty="0" smtClean="0"/>
              <a:t> </a:t>
            </a:r>
            <a:r>
              <a:rPr lang="en-GB" sz="3200" i="1" dirty="0" smtClean="0">
                <a:solidFill>
                  <a:srgbClr val="00B0F0"/>
                </a:solidFill>
              </a:rPr>
              <a:t>ought to </a:t>
            </a:r>
            <a:r>
              <a:rPr lang="en-GB" sz="3200" i="1" dirty="0" smtClean="0"/>
              <a:t>dance.</a:t>
            </a:r>
            <a:endParaRPr lang="en-GB" sz="3200" i="1" dirty="0" smtClean="0"/>
          </a:p>
        </p:txBody>
      </p:sp>
      <p:sp>
        <p:nvSpPr>
          <p:cNvPr id="4" name="Footer Placeholder 3"/>
          <p:cNvSpPr>
            <a:spLocks noGrp="1"/>
          </p:cNvSpPr>
          <p:nvPr>
            <p:ph type="ftr" sz="quarter" idx="11"/>
          </p:nvPr>
        </p:nvSpPr>
        <p:spPr/>
        <p:txBody>
          <a:bodyPr/>
          <a:lstStyle/>
          <a:p>
            <a:r>
              <a:rPr lang="en-US" smtClean="0"/>
              <a:t>© Cambridge University Press 2015</a:t>
            </a:r>
            <a:endParaRPr lang="en-US"/>
          </a:p>
        </p:txBody>
      </p:sp>
      <p:sp>
        <p:nvSpPr>
          <p:cNvPr id="2" name="Title 1"/>
          <p:cNvSpPr>
            <a:spLocks noGrp="1"/>
          </p:cNvSpPr>
          <p:nvPr>
            <p:ph type="title"/>
          </p:nvPr>
        </p:nvSpPr>
        <p:spPr>
          <a:xfrm>
            <a:off x="590360" y="626501"/>
            <a:ext cx="10657764" cy="880598"/>
          </a:xfrm>
        </p:spPr>
        <p:txBody>
          <a:bodyPr/>
          <a:lstStyle/>
          <a:p>
            <a:r>
              <a:rPr lang="en-GB" b="1" i="1" dirty="0" smtClean="0"/>
              <a:t>ought to</a:t>
            </a:r>
            <a:r>
              <a:rPr lang="en-GB" b="1" dirty="0" smtClean="0"/>
              <a:t> / </a:t>
            </a:r>
            <a:r>
              <a:rPr lang="en-GB" b="1" i="1" dirty="0" smtClean="0"/>
              <a:t>should </a:t>
            </a:r>
            <a:r>
              <a:rPr lang="en-GB" b="1" dirty="0" smtClean="0"/>
              <a:t>(</a:t>
            </a:r>
            <a:r>
              <a:rPr lang="en-GB" b="1" i="1" dirty="0" err="1" smtClean="0"/>
              <a:t>n’t</a:t>
            </a:r>
            <a:r>
              <a:rPr lang="en-GB" b="1" dirty="0" smtClean="0"/>
              <a:t>)</a:t>
            </a:r>
            <a:endParaRPr lang="en-GB" b="1" dirty="0"/>
          </a:p>
        </p:txBody>
      </p:sp>
      <p:sp>
        <p:nvSpPr>
          <p:cNvPr id="9" name="Title 1"/>
          <p:cNvSpPr txBox="1">
            <a:spLocks/>
          </p:cNvSpPr>
          <p:nvPr/>
        </p:nvSpPr>
        <p:spPr>
          <a:xfrm>
            <a:off x="623627" y="3299149"/>
            <a:ext cx="4502136" cy="114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1" dirty="0"/>
              <a:t>h</a:t>
            </a:r>
            <a:r>
              <a:rPr lang="en-GB" b="1" i="1" dirty="0" smtClean="0"/>
              <a:t>ad better (not)</a:t>
            </a:r>
            <a:endParaRPr lang="en-GB" b="1" dirty="0"/>
          </a:p>
        </p:txBody>
      </p:sp>
      <p:sp>
        <p:nvSpPr>
          <p:cNvPr id="10" name="Content Placeholder 2"/>
          <p:cNvSpPr txBox="1">
            <a:spLocks/>
          </p:cNvSpPr>
          <p:nvPr/>
        </p:nvSpPr>
        <p:spPr>
          <a:xfrm>
            <a:off x="623627" y="4210519"/>
            <a:ext cx="7718116" cy="169151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GB" sz="4600" i="1" dirty="0" smtClean="0"/>
              <a:t>You</a:t>
            </a:r>
            <a:r>
              <a:rPr lang="en-GB" sz="4600" i="1" dirty="0" smtClean="0">
                <a:solidFill>
                  <a:srgbClr val="00B0F0"/>
                </a:solidFill>
              </a:rPr>
              <a:t>’d better</a:t>
            </a:r>
            <a:r>
              <a:rPr lang="en-GB" sz="4600" i="1" dirty="0" smtClean="0"/>
              <a:t> put your coat on – it’s cold.</a:t>
            </a:r>
          </a:p>
          <a:p>
            <a:pPr marL="0" indent="0">
              <a:lnSpc>
                <a:spcPct val="170000"/>
              </a:lnSpc>
              <a:spcBef>
                <a:spcPts val="0"/>
              </a:spcBef>
              <a:buNone/>
            </a:pPr>
            <a:r>
              <a:rPr lang="en-GB" sz="4600" i="1" dirty="0" smtClean="0"/>
              <a:t>You</a:t>
            </a:r>
            <a:r>
              <a:rPr lang="en-GB" sz="4600" i="1" dirty="0" smtClean="0">
                <a:solidFill>
                  <a:srgbClr val="00B0F0"/>
                </a:solidFill>
              </a:rPr>
              <a:t>’d </a:t>
            </a:r>
            <a:r>
              <a:rPr lang="en-GB" sz="4600" i="1" dirty="0" smtClean="0">
                <a:solidFill>
                  <a:srgbClr val="00B0F0"/>
                </a:solidFill>
              </a:rPr>
              <a:t>better not</a:t>
            </a:r>
            <a:r>
              <a:rPr lang="en-GB" sz="4600" i="1" dirty="0" smtClean="0"/>
              <a:t> </a:t>
            </a:r>
            <a:r>
              <a:rPr lang="en-GB" sz="4600" i="1" dirty="0" smtClean="0"/>
              <a:t>stay outside.</a:t>
            </a:r>
            <a:r>
              <a:rPr lang="en-GB" sz="4600" i="1" dirty="0" smtClean="0"/>
              <a:t> You’ll </a:t>
            </a:r>
            <a:r>
              <a:rPr lang="en-GB" sz="4600" i="1" dirty="0" smtClean="0"/>
              <a:t>get </a:t>
            </a:r>
            <a:r>
              <a:rPr lang="en-GB" sz="4600" i="1" dirty="0" smtClean="0"/>
              <a:t>ill</a:t>
            </a:r>
            <a:r>
              <a:rPr lang="en-GB" sz="4600" i="1" dirty="0" smtClean="0"/>
              <a:t>.</a:t>
            </a:r>
            <a:endParaRPr lang="en-GB" sz="4600" i="1" dirty="0" smtClean="0"/>
          </a:p>
          <a:p>
            <a:pPr marL="0" indent="0">
              <a:buFont typeface="Arial" panose="020B0604020202020204" pitchFamily="34" charset="0"/>
              <a:buNone/>
            </a:pPr>
            <a:endParaRPr lang="en-GB" sz="4000" dirty="0" smtClean="0"/>
          </a:p>
          <a:p>
            <a:pPr marL="0" indent="0">
              <a:buFont typeface="Arial" panose="020B0604020202020204" pitchFamily="34" charse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962" y="1353786"/>
            <a:ext cx="3352187" cy="17948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133" y="3870009"/>
            <a:ext cx="2828156" cy="2032027"/>
          </a:xfrm>
          <a:prstGeom prst="rect">
            <a:avLst/>
          </a:prstGeom>
        </p:spPr>
      </p:pic>
    </p:spTree>
    <p:extLst>
      <p:ext uri="{BB962C8B-B14F-4D97-AF65-F5344CB8AC3E}">
        <p14:creationId xmlns:p14="http://schemas.microsoft.com/office/powerpoint/2010/main" val="139730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circle(in)">
                                      <p:cBhvr>
                                        <p:cTn id="41" dur="2000"/>
                                        <p:tgtEl>
                                          <p:spTgt spid="1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animEffect transition="in" filter="circle(in)">
                                      <p:cBhvr>
                                        <p:cTn id="4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5766" y="1982330"/>
            <a:ext cx="10964174" cy="3046988"/>
          </a:xfrm>
          <a:prstGeom prst="rect">
            <a:avLst/>
          </a:prstGeom>
          <a:noFill/>
        </p:spPr>
        <p:txBody>
          <a:bodyPr wrap="square" rtlCol="0">
            <a:spAutoFit/>
          </a:bodyPr>
          <a:lstStyle/>
          <a:p>
            <a:pPr>
              <a:lnSpc>
                <a:spcPct val="150000"/>
              </a:lnSpc>
            </a:pPr>
            <a:r>
              <a:rPr lang="en-GB" sz="3200" dirty="0" smtClean="0"/>
              <a:t>If you want, you </a:t>
            </a:r>
            <a:r>
              <a:rPr lang="en-GB" sz="3200" b="1" dirty="0" smtClean="0">
                <a:solidFill>
                  <a:srgbClr val="00B0F0"/>
                </a:solidFill>
              </a:rPr>
              <a:t>could</a:t>
            </a:r>
            <a:r>
              <a:rPr lang="en-GB" sz="3200" dirty="0" smtClean="0"/>
              <a:t> bring some drinks.</a:t>
            </a:r>
          </a:p>
          <a:p>
            <a:pPr>
              <a:lnSpc>
                <a:spcPct val="150000"/>
              </a:lnSpc>
            </a:pPr>
            <a:r>
              <a:rPr lang="en-GB" sz="3200" dirty="0" smtClean="0"/>
              <a:t>I </a:t>
            </a:r>
            <a:r>
              <a:rPr lang="en-GB" sz="3200" b="1" dirty="0" smtClean="0">
                <a:solidFill>
                  <a:srgbClr val="00B0F0"/>
                </a:solidFill>
              </a:rPr>
              <a:t>don’t have to</a:t>
            </a:r>
            <a:r>
              <a:rPr lang="en-GB" sz="3200" dirty="0" smtClean="0"/>
              <a:t> work tonight, as I’ve already finished everything.</a:t>
            </a:r>
          </a:p>
          <a:p>
            <a:pPr>
              <a:lnSpc>
                <a:spcPct val="150000"/>
              </a:lnSpc>
            </a:pPr>
            <a:r>
              <a:rPr lang="en-GB" sz="3200" dirty="0" smtClean="0"/>
              <a:t>He </a:t>
            </a:r>
            <a:r>
              <a:rPr lang="en-GB" sz="3200" b="1" dirty="0" smtClean="0">
                <a:solidFill>
                  <a:srgbClr val="00B0F0"/>
                </a:solidFill>
              </a:rPr>
              <a:t>ought to </a:t>
            </a:r>
            <a:r>
              <a:rPr lang="en-GB" sz="3200" dirty="0" smtClean="0"/>
              <a:t>spend more time on his homework.</a:t>
            </a:r>
          </a:p>
          <a:p>
            <a:pPr>
              <a:lnSpc>
                <a:spcPct val="150000"/>
              </a:lnSpc>
            </a:pPr>
            <a:r>
              <a:rPr lang="en-GB" sz="3200" dirty="0" smtClean="0"/>
              <a:t>You </a:t>
            </a:r>
            <a:r>
              <a:rPr lang="en-GB" sz="3200" b="1" dirty="0" smtClean="0">
                <a:solidFill>
                  <a:srgbClr val="00B0F0"/>
                </a:solidFill>
              </a:rPr>
              <a:t>had better not</a:t>
            </a:r>
            <a:r>
              <a:rPr lang="en-GB" sz="3200" dirty="0" smtClean="0"/>
              <a:t> eat that bread.</a:t>
            </a:r>
            <a:endParaRPr lang="en-US" sz="3200" dirty="0"/>
          </a:p>
        </p:txBody>
      </p:sp>
      <p:sp>
        <p:nvSpPr>
          <p:cNvPr id="21" name="TextBox 20"/>
          <p:cNvSpPr txBox="1"/>
          <p:nvPr/>
        </p:nvSpPr>
        <p:spPr>
          <a:xfrm>
            <a:off x="920864" y="1697672"/>
            <a:ext cx="6359205" cy="954107"/>
          </a:xfrm>
          <a:prstGeom prst="rect">
            <a:avLst/>
          </a:prstGeom>
          <a:noFill/>
        </p:spPr>
        <p:txBody>
          <a:bodyPr wrap="square" rtlCol="0">
            <a:spAutoFit/>
          </a:bodyPr>
          <a:lstStyle/>
          <a:p>
            <a:r>
              <a:rPr lang="en-GB" sz="2800" dirty="0"/>
              <a:t>If you want, you should bring some drinks.</a:t>
            </a:r>
          </a:p>
          <a:p>
            <a:endParaRPr lang="en-GB" sz="2800" dirty="0"/>
          </a:p>
        </p:txBody>
      </p:sp>
      <p:sp>
        <p:nvSpPr>
          <p:cNvPr id="22" name="TextBox 21"/>
          <p:cNvSpPr txBox="1"/>
          <p:nvPr/>
        </p:nvSpPr>
        <p:spPr>
          <a:xfrm>
            <a:off x="919971" y="2930180"/>
            <a:ext cx="8955549" cy="538609"/>
          </a:xfrm>
          <a:prstGeom prst="rect">
            <a:avLst/>
          </a:prstGeom>
          <a:noFill/>
        </p:spPr>
        <p:txBody>
          <a:bodyPr wrap="square" rtlCol="0">
            <a:noAutofit/>
          </a:bodyPr>
          <a:lstStyle/>
          <a:p>
            <a:r>
              <a:rPr lang="en-GB" sz="2800" dirty="0" smtClean="0"/>
              <a:t>I mustn’t work tonight, as I’ve already finished everything.</a:t>
            </a:r>
            <a:endParaRPr lang="en-GB" sz="2800" dirty="0"/>
          </a:p>
          <a:p>
            <a:endParaRPr lang="en-GB" sz="2800" dirty="0"/>
          </a:p>
        </p:txBody>
      </p:sp>
      <p:pic>
        <p:nvPicPr>
          <p:cNvPr id="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5845" y="2634978"/>
            <a:ext cx="2065021" cy="213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6753" y="3779761"/>
            <a:ext cx="2089640" cy="2157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4632" y="4981461"/>
            <a:ext cx="1974213" cy="203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7478" y="1406103"/>
            <a:ext cx="2013411" cy="207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p:cNvPicPr>
          <p:nvPr/>
        </p:nvPicPr>
        <p:blipFill>
          <a:blip r:embed="rId6"/>
          <a:stretch>
            <a:fillRect/>
          </a:stretch>
        </p:blipFill>
        <p:spPr>
          <a:xfrm>
            <a:off x="99828" y="8622"/>
            <a:ext cx="12092172"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2015</a:t>
            </a:r>
            <a:endParaRPr lang="en-US"/>
          </a:p>
        </p:txBody>
      </p:sp>
      <p:sp>
        <p:nvSpPr>
          <p:cNvPr id="2" name="Title 1"/>
          <p:cNvSpPr>
            <a:spLocks noGrp="1"/>
          </p:cNvSpPr>
          <p:nvPr>
            <p:ph type="title"/>
          </p:nvPr>
        </p:nvSpPr>
        <p:spPr>
          <a:xfrm>
            <a:off x="854984" y="224030"/>
            <a:ext cx="10515600" cy="1325563"/>
          </a:xfrm>
        </p:spPr>
        <p:txBody>
          <a:bodyPr/>
          <a:lstStyle/>
          <a:p>
            <a:r>
              <a:rPr lang="en-GB" b="1" dirty="0"/>
              <a:t>GET IT RIGHT!</a:t>
            </a:r>
          </a:p>
        </p:txBody>
      </p:sp>
      <p:sp>
        <p:nvSpPr>
          <p:cNvPr id="14" name="Multiply 13"/>
          <p:cNvSpPr/>
          <p:nvPr/>
        </p:nvSpPr>
        <p:spPr>
          <a:xfrm>
            <a:off x="7201233" y="1423355"/>
            <a:ext cx="570496" cy="824513"/>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6" name="Multiply 15"/>
          <p:cNvSpPr/>
          <p:nvPr/>
        </p:nvSpPr>
        <p:spPr>
          <a:xfrm>
            <a:off x="7672237" y="3861767"/>
            <a:ext cx="590980" cy="85455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Multiply 16"/>
          <p:cNvSpPr/>
          <p:nvPr/>
        </p:nvSpPr>
        <p:spPr>
          <a:xfrm>
            <a:off x="9370771" y="2747037"/>
            <a:ext cx="601365" cy="799398"/>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8" name="TextBox 7"/>
          <p:cNvSpPr txBox="1"/>
          <p:nvPr/>
        </p:nvSpPr>
        <p:spPr>
          <a:xfrm>
            <a:off x="920864" y="2089117"/>
            <a:ext cx="6830258" cy="954107"/>
          </a:xfrm>
          <a:prstGeom prst="rect">
            <a:avLst/>
          </a:prstGeom>
          <a:noFill/>
        </p:spPr>
        <p:txBody>
          <a:bodyPr wrap="square" rtlCol="0">
            <a:spAutoFit/>
          </a:bodyPr>
          <a:lstStyle/>
          <a:p>
            <a:r>
              <a:rPr lang="en-GB" sz="2800" dirty="0" smtClean="0"/>
              <a:t>If </a:t>
            </a:r>
            <a:r>
              <a:rPr lang="en-GB" sz="2800" dirty="0"/>
              <a:t>you want, you </a:t>
            </a:r>
            <a:r>
              <a:rPr lang="en-GB" sz="2800" dirty="0" smtClean="0"/>
              <a:t>            bring </a:t>
            </a:r>
            <a:r>
              <a:rPr lang="en-GB" sz="2800" dirty="0"/>
              <a:t>some drinks.</a:t>
            </a:r>
          </a:p>
          <a:p>
            <a:endParaRPr lang="en-GB" sz="2800" dirty="0"/>
          </a:p>
        </p:txBody>
      </p:sp>
      <p:sp>
        <p:nvSpPr>
          <p:cNvPr id="18" name="TextBox 17"/>
          <p:cNvSpPr txBox="1"/>
          <p:nvPr/>
        </p:nvSpPr>
        <p:spPr>
          <a:xfrm>
            <a:off x="922742" y="3317515"/>
            <a:ext cx="9805614" cy="477053"/>
          </a:xfrm>
          <a:prstGeom prst="rect">
            <a:avLst/>
          </a:prstGeom>
          <a:noFill/>
        </p:spPr>
        <p:txBody>
          <a:bodyPr wrap="square" rtlCol="0">
            <a:noAutofit/>
          </a:bodyPr>
          <a:lstStyle/>
          <a:p>
            <a:r>
              <a:rPr lang="en-GB" sz="2800" dirty="0" smtClean="0"/>
              <a:t>I </a:t>
            </a:r>
            <a:r>
              <a:rPr lang="en-GB" sz="2800" dirty="0"/>
              <a:t> </a:t>
            </a:r>
            <a:r>
              <a:rPr lang="en-GB" sz="2800" dirty="0" smtClean="0"/>
              <a:t>                         work tonight, as I’ve already finished everything.</a:t>
            </a:r>
            <a:endParaRPr lang="en-GB" sz="2800" dirty="0"/>
          </a:p>
          <a:p>
            <a:endParaRPr lang="en-GB" sz="2800" dirty="0"/>
          </a:p>
        </p:txBody>
      </p:sp>
      <p:sp>
        <p:nvSpPr>
          <p:cNvPr id="19" name="TextBox 18"/>
          <p:cNvSpPr txBox="1"/>
          <p:nvPr/>
        </p:nvSpPr>
        <p:spPr>
          <a:xfrm>
            <a:off x="889492" y="4460235"/>
            <a:ext cx="8553766" cy="640255"/>
          </a:xfrm>
          <a:prstGeom prst="rect">
            <a:avLst/>
          </a:prstGeom>
          <a:noFill/>
        </p:spPr>
        <p:txBody>
          <a:bodyPr wrap="square" rtlCol="0">
            <a:noAutofit/>
          </a:bodyPr>
          <a:lstStyle/>
          <a:p>
            <a:r>
              <a:rPr lang="en-GB" sz="2800" dirty="0"/>
              <a:t>He  </a:t>
            </a:r>
            <a:r>
              <a:rPr lang="en-GB" sz="2800" dirty="0" smtClean="0"/>
              <a:t>                spend </a:t>
            </a:r>
            <a:r>
              <a:rPr lang="en-GB" sz="2800" dirty="0"/>
              <a:t>more time on his homework.</a:t>
            </a:r>
          </a:p>
          <a:p>
            <a:endParaRPr lang="en-GB" sz="2800" dirty="0"/>
          </a:p>
        </p:txBody>
      </p:sp>
      <p:sp>
        <p:nvSpPr>
          <p:cNvPr id="20" name="TextBox 19"/>
          <p:cNvSpPr txBox="1"/>
          <p:nvPr/>
        </p:nvSpPr>
        <p:spPr>
          <a:xfrm>
            <a:off x="906747" y="5576801"/>
            <a:ext cx="6267797" cy="523220"/>
          </a:xfrm>
          <a:prstGeom prst="rect">
            <a:avLst/>
          </a:prstGeom>
          <a:noFill/>
        </p:spPr>
        <p:txBody>
          <a:bodyPr wrap="square" rtlCol="0">
            <a:spAutoFit/>
          </a:bodyPr>
          <a:lstStyle/>
          <a:p>
            <a:r>
              <a:rPr lang="en-GB" sz="2800" dirty="0" smtClean="0"/>
              <a:t>You </a:t>
            </a:r>
            <a:r>
              <a:rPr lang="en-GB" sz="2800" dirty="0"/>
              <a:t> </a:t>
            </a:r>
            <a:r>
              <a:rPr lang="en-GB" sz="2800" dirty="0" smtClean="0"/>
              <a:t>                           </a:t>
            </a:r>
            <a:r>
              <a:rPr lang="en-GB" sz="2800" dirty="0" smtClean="0"/>
              <a:t>eat </a:t>
            </a:r>
            <a:r>
              <a:rPr lang="en-GB" sz="2800" dirty="0" smtClean="0"/>
              <a:t>that bread.</a:t>
            </a:r>
            <a:endParaRPr lang="en-GB" sz="2800" dirty="0"/>
          </a:p>
        </p:txBody>
      </p:sp>
      <p:sp>
        <p:nvSpPr>
          <p:cNvPr id="23" name="TextBox 22"/>
          <p:cNvSpPr txBox="1"/>
          <p:nvPr/>
        </p:nvSpPr>
        <p:spPr>
          <a:xfrm>
            <a:off x="902709" y="4093773"/>
            <a:ext cx="7127594" cy="638987"/>
          </a:xfrm>
          <a:prstGeom prst="rect">
            <a:avLst/>
          </a:prstGeom>
          <a:noFill/>
        </p:spPr>
        <p:txBody>
          <a:bodyPr wrap="square" rtlCol="0">
            <a:noAutofit/>
          </a:bodyPr>
          <a:lstStyle/>
          <a:p>
            <a:r>
              <a:rPr lang="en-GB" sz="2800" dirty="0"/>
              <a:t>He ought spend more time on his homework.</a:t>
            </a:r>
          </a:p>
          <a:p>
            <a:endParaRPr lang="en-GB" sz="2800" dirty="0"/>
          </a:p>
        </p:txBody>
      </p:sp>
      <p:sp>
        <p:nvSpPr>
          <p:cNvPr id="24" name="TextBox 23"/>
          <p:cNvSpPr txBox="1"/>
          <p:nvPr/>
        </p:nvSpPr>
        <p:spPr>
          <a:xfrm>
            <a:off x="906744" y="5208144"/>
            <a:ext cx="7755741" cy="523220"/>
          </a:xfrm>
          <a:prstGeom prst="rect">
            <a:avLst/>
          </a:prstGeom>
          <a:noFill/>
        </p:spPr>
        <p:txBody>
          <a:bodyPr wrap="square" rtlCol="0">
            <a:noAutofit/>
          </a:bodyPr>
          <a:lstStyle/>
          <a:p>
            <a:r>
              <a:rPr lang="en-GB" sz="2800" dirty="0"/>
              <a:t>You have better not eat that bread.</a:t>
            </a:r>
          </a:p>
        </p:txBody>
      </p:sp>
      <p:sp>
        <p:nvSpPr>
          <p:cNvPr id="26" name="Multiply 25"/>
          <p:cNvSpPr/>
          <p:nvPr/>
        </p:nvSpPr>
        <p:spPr>
          <a:xfrm>
            <a:off x="6140528" y="5007339"/>
            <a:ext cx="650219" cy="825748"/>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3" name="TextBox 2"/>
          <p:cNvSpPr txBox="1"/>
          <p:nvPr/>
        </p:nvSpPr>
        <p:spPr>
          <a:xfrm>
            <a:off x="1103702" y="3330794"/>
            <a:ext cx="2173659" cy="523220"/>
          </a:xfrm>
          <a:prstGeom prst="rect">
            <a:avLst/>
          </a:prstGeom>
          <a:noFill/>
        </p:spPr>
        <p:txBody>
          <a:bodyPr wrap="square" rtlCol="0">
            <a:spAutoFit/>
          </a:bodyPr>
          <a:lstStyle/>
          <a:p>
            <a:r>
              <a:rPr lang="en-GB" sz="2800" b="1" dirty="0">
                <a:solidFill>
                  <a:srgbClr val="00B0F0"/>
                </a:solidFill>
              </a:rPr>
              <a:t>d</a:t>
            </a:r>
            <a:r>
              <a:rPr lang="en-GB" sz="2800" b="1" dirty="0" smtClean="0">
                <a:solidFill>
                  <a:srgbClr val="00B0F0"/>
                </a:solidFill>
              </a:rPr>
              <a:t>on’t have to</a:t>
            </a:r>
            <a:endParaRPr lang="en-GB" sz="2800" b="1" dirty="0">
              <a:solidFill>
                <a:srgbClr val="00B0F0"/>
              </a:solidFill>
            </a:endParaRPr>
          </a:p>
        </p:txBody>
      </p:sp>
      <p:sp>
        <p:nvSpPr>
          <p:cNvPr id="25" name="TextBox 24"/>
          <p:cNvSpPr txBox="1"/>
          <p:nvPr/>
        </p:nvSpPr>
        <p:spPr>
          <a:xfrm>
            <a:off x="1395114" y="4458370"/>
            <a:ext cx="1503702" cy="523220"/>
          </a:xfrm>
          <a:prstGeom prst="rect">
            <a:avLst/>
          </a:prstGeom>
          <a:noFill/>
        </p:spPr>
        <p:txBody>
          <a:bodyPr wrap="square" rtlCol="0">
            <a:spAutoFit/>
          </a:bodyPr>
          <a:lstStyle/>
          <a:p>
            <a:r>
              <a:rPr lang="en-GB" sz="2800" b="1" dirty="0" smtClean="0">
                <a:solidFill>
                  <a:srgbClr val="00B0F0"/>
                </a:solidFill>
              </a:rPr>
              <a:t>ought to</a:t>
            </a:r>
            <a:endParaRPr lang="en-GB" sz="2800" b="1" dirty="0">
              <a:solidFill>
                <a:srgbClr val="00B0F0"/>
              </a:solidFill>
            </a:endParaRPr>
          </a:p>
        </p:txBody>
      </p:sp>
      <p:sp>
        <p:nvSpPr>
          <p:cNvPr id="27" name="TextBox 26"/>
          <p:cNvSpPr txBox="1"/>
          <p:nvPr/>
        </p:nvSpPr>
        <p:spPr>
          <a:xfrm>
            <a:off x="3281890" y="2089117"/>
            <a:ext cx="1152129" cy="523220"/>
          </a:xfrm>
          <a:prstGeom prst="rect">
            <a:avLst/>
          </a:prstGeom>
          <a:noFill/>
        </p:spPr>
        <p:txBody>
          <a:bodyPr wrap="square" rtlCol="0">
            <a:spAutoFit/>
          </a:bodyPr>
          <a:lstStyle/>
          <a:p>
            <a:r>
              <a:rPr lang="en-GB" sz="2800" b="1" dirty="0" smtClean="0">
                <a:solidFill>
                  <a:srgbClr val="00B0F0"/>
                </a:solidFill>
              </a:rPr>
              <a:t> could</a:t>
            </a:r>
            <a:endParaRPr lang="en-GB" sz="2800" b="1" dirty="0">
              <a:solidFill>
                <a:srgbClr val="00B0F0"/>
              </a:solidFill>
            </a:endParaRPr>
          </a:p>
        </p:txBody>
      </p:sp>
      <p:sp>
        <p:nvSpPr>
          <p:cNvPr id="28" name="TextBox 27"/>
          <p:cNvSpPr txBox="1"/>
          <p:nvPr/>
        </p:nvSpPr>
        <p:spPr>
          <a:xfrm>
            <a:off x="1500632" y="5576801"/>
            <a:ext cx="2445676" cy="523220"/>
          </a:xfrm>
          <a:prstGeom prst="rect">
            <a:avLst/>
          </a:prstGeom>
          <a:noFill/>
        </p:spPr>
        <p:txBody>
          <a:bodyPr wrap="square" rtlCol="0">
            <a:spAutoFit/>
          </a:bodyPr>
          <a:lstStyle/>
          <a:p>
            <a:r>
              <a:rPr lang="en-GB" sz="2800" b="1" dirty="0" smtClean="0">
                <a:solidFill>
                  <a:srgbClr val="00B0F0"/>
                </a:solidFill>
              </a:rPr>
              <a:t>had better not</a:t>
            </a:r>
            <a:endParaRPr lang="en-GB" sz="2800" b="1" dirty="0">
              <a:solidFill>
                <a:srgbClr val="00B0F0"/>
              </a:solidFill>
            </a:endParaRPr>
          </a:p>
        </p:txBody>
      </p:sp>
      <p:cxnSp>
        <p:nvCxnSpPr>
          <p:cNvPr id="6" name="Straight Connector 5"/>
          <p:cNvCxnSpPr/>
          <p:nvPr/>
        </p:nvCxnSpPr>
        <p:spPr>
          <a:xfrm>
            <a:off x="3408883" y="1987144"/>
            <a:ext cx="92711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99455" y="3212503"/>
            <a:ext cx="1925117"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09258" y="4395096"/>
            <a:ext cx="1789884"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93121" y="5501370"/>
            <a:ext cx="1692866"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heel(1)">
                                      <p:cBhvr>
                                        <p:cTn id="28" dur="2000"/>
                                        <p:tgtEl>
                                          <p:spTgt spid="27"/>
                                        </p:tgtEl>
                                      </p:cBhvr>
                                    </p:animEffect>
                                  </p:childTnLst>
                                </p:cTn>
                              </p:par>
                            </p:childTnLst>
                          </p:cTn>
                        </p:par>
                        <p:par>
                          <p:cTn id="29" fill="hold">
                            <p:stCondLst>
                              <p:cond delay="2000"/>
                            </p:stCondLst>
                            <p:childTnLst>
                              <p:par>
                                <p:cTn id="30" presetID="31"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 calcmode="lin" valueType="num">
                                      <p:cBhvr>
                                        <p:cTn id="34" dur="1000" fill="hold"/>
                                        <p:tgtEl>
                                          <p:spTgt spid="37"/>
                                        </p:tgtEl>
                                        <p:attrNameLst>
                                          <p:attrName>style.rotation</p:attrName>
                                        </p:attrNameLst>
                                      </p:cBhvr>
                                      <p:tavLst>
                                        <p:tav tm="0">
                                          <p:val>
                                            <p:fltVal val="90"/>
                                          </p:val>
                                        </p:tav>
                                        <p:tav tm="100000">
                                          <p:val>
                                            <p:fltVal val="0"/>
                                          </p:val>
                                        </p:tav>
                                      </p:tavLst>
                                    </p:anim>
                                    <p:animEffect transition="in" filter="fade">
                                      <p:cBhvr>
                                        <p:cTn id="35" dur="10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style.rotation</p:attrName>
                                        </p:attrNameLst>
                                      </p:cBhvr>
                                      <p:tavLst>
                                        <p:tav tm="0">
                                          <p:val>
                                            <p:fltVal val="90"/>
                                          </p:val>
                                        </p:tav>
                                        <p:tav tm="100000">
                                          <p:val>
                                            <p:fltVal val="0"/>
                                          </p:val>
                                        </p:tav>
                                      </p:tavLst>
                                    </p:anim>
                                    <p:animEffect transition="in" filter="fade">
                                      <p:cBhvr>
                                        <p:cTn id="47" dur="1000"/>
                                        <p:tgtEl>
                                          <p:spTgt spid="17"/>
                                        </p:tgtEl>
                                      </p:cBhvr>
                                    </p:animEffect>
                                  </p:childTnLst>
                                </p:cTn>
                              </p:par>
                            </p:childTnLst>
                          </p:cTn>
                        </p:par>
                        <p:par>
                          <p:cTn id="48" fill="hold">
                            <p:stCondLst>
                              <p:cond delay="1000"/>
                            </p:stCondLst>
                            <p:childTnLst>
                              <p:par>
                                <p:cTn id="49" presetID="14" presetClass="entr" presetSubtype="1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randombar(horizontal)">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heel(1)">
                                      <p:cBhvr>
                                        <p:cTn id="61" dur="2000"/>
                                        <p:tgtEl>
                                          <p:spTgt spid="3"/>
                                        </p:tgtEl>
                                      </p:cBhvr>
                                    </p:animEffect>
                                  </p:childTnLst>
                                </p:cTn>
                              </p:par>
                            </p:childTnLst>
                          </p:cTn>
                        </p:par>
                        <p:par>
                          <p:cTn id="62" fill="hold">
                            <p:stCondLst>
                              <p:cond delay="2000"/>
                            </p:stCondLst>
                            <p:childTnLst>
                              <p:par>
                                <p:cTn id="63" presetID="31" presetClass="entr" presetSubtype="0"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1000" fill="hold"/>
                                        <p:tgtEl>
                                          <p:spTgt spid="38"/>
                                        </p:tgtEl>
                                        <p:attrNameLst>
                                          <p:attrName>ppt_w</p:attrName>
                                        </p:attrNameLst>
                                      </p:cBhvr>
                                      <p:tavLst>
                                        <p:tav tm="0">
                                          <p:val>
                                            <p:fltVal val="0"/>
                                          </p:val>
                                        </p:tav>
                                        <p:tav tm="100000">
                                          <p:val>
                                            <p:strVal val="#ppt_w"/>
                                          </p:val>
                                        </p:tav>
                                      </p:tavLst>
                                    </p:anim>
                                    <p:anim calcmode="lin" valueType="num">
                                      <p:cBhvr>
                                        <p:cTn id="66" dur="1000" fill="hold"/>
                                        <p:tgtEl>
                                          <p:spTgt spid="38"/>
                                        </p:tgtEl>
                                        <p:attrNameLst>
                                          <p:attrName>ppt_h</p:attrName>
                                        </p:attrNameLst>
                                      </p:cBhvr>
                                      <p:tavLst>
                                        <p:tav tm="0">
                                          <p:val>
                                            <p:fltVal val="0"/>
                                          </p:val>
                                        </p:tav>
                                        <p:tav tm="100000">
                                          <p:val>
                                            <p:strVal val="#ppt_h"/>
                                          </p:val>
                                        </p:tav>
                                      </p:tavLst>
                                    </p:anim>
                                    <p:anim calcmode="lin" valueType="num">
                                      <p:cBhvr>
                                        <p:cTn id="67" dur="1000" fill="hold"/>
                                        <p:tgtEl>
                                          <p:spTgt spid="38"/>
                                        </p:tgtEl>
                                        <p:attrNameLst>
                                          <p:attrName>style.rotation</p:attrName>
                                        </p:attrNameLst>
                                      </p:cBhvr>
                                      <p:tavLst>
                                        <p:tav tm="0">
                                          <p:val>
                                            <p:fltVal val="90"/>
                                          </p:val>
                                        </p:tav>
                                        <p:tav tm="100000">
                                          <p:val>
                                            <p:fltVal val="0"/>
                                          </p:val>
                                        </p:tav>
                                      </p:tavLst>
                                    </p:anim>
                                    <p:animEffect transition="in" filter="fade">
                                      <p:cBhvr>
                                        <p:cTn id="68" dur="10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 calcmode="lin" valueType="num">
                                      <p:cBhvr>
                                        <p:cTn id="79" dur="1000" fill="hold"/>
                                        <p:tgtEl>
                                          <p:spTgt spid="16"/>
                                        </p:tgtEl>
                                        <p:attrNameLst>
                                          <p:attrName>style.rotation</p:attrName>
                                        </p:attrNameLst>
                                      </p:cBhvr>
                                      <p:tavLst>
                                        <p:tav tm="0">
                                          <p:val>
                                            <p:fltVal val="90"/>
                                          </p:val>
                                        </p:tav>
                                        <p:tav tm="100000">
                                          <p:val>
                                            <p:fltVal val="0"/>
                                          </p:val>
                                        </p:tav>
                                      </p:tavLst>
                                    </p:anim>
                                    <p:animEffect transition="in" filter="fade">
                                      <p:cBhvr>
                                        <p:cTn id="80" dur="1000"/>
                                        <p:tgtEl>
                                          <p:spTgt spid="16"/>
                                        </p:tgtEl>
                                      </p:cBhvr>
                                    </p:animEffect>
                                  </p:childTnLst>
                                </p:cTn>
                              </p:par>
                            </p:childTnLst>
                          </p:cTn>
                        </p:par>
                        <p:par>
                          <p:cTn id="81" fill="hold">
                            <p:stCondLst>
                              <p:cond delay="1000"/>
                            </p:stCondLst>
                            <p:childTnLst>
                              <p:par>
                                <p:cTn id="82" presetID="14" presetClass="entr" presetSubtype="10"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randombar(horizontal)">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heel(1)">
                                      <p:cBhvr>
                                        <p:cTn id="94" dur="2000"/>
                                        <p:tgtEl>
                                          <p:spTgt spid="25"/>
                                        </p:tgtEl>
                                      </p:cBhvr>
                                    </p:animEffect>
                                  </p:childTnLst>
                                </p:cTn>
                              </p:par>
                            </p:childTnLst>
                          </p:cTn>
                        </p:par>
                        <p:par>
                          <p:cTn id="95" fill="hold">
                            <p:stCondLst>
                              <p:cond delay="2000"/>
                            </p:stCondLst>
                            <p:childTnLst>
                              <p:par>
                                <p:cTn id="96" presetID="31" presetClass="entr" presetSubtype="0" fill="hold" nodeType="after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1000" fill="hold"/>
                                        <p:tgtEl>
                                          <p:spTgt spid="39"/>
                                        </p:tgtEl>
                                        <p:attrNameLst>
                                          <p:attrName>ppt_w</p:attrName>
                                        </p:attrNameLst>
                                      </p:cBhvr>
                                      <p:tavLst>
                                        <p:tav tm="0">
                                          <p:val>
                                            <p:fltVal val="0"/>
                                          </p:val>
                                        </p:tav>
                                        <p:tav tm="100000">
                                          <p:val>
                                            <p:strVal val="#ppt_w"/>
                                          </p:val>
                                        </p:tav>
                                      </p:tavLst>
                                    </p:anim>
                                    <p:anim calcmode="lin" valueType="num">
                                      <p:cBhvr>
                                        <p:cTn id="99" dur="1000" fill="hold"/>
                                        <p:tgtEl>
                                          <p:spTgt spid="39"/>
                                        </p:tgtEl>
                                        <p:attrNameLst>
                                          <p:attrName>ppt_h</p:attrName>
                                        </p:attrNameLst>
                                      </p:cBhvr>
                                      <p:tavLst>
                                        <p:tav tm="0">
                                          <p:val>
                                            <p:fltVal val="0"/>
                                          </p:val>
                                        </p:tav>
                                        <p:tav tm="100000">
                                          <p:val>
                                            <p:strVal val="#ppt_h"/>
                                          </p:val>
                                        </p:tav>
                                      </p:tavLst>
                                    </p:anim>
                                    <p:anim calcmode="lin" valueType="num">
                                      <p:cBhvr>
                                        <p:cTn id="100" dur="1000" fill="hold"/>
                                        <p:tgtEl>
                                          <p:spTgt spid="39"/>
                                        </p:tgtEl>
                                        <p:attrNameLst>
                                          <p:attrName>style.rotation</p:attrName>
                                        </p:attrNameLst>
                                      </p:cBhvr>
                                      <p:tavLst>
                                        <p:tav tm="0">
                                          <p:val>
                                            <p:fltVal val="90"/>
                                          </p:val>
                                        </p:tav>
                                        <p:tav tm="100000">
                                          <p:val>
                                            <p:fltVal val="0"/>
                                          </p:val>
                                        </p:tav>
                                      </p:tavLst>
                                    </p:anim>
                                    <p:animEffect transition="in" filter="fade">
                                      <p:cBhvr>
                                        <p:cTn id="101" dur="10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1" presetClass="entr" presetSubtype="1"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heel(1)">
                                      <p:cBhvr>
                                        <p:cTn id="110" dur="2000"/>
                                        <p:tgtEl>
                                          <p:spTgt spid="26"/>
                                        </p:tgtEl>
                                      </p:cBhvr>
                                    </p:animEffect>
                                  </p:childTnLst>
                                </p:cTn>
                              </p:par>
                            </p:childTnLst>
                          </p:cTn>
                        </p:par>
                        <p:par>
                          <p:cTn id="111" fill="hold">
                            <p:stCondLst>
                              <p:cond delay="2000"/>
                            </p:stCondLst>
                            <p:childTnLst>
                              <p:par>
                                <p:cTn id="112" presetID="14" presetClass="entr" presetSubtype="10" fill="hold" nodeType="after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randombar(horizontal)">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50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heel(1)">
                                      <p:cBhvr>
                                        <p:cTn id="124" dur="2000"/>
                                        <p:tgtEl>
                                          <p:spTgt spid="28"/>
                                        </p:tgtEl>
                                      </p:cBhvr>
                                    </p:animEffect>
                                  </p:childTnLst>
                                </p:cTn>
                              </p:par>
                            </p:childTnLst>
                          </p:cTn>
                        </p:par>
                        <p:par>
                          <p:cTn id="125" fill="hold">
                            <p:stCondLst>
                              <p:cond delay="2000"/>
                            </p:stCondLst>
                            <p:childTnLst>
                              <p:par>
                                <p:cTn id="126" presetID="31" presetClass="entr" presetSubtype="0" fill="hold"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1000" fill="hold"/>
                                        <p:tgtEl>
                                          <p:spTgt spid="40"/>
                                        </p:tgtEl>
                                        <p:attrNameLst>
                                          <p:attrName>ppt_w</p:attrName>
                                        </p:attrNameLst>
                                      </p:cBhvr>
                                      <p:tavLst>
                                        <p:tav tm="0">
                                          <p:val>
                                            <p:fltVal val="0"/>
                                          </p:val>
                                        </p:tav>
                                        <p:tav tm="100000">
                                          <p:val>
                                            <p:strVal val="#ppt_w"/>
                                          </p:val>
                                        </p:tav>
                                      </p:tavLst>
                                    </p:anim>
                                    <p:anim calcmode="lin" valueType="num">
                                      <p:cBhvr>
                                        <p:cTn id="129" dur="1000" fill="hold"/>
                                        <p:tgtEl>
                                          <p:spTgt spid="40"/>
                                        </p:tgtEl>
                                        <p:attrNameLst>
                                          <p:attrName>ppt_h</p:attrName>
                                        </p:attrNameLst>
                                      </p:cBhvr>
                                      <p:tavLst>
                                        <p:tav tm="0">
                                          <p:val>
                                            <p:fltVal val="0"/>
                                          </p:val>
                                        </p:tav>
                                        <p:tav tm="100000">
                                          <p:val>
                                            <p:strVal val="#ppt_h"/>
                                          </p:val>
                                        </p:tav>
                                      </p:tavLst>
                                    </p:anim>
                                    <p:anim calcmode="lin" valueType="num">
                                      <p:cBhvr>
                                        <p:cTn id="130" dur="1000" fill="hold"/>
                                        <p:tgtEl>
                                          <p:spTgt spid="40"/>
                                        </p:tgtEl>
                                        <p:attrNameLst>
                                          <p:attrName>style.rotation</p:attrName>
                                        </p:attrNameLst>
                                      </p:cBhvr>
                                      <p:tavLst>
                                        <p:tav tm="0">
                                          <p:val>
                                            <p:fltVal val="90"/>
                                          </p:val>
                                        </p:tav>
                                        <p:tav tm="100000">
                                          <p:val>
                                            <p:fltVal val="0"/>
                                          </p:val>
                                        </p:tav>
                                      </p:tavLst>
                                    </p:anim>
                                    <p:animEffect transition="in" filter="fade">
                                      <p:cBhvr>
                                        <p:cTn id="131" dur="1000"/>
                                        <p:tgtEl>
                                          <p:spTgt spid="40"/>
                                        </p:tgtEl>
                                      </p:cBhvr>
                                    </p:animEffect>
                                  </p:childTnLst>
                                </p:cTn>
                              </p:par>
                            </p:childTnLst>
                          </p:cTn>
                        </p:par>
                      </p:childTnLst>
                    </p:cTn>
                  </p:par>
                  <p:par>
                    <p:cTn id="132" fill="hold">
                      <p:stCondLst>
                        <p:cond delay="indefinite"/>
                      </p:stCondLst>
                      <p:childTnLst>
                        <p:par>
                          <p:cTn id="133" fill="hold">
                            <p:stCondLst>
                              <p:cond delay="0"/>
                            </p:stCondLst>
                            <p:childTnLst>
                              <p:par>
                                <p:cTn id="134" presetID="31" presetClass="exit" presetSubtype="0" fill="hold" grpId="1" nodeType="clickEffect">
                                  <p:stCondLst>
                                    <p:cond delay="0"/>
                                  </p:stCondLst>
                                  <p:childTnLst>
                                    <p:anim calcmode="lin" valueType="num">
                                      <p:cBhvr>
                                        <p:cTn id="135" dur="1000"/>
                                        <p:tgtEl>
                                          <p:spTgt spid="21">
                                            <p:txEl>
                                              <p:pRg st="0" end="0"/>
                                            </p:txEl>
                                          </p:spTgt>
                                        </p:tgtEl>
                                        <p:attrNameLst>
                                          <p:attrName>ppt_w</p:attrName>
                                        </p:attrNameLst>
                                      </p:cBhvr>
                                      <p:tavLst>
                                        <p:tav tm="0">
                                          <p:val>
                                            <p:strVal val="ppt_w"/>
                                          </p:val>
                                        </p:tav>
                                        <p:tav tm="100000">
                                          <p:val>
                                            <p:fltVal val="0"/>
                                          </p:val>
                                        </p:tav>
                                      </p:tavLst>
                                    </p:anim>
                                    <p:anim calcmode="lin" valueType="num">
                                      <p:cBhvr>
                                        <p:cTn id="136" dur="1000"/>
                                        <p:tgtEl>
                                          <p:spTgt spid="21">
                                            <p:txEl>
                                              <p:pRg st="0" end="0"/>
                                            </p:txEl>
                                          </p:spTgt>
                                        </p:tgtEl>
                                        <p:attrNameLst>
                                          <p:attrName>ppt_h</p:attrName>
                                        </p:attrNameLst>
                                      </p:cBhvr>
                                      <p:tavLst>
                                        <p:tav tm="0">
                                          <p:val>
                                            <p:strVal val="ppt_h"/>
                                          </p:val>
                                        </p:tav>
                                        <p:tav tm="100000">
                                          <p:val>
                                            <p:fltVal val="0"/>
                                          </p:val>
                                        </p:tav>
                                      </p:tavLst>
                                    </p:anim>
                                    <p:anim calcmode="lin" valueType="num">
                                      <p:cBhvr>
                                        <p:cTn id="137" dur="1000"/>
                                        <p:tgtEl>
                                          <p:spTgt spid="21">
                                            <p:txEl>
                                              <p:pRg st="0" end="0"/>
                                            </p:txEl>
                                          </p:spTgt>
                                        </p:tgtEl>
                                        <p:attrNameLst>
                                          <p:attrName>style.rotation</p:attrName>
                                        </p:attrNameLst>
                                      </p:cBhvr>
                                      <p:tavLst>
                                        <p:tav tm="0">
                                          <p:val>
                                            <p:fltVal val="0"/>
                                          </p:val>
                                        </p:tav>
                                        <p:tav tm="100000">
                                          <p:val>
                                            <p:fltVal val="90"/>
                                          </p:val>
                                        </p:tav>
                                      </p:tavLst>
                                    </p:anim>
                                    <p:animEffect transition="out" filter="fade">
                                      <p:cBhvr>
                                        <p:cTn id="138" dur="1000"/>
                                        <p:tgtEl>
                                          <p:spTgt spid="21">
                                            <p:txEl>
                                              <p:pRg st="0" end="0"/>
                                            </p:txEl>
                                          </p:spTgt>
                                        </p:tgtEl>
                                      </p:cBhvr>
                                    </p:animEffect>
                                    <p:set>
                                      <p:cBhvr>
                                        <p:cTn id="139" dur="1" fill="hold">
                                          <p:stCondLst>
                                            <p:cond delay="999"/>
                                          </p:stCondLst>
                                        </p:cTn>
                                        <p:tgtEl>
                                          <p:spTgt spid="21">
                                            <p:txEl>
                                              <p:pRg st="0" end="0"/>
                                            </p:txEl>
                                          </p:spTgt>
                                        </p:tgtEl>
                                        <p:attrNameLst>
                                          <p:attrName>style.visibility</p:attrName>
                                        </p:attrNameLst>
                                      </p:cBhvr>
                                      <p:to>
                                        <p:strVal val="hidden"/>
                                      </p:to>
                                    </p:set>
                                  </p:childTnLst>
                                </p:cTn>
                              </p:par>
                              <p:par>
                                <p:cTn id="140" presetID="31" presetClass="exit" presetSubtype="0" fill="hold" grpId="2" nodeType="withEffect">
                                  <p:stCondLst>
                                    <p:cond delay="0"/>
                                  </p:stCondLst>
                                  <p:childTnLst>
                                    <p:anim calcmode="lin" valueType="num">
                                      <p:cBhvr>
                                        <p:cTn id="141" dur="1000"/>
                                        <p:tgtEl>
                                          <p:spTgt spid="14"/>
                                        </p:tgtEl>
                                        <p:attrNameLst>
                                          <p:attrName>ppt_w</p:attrName>
                                        </p:attrNameLst>
                                      </p:cBhvr>
                                      <p:tavLst>
                                        <p:tav tm="0">
                                          <p:val>
                                            <p:strVal val="ppt_w"/>
                                          </p:val>
                                        </p:tav>
                                        <p:tav tm="100000">
                                          <p:val>
                                            <p:fltVal val="0"/>
                                          </p:val>
                                        </p:tav>
                                      </p:tavLst>
                                    </p:anim>
                                    <p:anim calcmode="lin" valueType="num">
                                      <p:cBhvr>
                                        <p:cTn id="142" dur="1000"/>
                                        <p:tgtEl>
                                          <p:spTgt spid="14"/>
                                        </p:tgtEl>
                                        <p:attrNameLst>
                                          <p:attrName>ppt_h</p:attrName>
                                        </p:attrNameLst>
                                      </p:cBhvr>
                                      <p:tavLst>
                                        <p:tav tm="0">
                                          <p:val>
                                            <p:strVal val="ppt_h"/>
                                          </p:val>
                                        </p:tav>
                                        <p:tav tm="100000">
                                          <p:val>
                                            <p:fltVal val="0"/>
                                          </p:val>
                                        </p:tav>
                                      </p:tavLst>
                                    </p:anim>
                                    <p:anim calcmode="lin" valueType="num">
                                      <p:cBhvr>
                                        <p:cTn id="143" dur="1000"/>
                                        <p:tgtEl>
                                          <p:spTgt spid="14"/>
                                        </p:tgtEl>
                                        <p:attrNameLst>
                                          <p:attrName>style.rotation</p:attrName>
                                        </p:attrNameLst>
                                      </p:cBhvr>
                                      <p:tavLst>
                                        <p:tav tm="0">
                                          <p:val>
                                            <p:fltVal val="0"/>
                                          </p:val>
                                        </p:tav>
                                        <p:tav tm="100000">
                                          <p:val>
                                            <p:fltVal val="90"/>
                                          </p:val>
                                        </p:tav>
                                      </p:tavLst>
                                    </p:anim>
                                    <p:animEffect transition="out" filter="fade">
                                      <p:cBhvr>
                                        <p:cTn id="144" dur="1000"/>
                                        <p:tgtEl>
                                          <p:spTgt spid="14"/>
                                        </p:tgtEl>
                                      </p:cBhvr>
                                    </p:animEffect>
                                    <p:set>
                                      <p:cBhvr>
                                        <p:cTn id="145" dur="1" fill="hold">
                                          <p:stCondLst>
                                            <p:cond delay="999"/>
                                          </p:stCondLst>
                                        </p:cTn>
                                        <p:tgtEl>
                                          <p:spTgt spid="14"/>
                                        </p:tgtEl>
                                        <p:attrNameLst>
                                          <p:attrName>style.visibility</p:attrName>
                                        </p:attrNameLst>
                                      </p:cBhvr>
                                      <p:to>
                                        <p:strVal val="hidden"/>
                                      </p:to>
                                    </p:set>
                                  </p:childTnLst>
                                </p:cTn>
                              </p:par>
                              <p:par>
                                <p:cTn id="146" presetID="31" presetClass="exit" presetSubtype="0" fill="hold" nodeType="withEffect">
                                  <p:stCondLst>
                                    <p:cond delay="0"/>
                                  </p:stCondLst>
                                  <p:childTnLst>
                                    <p:anim calcmode="lin" valueType="num">
                                      <p:cBhvr>
                                        <p:cTn id="147" dur="1000"/>
                                        <p:tgtEl>
                                          <p:spTgt spid="6"/>
                                        </p:tgtEl>
                                        <p:attrNameLst>
                                          <p:attrName>ppt_w</p:attrName>
                                        </p:attrNameLst>
                                      </p:cBhvr>
                                      <p:tavLst>
                                        <p:tav tm="0">
                                          <p:val>
                                            <p:strVal val="ppt_w"/>
                                          </p:val>
                                        </p:tav>
                                        <p:tav tm="100000">
                                          <p:val>
                                            <p:fltVal val="0"/>
                                          </p:val>
                                        </p:tav>
                                      </p:tavLst>
                                    </p:anim>
                                    <p:anim calcmode="lin" valueType="num">
                                      <p:cBhvr>
                                        <p:cTn id="148" dur="1000"/>
                                        <p:tgtEl>
                                          <p:spTgt spid="6"/>
                                        </p:tgtEl>
                                        <p:attrNameLst>
                                          <p:attrName>ppt_h</p:attrName>
                                        </p:attrNameLst>
                                      </p:cBhvr>
                                      <p:tavLst>
                                        <p:tav tm="0">
                                          <p:val>
                                            <p:strVal val="ppt_h"/>
                                          </p:val>
                                        </p:tav>
                                        <p:tav tm="100000">
                                          <p:val>
                                            <p:fltVal val="0"/>
                                          </p:val>
                                        </p:tav>
                                      </p:tavLst>
                                    </p:anim>
                                    <p:anim calcmode="lin" valueType="num">
                                      <p:cBhvr>
                                        <p:cTn id="149" dur="1000"/>
                                        <p:tgtEl>
                                          <p:spTgt spid="6"/>
                                        </p:tgtEl>
                                        <p:attrNameLst>
                                          <p:attrName>style.rotation</p:attrName>
                                        </p:attrNameLst>
                                      </p:cBhvr>
                                      <p:tavLst>
                                        <p:tav tm="0">
                                          <p:val>
                                            <p:fltVal val="0"/>
                                          </p:val>
                                        </p:tav>
                                        <p:tav tm="100000">
                                          <p:val>
                                            <p:fltVal val="90"/>
                                          </p:val>
                                        </p:tav>
                                      </p:tavLst>
                                    </p:anim>
                                    <p:animEffect transition="out" filter="fade">
                                      <p:cBhvr>
                                        <p:cTn id="150" dur="1000"/>
                                        <p:tgtEl>
                                          <p:spTgt spid="6"/>
                                        </p:tgtEl>
                                      </p:cBhvr>
                                    </p:animEffect>
                                    <p:set>
                                      <p:cBhvr>
                                        <p:cTn id="151" dur="1" fill="hold">
                                          <p:stCondLst>
                                            <p:cond delay="999"/>
                                          </p:stCondLst>
                                        </p:cTn>
                                        <p:tgtEl>
                                          <p:spTgt spid="6"/>
                                        </p:tgtEl>
                                        <p:attrNameLst>
                                          <p:attrName>style.visibility</p:attrName>
                                        </p:attrNameLst>
                                      </p:cBhvr>
                                      <p:to>
                                        <p:strVal val="hidden"/>
                                      </p:to>
                                    </p:set>
                                  </p:childTnLst>
                                </p:cTn>
                              </p:par>
                              <p:par>
                                <p:cTn id="152" presetID="31" presetClass="exit" presetSubtype="0" fill="hold" grpId="1" nodeType="withEffect">
                                  <p:stCondLst>
                                    <p:cond delay="0"/>
                                  </p:stCondLst>
                                  <p:childTnLst>
                                    <p:anim calcmode="lin" valueType="num">
                                      <p:cBhvr>
                                        <p:cTn id="153" dur="1000"/>
                                        <p:tgtEl>
                                          <p:spTgt spid="8"/>
                                        </p:tgtEl>
                                        <p:attrNameLst>
                                          <p:attrName>ppt_w</p:attrName>
                                        </p:attrNameLst>
                                      </p:cBhvr>
                                      <p:tavLst>
                                        <p:tav tm="0">
                                          <p:val>
                                            <p:strVal val="ppt_w"/>
                                          </p:val>
                                        </p:tav>
                                        <p:tav tm="100000">
                                          <p:val>
                                            <p:fltVal val="0"/>
                                          </p:val>
                                        </p:tav>
                                      </p:tavLst>
                                    </p:anim>
                                    <p:anim calcmode="lin" valueType="num">
                                      <p:cBhvr>
                                        <p:cTn id="154" dur="1000"/>
                                        <p:tgtEl>
                                          <p:spTgt spid="8"/>
                                        </p:tgtEl>
                                        <p:attrNameLst>
                                          <p:attrName>ppt_h</p:attrName>
                                        </p:attrNameLst>
                                      </p:cBhvr>
                                      <p:tavLst>
                                        <p:tav tm="0">
                                          <p:val>
                                            <p:strVal val="ppt_h"/>
                                          </p:val>
                                        </p:tav>
                                        <p:tav tm="100000">
                                          <p:val>
                                            <p:fltVal val="0"/>
                                          </p:val>
                                        </p:tav>
                                      </p:tavLst>
                                    </p:anim>
                                    <p:anim calcmode="lin" valueType="num">
                                      <p:cBhvr>
                                        <p:cTn id="155" dur="1000"/>
                                        <p:tgtEl>
                                          <p:spTgt spid="8"/>
                                        </p:tgtEl>
                                        <p:attrNameLst>
                                          <p:attrName>style.rotation</p:attrName>
                                        </p:attrNameLst>
                                      </p:cBhvr>
                                      <p:tavLst>
                                        <p:tav tm="0">
                                          <p:val>
                                            <p:fltVal val="0"/>
                                          </p:val>
                                        </p:tav>
                                        <p:tav tm="100000">
                                          <p:val>
                                            <p:fltVal val="90"/>
                                          </p:val>
                                        </p:tav>
                                      </p:tavLst>
                                    </p:anim>
                                    <p:animEffect transition="out" filter="fade">
                                      <p:cBhvr>
                                        <p:cTn id="156" dur="1000"/>
                                        <p:tgtEl>
                                          <p:spTgt spid="8"/>
                                        </p:tgtEl>
                                      </p:cBhvr>
                                    </p:animEffect>
                                    <p:set>
                                      <p:cBhvr>
                                        <p:cTn id="157" dur="1" fill="hold">
                                          <p:stCondLst>
                                            <p:cond delay="999"/>
                                          </p:stCondLst>
                                        </p:cTn>
                                        <p:tgtEl>
                                          <p:spTgt spid="8"/>
                                        </p:tgtEl>
                                        <p:attrNameLst>
                                          <p:attrName>style.visibility</p:attrName>
                                        </p:attrNameLst>
                                      </p:cBhvr>
                                      <p:to>
                                        <p:strVal val="hidden"/>
                                      </p:to>
                                    </p:set>
                                  </p:childTnLst>
                                </p:cTn>
                              </p:par>
                              <p:par>
                                <p:cTn id="158" presetID="31" presetClass="exit" presetSubtype="0" fill="hold" grpId="1" nodeType="withEffect">
                                  <p:stCondLst>
                                    <p:cond delay="0"/>
                                  </p:stCondLst>
                                  <p:childTnLst>
                                    <p:anim calcmode="lin" valueType="num">
                                      <p:cBhvr>
                                        <p:cTn id="159" dur="1000"/>
                                        <p:tgtEl>
                                          <p:spTgt spid="27"/>
                                        </p:tgtEl>
                                        <p:attrNameLst>
                                          <p:attrName>ppt_w</p:attrName>
                                        </p:attrNameLst>
                                      </p:cBhvr>
                                      <p:tavLst>
                                        <p:tav tm="0">
                                          <p:val>
                                            <p:strVal val="ppt_w"/>
                                          </p:val>
                                        </p:tav>
                                        <p:tav tm="100000">
                                          <p:val>
                                            <p:fltVal val="0"/>
                                          </p:val>
                                        </p:tav>
                                      </p:tavLst>
                                    </p:anim>
                                    <p:anim calcmode="lin" valueType="num">
                                      <p:cBhvr>
                                        <p:cTn id="160" dur="1000"/>
                                        <p:tgtEl>
                                          <p:spTgt spid="27"/>
                                        </p:tgtEl>
                                        <p:attrNameLst>
                                          <p:attrName>ppt_h</p:attrName>
                                        </p:attrNameLst>
                                      </p:cBhvr>
                                      <p:tavLst>
                                        <p:tav tm="0">
                                          <p:val>
                                            <p:strVal val="ppt_h"/>
                                          </p:val>
                                        </p:tav>
                                        <p:tav tm="100000">
                                          <p:val>
                                            <p:fltVal val="0"/>
                                          </p:val>
                                        </p:tav>
                                      </p:tavLst>
                                    </p:anim>
                                    <p:anim calcmode="lin" valueType="num">
                                      <p:cBhvr>
                                        <p:cTn id="161" dur="1000"/>
                                        <p:tgtEl>
                                          <p:spTgt spid="27"/>
                                        </p:tgtEl>
                                        <p:attrNameLst>
                                          <p:attrName>style.rotation</p:attrName>
                                        </p:attrNameLst>
                                      </p:cBhvr>
                                      <p:tavLst>
                                        <p:tav tm="0">
                                          <p:val>
                                            <p:fltVal val="0"/>
                                          </p:val>
                                        </p:tav>
                                        <p:tav tm="100000">
                                          <p:val>
                                            <p:fltVal val="90"/>
                                          </p:val>
                                        </p:tav>
                                      </p:tavLst>
                                    </p:anim>
                                    <p:animEffect transition="out" filter="fade">
                                      <p:cBhvr>
                                        <p:cTn id="162" dur="1000"/>
                                        <p:tgtEl>
                                          <p:spTgt spid="27"/>
                                        </p:tgtEl>
                                      </p:cBhvr>
                                    </p:animEffect>
                                    <p:set>
                                      <p:cBhvr>
                                        <p:cTn id="163" dur="1" fill="hold">
                                          <p:stCondLst>
                                            <p:cond delay="999"/>
                                          </p:stCondLst>
                                        </p:cTn>
                                        <p:tgtEl>
                                          <p:spTgt spid="27"/>
                                        </p:tgtEl>
                                        <p:attrNameLst>
                                          <p:attrName>style.visibility</p:attrName>
                                        </p:attrNameLst>
                                      </p:cBhvr>
                                      <p:to>
                                        <p:strVal val="hidden"/>
                                      </p:to>
                                    </p:set>
                                  </p:childTnLst>
                                </p:cTn>
                              </p:par>
                              <p:par>
                                <p:cTn id="164" presetID="31" presetClass="exit" presetSubtype="0" fill="hold" nodeType="withEffect">
                                  <p:stCondLst>
                                    <p:cond delay="0"/>
                                  </p:stCondLst>
                                  <p:childTnLst>
                                    <p:anim calcmode="lin" valueType="num">
                                      <p:cBhvr>
                                        <p:cTn id="165" dur="1000"/>
                                        <p:tgtEl>
                                          <p:spTgt spid="37"/>
                                        </p:tgtEl>
                                        <p:attrNameLst>
                                          <p:attrName>ppt_w</p:attrName>
                                        </p:attrNameLst>
                                      </p:cBhvr>
                                      <p:tavLst>
                                        <p:tav tm="0">
                                          <p:val>
                                            <p:strVal val="ppt_w"/>
                                          </p:val>
                                        </p:tav>
                                        <p:tav tm="100000">
                                          <p:val>
                                            <p:fltVal val="0"/>
                                          </p:val>
                                        </p:tav>
                                      </p:tavLst>
                                    </p:anim>
                                    <p:anim calcmode="lin" valueType="num">
                                      <p:cBhvr>
                                        <p:cTn id="166" dur="1000"/>
                                        <p:tgtEl>
                                          <p:spTgt spid="37"/>
                                        </p:tgtEl>
                                        <p:attrNameLst>
                                          <p:attrName>ppt_h</p:attrName>
                                        </p:attrNameLst>
                                      </p:cBhvr>
                                      <p:tavLst>
                                        <p:tav tm="0">
                                          <p:val>
                                            <p:strVal val="ppt_h"/>
                                          </p:val>
                                        </p:tav>
                                        <p:tav tm="100000">
                                          <p:val>
                                            <p:fltVal val="0"/>
                                          </p:val>
                                        </p:tav>
                                      </p:tavLst>
                                    </p:anim>
                                    <p:anim calcmode="lin" valueType="num">
                                      <p:cBhvr>
                                        <p:cTn id="167" dur="1000"/>
                                        <p:tgtEl>
                                          <p:spTgt spid="37"/>
                                        </p:tgtEl>
                                        <p:attrNameLst>
                                          <p:attrName>style.rotation</p:attrName>
                                        </p:attrNameLst>
                                      </p:cBhvr>
                                      <p:tavLst>
                                        <p:tav tm="0">
                                          <p:val>
                                            <p:fltVal val="0"/>
                                          </p:val>
                                        </p:tav>
                                        <p:tav tm="100000">
                                          <p:val>
                                            <p:fltVal val="90"/>
                                          </p:val>
                                        </p:tav>
                                      </p:tavLst>
                                    </p:anim>
                                    <p:animEffect transition="out" filter="fade">
                                      <p:cBhvr>
                                        <p:cTn id="168" dur="1000"/>
                                        <p:tgtEl>
                                          <p:spTgt spid="37"/>
                                        </p:tgtEl>
                                      </p:cBhvr>
                                    </p:animEffect>
                                    <p:set>
                                      <p:cBhvr>
                                        <p:cTn id="169" dur="1" fill="hold">
                                          <p:stCondLst>
                                            <p:cond delay="999"/>
                                          </p:stCondLst>
                                        </p:cTn>
                                        <p:tgtEl>
                                          <p:spTgt spid="37"/>
                                        </p:tgtEl>
                                        <p:attrNameLst>
                                          <p:attrName>style.visibility</p:attrName>
                                        </p:attrNameLst>
                                      </p:cBhvr>
                                      <p:to>
                                        <p:strVal val="hidden"/>
                                      </p:to>
                                    </p:set>
                                  </p:childTnLst>
                                </p:cTn>
                              </p:par>
                              <p:par>
                                <p:cTn id="170" presetID="31" presetClass="exit" presetSubtype="0" fill="hold" grpId="2" nodeType="withEffect">
                                  <p:stCondLst>
                                    <p:cond delay="0"/>
                                  </p:stCondLst>
                                  <p:childTnLst>
                                    <p:anim calcmode="lin" valueType="num">
                                      <p:cBhvr>
                                        <p:cTn id="171" dur="1000"/>
                                        <p:tgtEl>
                                          <p:spTgt spid="22"/>
                                        </p:tgtEl>
                                        <p:attrNameLst>
                                          <p:attrName>ppt_w</p:attrName>
                                        </p:attrNameLst>
                                      </p:cBhvr>
                                      <p:tavLst>
                                        <p:tav tm="0">
                                          <p:val>
                                            <p:strVal val="ppt_w"/>
                                          </p:val>
                                        </p:tav>
                                        <p:tav tm="100000">
                                          <p:val>
                                            <p:fltVal val="0"/>
                                          </p:val>
                                        </p:tav>
                                      </p:tavLst>
                                    </p:anim>
                                    <p:anim calcmode="lin" valueType="num">
                                      <p:cBhvr>
                                        <p:cTn id="172" dur="1000"/>
                                        <p:tgtEl>
                                          <p:spTgt spid="22"/>
                                        </p:tgtEl>
                                        <p:attrNameLst>
                                          <p:attrName>ppt_h</p:attrName>
                                        </p:attrNameLst>
                                      </p:cBhvr>
                                      <p:tavLst>
                                        <p:tav tm="0">
                                          <p:val>
                                            <p:strVal val="ppt_h"/>
                                          </p:val>
                                        </p:tav>
                                        <p:tav tm="100000">
                                          <p:val>
                                            <p:fltVal val="0"/>
                                          </p:val>
                                        </p:tav>
                                      </p:tavLst>
                                    </p:anim>
                                    <p:anim calcmode="lin" valueType="num">
                                      <p:cBhvr>
                                        <p:cTn id="173" dur="1000"/>
                                        <p:tgtEl>
                                          <p:spTgt spid="22"/>
                                        </p:tgtEl>
                                        <p:attrNameLst>
                                          <p:attrName>style.rotation</p:attrName>
                                        </p:attrNameLst>
                                      </p:cBhvr>
                                      <p:tavLst>
                                        <p:tav tm="0">
                                          <p:val>
                                            <p:fltVal val="0"/>
                                          </p:val>
                                        </p:tav>
                                        <p:tav tm="100000">
                                          <p:val>
                                            <p:fltVal val="90"/>
                                          </p:val>
                                        </p:tav>
                                      </p:tavLst>
                                    </p:anim>
                                    <p:animEffect transition="out" filter="fade">
                                      <p:cBhvr>
                                        <p:cTn id="174" dur="1000"/>
                                        <p:tgtEl>
                                          <p:spTgt spid="22"/>
                                        </p:tgtEl>
                                      </p:cBhvr>
                                    </p:animEffect>
                                    <p:set>
                                      <p:cBhvr>
                                        <p:cTn id="175" dur="1" fill="hold">
                                          <p:stCondLst>
                                            <p:cond delay="999"/>
                                          </p:stCondLst>
                                        </p:cTn>
                                        <p:tgtEl>
                                          <p:spTgt spid="22"/>
                                        </p:tgtEl>
                                        <p:attrNameLst>
                                          <p:attrName>style.visibility</p:attrName>
                                        </p:attrNameLst>
                                      </p:cBhvr>
                                      <p:to>
                                        <p:strVal val="hidden"/>
                                      </p:to>
                                    </p:set>
                                  </p:childTnLst>
                                </p:cTn>
                              </p:par>
                              <p:par>
                                <p:cTn id="176" presetID="31" presetClass="exit" presetSubtype="0" fill="hold" grpId="2" nodeType="withEffect">
                                  <p:stCondLst>
                                    <p:cond delay="0"/>
                                  </p:stCondLst>
                                  <p:childTnLst>
                                    <p:anim calcmode="lin" valueType="num">
                                      <p:cBhvr>
                                        <p:cTn id="177" dur="1000"/>
                                        <p:tgtEl>
                                          <p:spTgt spid="17"/>
                                        </p:tgtEl>
                                        <p:attrNameLst>
                                          <p:attrName>ppt_w</p:attrName>
                                        </p:attrNameLst>
                                      </p:cBhvr>
                                      <p:tavLst>
                                        <p:tav tm="0">
                                          <p:val>
                                            <p:strVal val="ppt_w"/>
                                          </p:val>
                                        </p:tav>
                                        <p:tav tm="100000">
                                          <p:val>
                                            <p:fltVal val="0"/>
                                          </p:val>
                                        </p:tav>
                                      </p:tavLst>
                                    </p:anim>
                                    <p:anim calcmode="lin" valueType="num">
                                      <p:cBhvr>
                                        <p:cTn id="178" dur="1000"/>
                                        <p:tgtEl>
                                          <p:spTgt spid="17"/>
                                        </p:tgtEl>
                                        <p:attrNameLst>
                                          <p:attrName>ppt_h</p:attrName>
                                        </p:attrNameLst>
                                      </p:cBhvr>
                                      <p:tavLst>
                                        <p:tav tm="0">
                                          <p:val>
                                            <p:strVal val="ppt_h"/>
                                          </p:val>
                                        </p:tav>
                                        <p:tav tm="100000">
                                          <p:val>
                                            <p:fltVal val="0"/>
                                          </p:val>
                                        </p:tav>
                                      </p:tavLst>
                                    </p:anim>
                                    <p:anim calcmode="lin" valueType="num">
                                      <p:cBhvr>
                                        <p:cTn id="179" dur="1000"/>
                                        <p:tgtEl>
                                          <p:spTgt spid="17"/>
                                        </p:tgtEl>
                                        <p:attrNameLst>
                                          <p:attrName>style.rotation</p:attrName>
                                        </p:attrNameLst>
                                      </p:cBhvr>
                                      <p:tavLst>
                                        <p:tav tm="0">
                                          <p:val>
                                            <p:fltVal val="0"/>
                                          </p:val>
                                        </p:tav>
                                        <p:tav tm="100000">
                                          <p:val>
                                            <p:fltVal val="90"/>
                                          </p:val>
                                        </p:tav>
                                      </p:tavLst>
                                    </p:anim>
                                    <p:animEffect transition="out" filter="fade">
                                      <p:cBhvr>
                                        <p:cTn id="180" dur="1000"/>
                                        <p:tgtEl>
                                          <p:spTgt spid="17"/>
                                        </p:tgtEl>
                                      </p:cBhvr>
                                    </p:animEffect>
                                    <p:set>
                                      <p:cBhvr>
                                        <p:cTn id="181" dur="1" fill="hold">
                                          <p:stCondLst>
                                            <p:cond delay="999"/>
                                          </p:stCondLst>
                                        </p:cTn>
                                        <p:tgtEl>
                                          <p:spTgt spid="17"/>
                                        </p:tgtEl>
                                        <p:attrNameLst>
                                          <p:attrName>style.visibility</p:attrName>
                                        </p:attrNameLst>
                                      </p:cBhvr>
                                      <p:to>
                                        <p:strVal val="hidden"/>
                                      </p:to>
                                    </p:set>
                                  </p:childTnLst>
                                </p:cTn>
                              </p:par>
                              <p:par>
                                <p:cTn id="182" presetID="31" presetClass="exit" presetSubtype="0" fill="hold" nodeType="withEffect">
                                  <p:stCondLst>
                                    <p:cond delay="0"/>
                                  </p:stCondLst>
                                  <p:childTnLst>
                                    <p:anim calcmode="lin" valueType="num">
                                      <p:cBhvr>
                                        <p:cTn id="183" dur="1000"/>
                                        <p:tgtEl>
                                          <p:spTgt spid="30"/>
                                        </p:tgtEl>
                                        <p:attrNameLst>
                                          <p:attrName>ppt_w</p:attrName>
                                        </p:attrNameLst>
                                      </p:cBhvr>
                                      <p:tavLst>
                                        <p:tav tm="0">
                                          <p:val>
                                            <p:strVal val="ppt_w"/>
                                          </p:val>
                                        </p:tav>
                                        <p:tav tm="100000">
                                          <p:val>
                                            <p:fltVal val="0"/>
                                          </p:val>
                                        </p:tav>
                                      </p:tavLst>
                                    </p:anim>
                                    <p:anim calcmode="lin" valueType="num">
                                      <p:cBhvr>
                                        <p:cTn id="184" dur="1000"/>
                                        <p:tgtEl>
                                          <p:spTgt spid="30"/>
                                        </p:tgtEl>
                                        <p:attrNameLst>
                                          <p:attrName>ppt_h</p:attrName>
                                        </p:attrNameLst>
                                      </p:cBhvr>
                                      <p:tavLst>
                                        <p:tav tm="0">
                                          <p:val>
                                            <p:strVal val="ppt_h"/>
                                          </p:val>
                                        </p:tav>
                                        <p:tav tm="100000">
                                          <p:val>
                                            <p:fltVal val="0"/>
                                          </p:val>
                                        </p:tav>
                                      </p:tavLst>
                                    </p:anim>
                                    <p:anim calcmode="lin" valueType="num">
                                      <p:cBhvr>
                                        <p:cTn id="185" dur="1000"/>
                                        <p:tgtEl>
                                          <p:spTgt spid="30"/>
                                        </p:tgtEl>
                                        <p:attrNameLst>
                                          <p:attrName>style.rotation</p:attrName>
                                        </p:attrNameLst>
                                      </p:cBhvr>
                                      <p:tavLst>
                                        <p:tav tm="0">
                                          <p:val>
                                            <p:fltVal val="0"/>
                                          </p:val>
                                        </p:tav>
                                        <p:tav tm="100000">
                                          <p:val>
                                            <p:fltVal val="90"/>
                                          </p:val>
                                        </p:tav>
                                      </p:tavLst>
                                    </p:anim>
                                    <p:animEffect transition="out" filter="fade">
                                      <p:cBhvr>
                                        <p:cTn id="186" dur="1000"/>
                                        <p:tgtEl>
                                          <p:spTgt spid="30"/>
                                        </p:tgtEl>
                                      </p:cBhvr>
                                    </p:animEffect>
                                    <p:set>
                                      <p:cBhvr>
                                        <p:cTn id="187" dur="1" fill="hold">
                                          <p:stCondLst>
                                            <p:cond delay="999"/>
                                          </p:stCondLst>
                                        </p:cTn>
                                        <p:tgtEl>
                                          <p:spTgt spid="30"/>
                                        </p:tgtEl>
                                        <p:attrNameLst>
                                          <p:attrName>style.visibility</p:attrName>
                                        </p:attrNameLst>
                                      </p:cBhvr>
                                      <p:to>
                                        <p:strVal val="hidden"/>
                                      </p:to>
                                    </p:set>
                                  </p:childTnLst>
                                </p:cTn>
                              </p:par>
                              <p:par>
                                <p:cTn id="188" presetID="31" presetClass="exit" presetSubtype="0" fill="hold" grpId="1" nodeType="withEffect">
                                  <p:stCondLst>
                                    <p:cond delay="0"/>
                                  </p:stCondLst>
                                  <p:childTnLst>
                                    <p:anim calcmode="lin" valueType="num">
                                      <p:cBhvr>
                                        <p:cTn id="189" dur="1000"/>
                                        <p:tgtEl>
                                          <p:spTgt spid="18"/>
                                        </p:tgtEl>
                                        <p:attrNameLst>
                                          <p:attrName>ppt_w</p:attrName>
                                        </p:attrNameLst>
                                      </p:cBhvr>
                                      <p:tavLst>
                                        <p:tav tm="0">
                                          <p:val>
                                            <p:strVal val="ppt_w"/>
                                          </p:val>
                                        </p:tav>
                                        <p:tav tm="100000">
                                          <p:val>
                                            <p:fltVal val="0"/>
                                          </p:val>
                                        </p:tav>
                                      </p:tavLst>
                                    </p:anim>
                                    <p:anim calcmode="lin" valueType="num">
                                      <p:cBhvr>
                                        <p:cTn id="190" dur="1000"/>
                                        <p:tgtEl>
                                          <p:spTgt spid="18"/>
                                        </p:tgtEl>
                                        <p:attrNameLst>
                                          <p:attrName>ppt_h</p:attrName>
                                        </p:attrNameLst>
                                      </p:cBhvr>
                                      <p:tavLst>
                                        <p:tav tm="0">
                                          <p:val>
                                            <p:strVal val="ppt_h"/>
                                          </p:val>
                                        </p:tav>
                                        <p:tav tm="100000">
                                          <p:val>
                                            <p:fltVal val="0"/>
                                          </p:val>
                                        </p:tav>
                                      </p:tavLst>
                                    </p:anim>
                                    <p:anim calcmode="lin" valueType="num">
                                      <p:cBhvr>
                                        <p:cTn id="191" dur="1000"/>
                                        <p:tgtEl>
                                          <p:spTgt spid="18"/>
                                        </p:tgtEl>
                                        <p:attrNameLst>
                                          <p:attrName>style.rotation</p:attrName>
                                        </p:attrNameLst>
                                      </p:cBhvr>
                                      <p:tavLst>
                                        <p:tav tm="0">
                                          <p:val>
                                            <p:fltVal val="0"/>
                                          </p:val>
                                        </p:tav>
                                        <p:tav tm="100000">
                                          <p:val>
                                            <p:fltVal val="90"/>
                                          </p:val>
                                        </p:tav>
                                      </p:tavLst>
                                    </p:anim>
                                    <p:animEffect transition="out" filter="fade">
                                      <p:cBhvr>
                                        <p:cTn id="192" dur="1000"/>
                                        <p:tgtEl>
                                          <p:spTgt spid="18"/>
                                        </p:tgtEl>
                                      </p:cBhvr>
                                    </p:animEffect>
                                    <p:set>
                                      <p:cBhvr>
                                        <p:cTn id="193" dur="1" fill="hold">
                                          <p:stCondLst>
                                            <p:cond delay="999"/>
                                          </p:stCondLst>
                                        </p:cTn>
                                        <p:tgtEl>
                                          <p:spTgt spid="18"/>
                                        </p:tgtEl>
                                        <p:attrNameLst>
                                          <p:attrName>style.visibility</p:attrName>
                                        </p:attrNameLst>
                                      </p:cBhvr>
                                      <p:to>
                                        <p:strVal val="hidden"/>
                                      </p:to>
                                    </p:set>
                                  </p:childTnLst>
                                </p:cTn>
                              </p:par>
                              <p:par>
                                <p:cTn id="194" presetID="31" presetClass="exit" presetSubtype="0" fill="hold" grpId="1" nodeType="withEffect">
                                  <p:stCondLst>
                                    <p:cond delay="0"/>
                                  </p:stCondLst>
                                  <p:childTnLst>
                                    <p:anim calcmode="lin" valueType="num">
                                      <p:cBhvr>
                                        <p:cTn id="195" dur="1000"/>
                                        <p:tgtEl>
                                          <p:spTgt spid="3"/>
                                        </p:tgtEl>
                                        <p:attrNameLst>
                                          <p:attrName>ppt_w</p:attrName>
                                        </p:attrNameLst>
                                      </p:cBhvr>
                                      <p:tavLst>
                                        <p:tav tm="0">
                                          <p:val>
                                            <p:strVal val="ppt_w"/>
                                          </p:val>
                                        </p:tav>
                                        <p:tav tm="100000">
                                          <p:val>
                                            <p:fltVal val="0"/>
                                          </p:val>
                                        </p:tav>
                                      </p:tavLst>
                                    </p:anim>
                                    <p:anim calcmode="lin" valueType="num">
                                      <p:cBhvr>
                                        <p:cTn id="196" dur="1000"/>
                                        <p:tgtEl>
                                          <p:spTgt spid="3"/>
                                        </p:tgtEl>
                                        <p:attrNameLst>
                                          <p:attrName>ppt_h</p:attrName>
                                        </p:attrNameLst>
                                      </p:cBhvr>
                                      <p:tavLst>
                                        <p:tav tm="0">
                                          <p:val>
                                            <p:strVal val="ppt_h"/>
                                          </p:val>
                                        </p:tav>
                                        <p:tav tm="100000">
                                          <p:val>
                                            <p:fltVal val="0"/>
                                          </p:val>
                                        </p:tav>
                                      </p:tavLst>
                                    </p:anim>
                                    <p:anim calcmode="lin" valueType="num">
                                      <p:cBhvr>
                                        <p:cTn id="197" dur="1000"/>
                                        <p:tgtEl>
                                          <p:spTgt spid="3"/>
                                        </p:tgtEl>
                                        <p:attrNameLst>
                                          <p:attrName>style.rotation</p:attrName>
                                        </p:attrNameLst>
                                      </p:cBhvr>
                                      <p:tavLst>
                                        <p:tav tm="0">
                                          <p:val>
                                            <p:fltVal val="0"/>
                                          </p:val>
                                        </p:tav>
                                        <p:tav tm="100000">
                                          <p:val>
                                            <p:fltVal val="90"/>
                                          </p:val>
                                        </p:tav>
                                      </p:tavLst>
                                    </p:anim>
                                    <p:animEffect transition="out" filter="fade">
                                      <p:cBhvr>
                                        <p:cTn id="198" dur="1000"/>
                                        <p:tgtEl>
                                          <p:spTgt spid="3"/>
                                        </p:tgtEl>
                                      </p:cBhvr>
                                    </p:animEffect>
                                    <p:set>
                                      <p:cBhvr>
                                        <p:cTn id="199" dur="1" fill="hold">
                                          <p:stCondLst>
                                            <p:cond delay="999"/>
                                          </p:stCondLst>
                                        </p:cTn>
                                        <p:tgtEl>
                                          <p:spTgt spid="3"/>
                                        </p:tgtEl>
                                        <p:attrNameLst>
                                          <p:attrName>style.visibility</p:attrName>
                                        </p:attrNameLst>
                                      </p:cBhvr>
                                      <p:to>
                                        <p:strVal val="hidden"/>
                                      </p:to>
                                    </p:set>
                                  </p:childTnLst>
                                </p:cTn>
                              </p:par>
                              <p:par>
                                <p:cTn id="200" presetID="31" presetClass="exit" presetSubtype="0" fill="hold" nodeType="withEffect">
                                  <p:stCondLst>
                                    <p:cond delay="0"/>
                                  </p:stCondLst>
                                  <p:childTnLst>
                                    <p:anim calcmode="lin" valueType="num">
                                      <p:cBhvr>
                                        <p:cTn id="201" dur="1000"/>
                                        <p:tgtEl>
                                          <p:spTgt spid="38"/>
                                        </p:tgtEl>
                                        <p:attrNameLst>
                                          <p:attrName>ppt_w</p:attrName>
                                        </p:attrNameLst>
                                      </p:cBhvr>
                                      <p:tavLst>
                                        <p:tav tm="0">
                                          <p:val>
                                            <p:strVal val="ppt_w"/>
                                          </p:val>
                                        </p:tav>
                                        <p:tav tm="100000">
                                          <p:val>
                                            <p:fltVal val="0"/>
                                          </p:val>
                                        </p:tav>
                                      </p:tavLst>
                                    </p:anim>
                                    <p:anim calcmode="lin" valueType="num">
                                      <p:cBhvr>
                                        <p:cTn id="202" dur="1000"/>
                                        <p:tgtEl>
                                          <p:spTgt spid="38"/>
                                        </p:tgtEl>
                                        <p:attrNameLst>
                                          <p:attrName>ppt_h</p:attrName>
                                        </p:attrNameLst>
                                      </p:cBhvr>
                                      <p:tavLst>
                                        <p:tav tm="0">
                                          <p:val>
                                            <p:strVal val="ppt_h"/>
                                          </p:val>
                                        </p:tav>
                                        <p:tav tm="100000">
                                          <p:val>
                                            <p:fltVal val="0"/>
                                          </p:val>
                                        </p:tav>
                                      </p:tavLst>
                                    </p:anim>
                                    <p:anim calcmode="lin" valueType="num">
                                      <p:cBhvr>
                                        <p:cTn id="203" dur="1000"/>
                                        <p:tgtEl>
                                          <p:spTgt spid="38"/>
                                        </p:tgtEl>
                                        <p:attrNameLst>
                                          <p:attrName>style.rotation</p:attrName>
                                        </p:attrNameLst>
                                      </p:cBhvr>
                                      <p:tavLst>
                                        <p:tav tm="0">
                                          <p:val>
                                            <p:fltVal val="0"/>
                                          </p:val>
                                        </p:tav>
                                        <p:tav tm="100000">
                                          <p:val>
                                            <p:fltVal val="90"/>
                                          </p:val>
                                        </p:tav>
                                      </p:tavLst>
                                    </p:anim>
                                    <p:animEffect transition="out" filter="fade">
                                      <p:cBhvr>
                                        <p:cTn id="204" dur="1000"/>
                                        <p:tgtEl>
                                          <p:spTgt spid="38"/>
                                        </p:tgtEl>
                                      </p:cBhvr>
                                    </p:animEffect>
                                    <p:set>
                                      <p:cBhvr>
                                        <p:cTn id="205" dur="1" fill="hold">
                                          <p:stCondLst>
                                            <p:cond delay="999"/>
                                          </p:stCondLst>
                                        </p:cTn>
                                        <p:tgtEl>
                                          <p:spTgt spid="38"/>
                                        </p:tgtEl>
                                        <p:attrNameLst>
                                          <p:attrName>style.visibility</p:attrName>
                                        </p:attrNameLst>
                                      </p:cBhvr>
                                      <p:to>
                                        <p:strVal val="hidden"/>
                                      </p:to>
                                    </p:set>
                                  </p:childTnLst>
                                </p:cTn>
                              </p:par>
                              <p:par>
                                <p:cTn id="206" presetID="31" presetClass="exit" presetSubtype="0" fill="hold" grpId="2" nodeType="withEffect">
                                  <p:stCondLst>
                                    <p:cond delay="0"/>
                                  </p:stCondLst>
                                  <p:childTnLst>
                                    <p:anim calcmode="lin" valueType="num">
                                      <p:cBhvr>
                                        <p:cTn id="207" dur="1000"/>
                                        <p:tgtEl>
                                          <p:spTgt spid="23"/>
                                        </p:tgtEl>
                                        <p:attrNameLst>
                                          <p:attrName>ppt_w</p:attrName>
                                        </p:attrNameLst>
                                      </p:cBhvr>
                                      <p:tavLst>
                                        <p:tav tm="0">
                                          <p:val>
                                            <p:strVal val="ppt_w"/>
                                          </p:val>
                                        </p:tav>
                                        <p:tav tm="100000">
                                          <p:val>
                                            <p:fltVal val="0"/>
                                          </p:val>
                                        </p:tav>
                                      </p:tavLst>
                                    </p:anim>
                                    <p:anim calcmode="lin" valueType="num">
                                      <p:cBhvr>
                                        <p:cTn id="208" dur="1000"/>
                                        <p:tgtEl>
                                          <p:spTgt spid="23"/>
                                        </p:tgtEl>
                                        <p:attrNameLst>
                                          <p:attrName>ppt_h</p:attrName>
                                        </p:attrNameLst>
                                      </p:cBhvr>
                                      <p:tavLst>
                                        <p:tav tm="0">
                                          <p:val>
                                            <p:strVal val="ppt_h"/>
                                          </p:val>
                                        </p:tav>
                                        <p:tav tm="100000">
                                          <p:val>
                                            <p:fltVal val="0"/>
                                          </p:val>
                                        </p:tav>
                                      </p:tavLst>
                                    </p:anim>
                                    <p:anim calcmode="lin" valueType="num">
                                      <p:cBhvr>
                                        <p:cTn id="209" dur="1000"/>
                                        <p:tgtEl>
                                          <p:spTgt spid="23"/>
                                        </p:tgtEl>
                                        <p:attrNameLst>
                                          <p:attrName>style.rotation</p:attrName>
                                        </p:attrNameLst>
                                      </p:cBhvr>
                                      <p:tavLst>
                                        <p:tav tm="0">
                                          <p:val>
                                            <p:fltVal val="0"/>
                                          </p:val>
                                        </p:tav>
                                        <p:tav tm="100000">
                                          <p:val>
                                            <p:fltVal val="90"/>
                                          </p:val>
                                        </p:tav>
                                      </p:tavLst>
                                    </p:anim>
                                    <p:animEffect transition="out" filter="fade">
                                      <p:cBhvr>
                                        <p:cTn id="210" dur="1000"/>
                                        <p:tgtEl>
                                          <p:spTgt spid="23"/>
                                        </p:tgtEl>
                                      </p:cBhvr>
                                    </p:animEffect>
                                    <p:set>
                                      <p:cBhvr>
                                        <p:cTn id="211" dur="1" fill="hold">
                                          <p:stCondLst>
                                            <p:cond delay="999"/>
                                          </p:stCondLst>
                                        </p:cTn>
                                        <p:tgtEl>
                                          <p:spTgt spid="23"/>
                                        </p:tgtEl>
                                        <p:attrNameLst>
                                          <p:attrName>style.visibility</p:attrName>
                                        </p:attrNameLst>
                                      </p:cBhvr>
                                      <p:to>
                                        <p:strVal val="hidden"/>
                                      </p:to>
                                    </p:set>
                                  </p:childTnLst>
                                </p:cTn>
                              </p:par>
                              <p:par>
                                <p:cTn id="212" presetID="31" presetClass="exit" presetSubtype="0" fill="hold" grpId="2" nodeType="withEffect">
                                  <p:stCondLst>
                                    <p:cond delay="0"/>
                                  </p:stCondLst>
                                  <p:childTnLst>
                                    <p:anim calcmode="lin" valueType="num">
                                      <p:cBhvr>
                                        <p:cTn id="213" dur="1000"/>
                                        <p:tgtEl>
                                          <p:spTgt spid="16"/>
                                        </p:tgtEl>
                                        <p:attrNameLst>
                                          <p:attrName>ppt_w</p:attrName>
                                        </p:attrNameLst>
                                      </p:cBhvr>
                                      <p:tavLst>
                                        <p:tav tm="0">
                                          <p:val>
                                            <p:strVal val="ppt_w"/>
                                          </p:val>
                                        </p:tav>
                                        <p:tav tm="100000">
                                          <p:val>
                                            <p:fltVal val="0"/>
                                          </p:val>
                                        </p:tav>
                                      </p:tavLst>
                                    </p:anim>
                                    <p:anim calcmode="lin" valueType="num">
                                      <p:cBhvr>
                                        <p:cTn id="214" dur="1000"/>
                                        <p:tgtEl>
                                          <p:spTgt spid="16"/>
                                        </p:tgtEl>
                                        <p:attrNameLst>
                                          <p:attrName>ppt_h</p:attrName>
                                        </p:attrNameLst>
                                      </p:cBhvr>
                                      <p:tavLst>
                                        <p:tav tm="0">
                                          <p:val>
                                            <p:strVal val="ppt_h"/>
                                          </p:val>
                                        </p:tav>
                                        <p:tav tm="100000">
                                          <p:val>
                                            <p:fltVal val="0"/>
                                          </p:val>
                                        </p:tav>
                                      </p:tavLst>
                                    </p:anim>
                                    <p:anim calcmode="lin" valueType="num">
                                      <p:cBhvr>
                                        <p:cTn id="215" dur="1000"/>
                                        <p:tgtEl>
                                          <p:spTgt spid="16"/>
                                        </p:tgtEl>
                                        <p:attrNameLst>
                                          <p:attrName>style.rotation</p:attrName>
                                        </p:attrNameLst>
                                      </p:cBhvr>
                                      <p:tavLst>
                                        <p:tav tm="0">
                                          <p:val>
                                            <p:fltVal val="0"/>
                                          </p:val>
                                        </p:tav>
                                        <p:tav tm="100000">
                                          <p:val>
                                            <p:fltVal val="90"/>
                                          </p:val>
                                        </p:tav>
                                      </p:tavLst>
                                    </p:anim>
                                    <p:animEffect transition="out" filter="fade">
                                      <p:cBhvr>
                                        <p:cTn id="216" dur="1000"/>
                                        <p:tgtEl>
                                          <p:spTgt spid="16"/>
                                        </p:tgtEl>
                                      </p:cBhvr>
                                    </p:animEffect>
                                    <p:set>
                                      <p:cBhvr>
                                        <p:cTn id="217" dur="1" fill="hold">
                                          <p:stCondLst>
                                            <p:cond delay="999"/>
                                          </p:stCondLst>
                                        </p:cTn>
                                        <p:tgtEl>
                                          <p:spTgt spid="16"/>
                                        </p:tgtEl>
                                        <p:attrNameLst>
                                          <p:attrName>style.visibility</p:attrName>
                                        </p:attrNameLst>
                                      </p:cBhvr>
                                      <p:to>
                                        <p:strVal val="hidden"/>
                                      </p:to>
                                    </p:set>
                                  </p:childTnLst>
                                </p:cTn>
                              </p:par>
                              <p:par>
                                <p:cTn id="218" presetID="31" presetClass="exit" presetSubtype="0" fill="hold" nodeType="withEffect">
                                  <p:stCondLst>
                                    <p:cond delay="0"/>
                                  </p:stCondLst>
                                  <p:childTnLst>
                                    <p:anim calcmode="lin" valueType="num">
                                      <p:cBhvr>
                                        <p:cTn id="219" dur="1000"/>
                                        <p:tgtEl>
                                          <p:spTgt spid="31"/>
                                        </p:tgtEl>
                                        <p:attrNameLst>
                                          <p:attrName>ppt_w</p:attrName>
                                        </p:attrNameLst>
                                      </p:cBhvr>
                                      <p:tavLst>
                                        <p:tav tm="0">
                                          <p:val>
                                            <p:strVal val="ppt_w"/>
                                          </p:val>
                                        </p:tav>
                                        <p:tav tm="100000">
                                          <p:val>
                                            <p:fltVal val="0"/>
                                          </p:val>
                                        </p:tav>
                                      </p:tavLst>
                                    </p:anim>
                                    <p:anim calcmode="lin" valueType="num">
                                      <p:cBhvr>
                                        <p:cTn id="220" dur="1000"/>
                                        <p:tgtEl>
                                          <p:spTgt spid="31"/>
                                        </p:tgtEl>
                                        <p:attrNameLst>
                                          <p:attrName>ppt_h</p:attrName>
                                        </p:attrNameLst>
                                      </p:cBhvr>
                                      <p:tavLst>
                                        <p:tav tm="0">
                                          <p:val>
                                            <p:strVal val="ppt_h"/>
                                          </p:val>
                                        </p:tav>
                                        <p:tav tm="100000">
                                          <p:val>
                                            <p:fltVal val="0"/>
                                          </p:val>
                                        </p:tav>
                                      </p:tavLst>
                                    </p:anim>
                                    <p:anim calcmode="lin" valueType="num">
                                      <p:cBhvr>
                                        <p:cTn id="221" dur="1000"/>
                                        <p:tgtEl>
                                          <p:spTgt spid="31"/>
                                        </p:tgtEl>
                                        <p:attrNameLst>
                                          <p:attrName>style.rotation</p:attrName>
                                        </p:attrNameLst>
                                      </p:cBhvr>
                                      <p:tavLst>
                                        <p:tav tm="0">
                                          <p:val>
                                            <p:fltVal val="0"/>
                                          </p:val>
                                        </p:tav>
                                        <p:tav tm="100000">
                                          <p:val>
                                            <p:fltVal val="90"/>
                                          </p:val>
                                        </p:tav>
                                      </p:tavLst>
                                    </p:anim>
                                    <p:animEffect transition="out" filter="fade">
                                      <p:cBhvr>
                                        <p:cTn id="222" dur="1000"/>
                                        <p:tgtEl>
                                          <p:spTgt spid="31"/>
                                        </p:tgtEl>
                                      </p:cBhvr>
                                    </p:animEffect>
                                    <p:set>
                                      <p:cBhvr>
                                        <p:cTn id="223" dur="1" fill="hold">
                                          <p:stCondLst>
                                            <p:cond delay="999"/>
                                          </p:stCondLst>
                                        </p:cTn>
                                        <p:tgtEl>
                                          <p:spTgt spid="31"/>
                                        </p:tgtEl>
                                        <p:attrNameLst>
                                          <p:attrName>style.visibility</p:attrName>
                                        </p:attrNameLst>
                                      </p:cBhvr>
                                      <p:to>
                                        <p:strVal val="hidden"/>
                                      </p:to>
                                    </p:set>
                                  </p:childTnLst>
                                </p:cTn>
                              </p:par>
                              <p:par>
                                <p:cTn id="224" presetID="31" presetClass="exit" presetSubtype="0" fill="hold" grpId="1" nodeType="withEffect">
                                  <p:stCondLst>
                                    <p:cond delay="0"/>
                                  </p:stCondLst>
                                  <p:childTnLst>
                                    <p:anim calcmode="lin" valueType="num">
                                      <p:cBhvr>
                                        <p:cTn id="225" dur="1000"/>
                                        <p:tgtEl>
                                          <p:spTgt spid="19"/>
                                        </p:tgtEl>
                                        <p:attrNameLst>
                                          <p:attrName>ppt_w</p:attrName>
                                        </p:attrNameLst>
                                      </p:cBhvr>
                                      <p:tavLst>
                                        <p:tav tm="0">
                                          <p:val>
                                            <p:strVal val="ppt_w"/>
                                          </p:val>
                                        </p:tav>
                                        <p:tav tm="100000">
                                          <p:val>
                                            <p:fltVal val="0"/>
                                          </p:val>
                                        </p:tav>
                                      </p:tavLst>
                                    </p:anim>
                                    <p:anim calcmode="lin" valueType="num">
                                      <p:cBhvr>
                                        <p:cTn id="226" dur="1000"/>
                                        <p:tgtEl>
                                          <p:spTgt spid="19"/>
                                        </p:tgtEl>
                                        <p:attrNameLst>
                                          <p:attrName>ppt_h</p:attrName>
                                        </p:attrNameLst>
                                      </p:cBhvr>
                                      <p:tavLst>
                                        <p:tav tm="0">
                                          <p:val>
                                            <p:strVal val="ppt_h"/>
                                          </p:val>
                                        </p:tav>
                                        <p:tav tm="100000">
                                          <p:val>
                                            <p:fltVal val="0"/>
                                          </p:val>
                                        </p:tav>
                                      </p:tavLst>
                                    </p:anim>
                                    <p:anim calcmode="lin" valueType="num">
                                      <p:cBhvr>
                                        <p:cTn id="227" dur="1000"/>
                                        <p:tgtEl>
                                          <p:spTgt spid="19"/>
                                        </p:tgtEl>
                                        <p:attrNameLst>
                                          <p:attrName>style.rotation</p:attrName>
                                        </p:attrNameLst>
                                      </p:cBhvr>
                                      <p:tavLst>
                                        <p:tav tm="0">
                                          <p:val>
                                            <p:fltVal val="0"/>
                                          </p:val>
                                        </p:tav>
                                        <p:tav tm="100000">
                                          <p:val>
                                            <p:fltVal val="90"/>
                                          </p:val>
                                        </p:tav>
                                      </p:tavLst>
                                    </p:anim>
                                    <p:animEffect transition="out" filter="fade">
                                      <p:cBhvr>
                                        <p:cTn id="228" dur="1000"/>
                                        <p:tgtEl>
                                          <p:spTgt spid="19"/>
                                        </p:tgtEl>
                                      </p:cBhvr>
                                    </p:animEffect>
                                    <p:set>
                                      <p:cBhvr>
                                        <p:cTn id="229" dur="1" fill="hold">
                                          <p:stCondLst>
                                            <p:cond delay="999"/>
                                          </p:stCondLst>
                                        </p:cTn>
                                        <p:tgtEl>
                                          <p:spTgt spid="19"/>
                                        </p:tgtEl>
                                        <p:attrNameLst>
                                          <p:attrName>style.visibility</p:attrName>
                                        </p:attrNameLst>
                                      </p:cBhvr>
                                      <p:to>
                                        <p:strVal val="hidden"/>
                                      </p:to>
                                    </p:set>
                                  </p:childTnLst>
                                </p:cTn>
                              </p:par>
                              <p:par>
                                <p:cTn id="230" presetID="31" presetClass="exit" presetSubtype="0" fill="hold" grpId="1" nodeType="withEffect">
                                  <p:stCondLst>
                                    <p:cond delay="0"/>
                                  </p:stCondLst>
                                  <p:childTnLst>
                                    <p:anim calcmode="lin" valueType="num">
                                      <p:cBhvr>
                                        <p:cTn id="231" dur="1000"/>
                                        <p:tgtEl>
                                          <p:spTgt spid="25"/>
                                        </p:tgtEl>
                                        <p:attrNameLst>
                                          <p:attrName>ppt_w</p:attrName>
                                        </p:attrNameLst>
                                      </p:cBhvr>
                                      <p:tavLst>
                                        <p:tav tm="0">
                                          <p:val>
                                            <p:strVal val="ppt_w"/>
                                          </p:val>
                                        </p:tav>
                                        <p:tav tm="100000">
                                          <p:val>
                                            <p:fltVal val="0"/>
                                          </p:val>
                                        </p:tav>
                                      </p:tavLst>
                                    </p:anim>
                                    <p:anim calcmode="lin" valueType="num">
                                      <p:cBhvr>
                                        <p:cTn id="232" dur="1000"/>
                                        <p:tgtEl>
                                          <p:spTgt spid="25"/>
                                        </p:tgtEl>
                                        <p:attrNameLst>
                                          <p:attrName>ppt_h</p:attrName>
                                        </p:attrNameLst>
                                      </p:cBhvr>
                                      <p:tavLst>
                                        <p:tav tm="0">
                                          <p:val>
                                            <p:strVal val="ppt_h"/>
                                          </p:val>
                                        </p:tav>
                                        <p:tav tm="100000">
                                          <p:val>
                                            <p:fltVal val="0"/>
                                          </p:val>
                                        </p:tav>
                                      </p:tavLst>
                                    </p:anim>
                                    <p:anim calcmode="lin" valueType="num">
                                      <p:cBhvr>
                                        <p:cTn id="233" dur="1000"/>
                                        <p:tgtEl>
                                          <p:spTgt spid="25"/>
                                        </p:tgtEl>
                                        <p:attrNameLst>
                                          <p:attrName>style.rotation</p:attrName>
                                        </p:attrNameLst>
                                      </p:cBhvr>
                                      <p:tavLst>
                                        <p:tav tm="0">
                                          <p:val>
                                            <p:fltVal val="0"/>
                                          </p:val>
                                        </p:tav>
                                        <p:tav tm="100000">
                                          <p:val>
                                            <p:fltVal val="90"/>
                                          </p:val>
                                        </p:tav>
                                      </p:tavLst>
                                    </p:anim>
                                    <p:animEffect transition="out" filter="fade">
                                      <p:cBhvr>
                                        <p:cTn id="234" dur="1000"/>
                                        <p:tgtEl>
                                          <p:spTgt spid="25"/>
                                        </p:tgtEl>
                                      </p:cBhvr>
                                    </p:animEffect>
                                    <p:set>
                                      <p:cBhvr>
                                        <p:cTn id="235" dur="1" fill="hold">
                                          <p:stCondLst>
                                            <p:cond delay="999"/>
                                          </p:stCondLst>
                                        </p:cTn>
                                        <p:tgtEl>
                                          <p:spTgt spid="25"/>
                                        </p:tgtEl>
                                        <p:attrNameLst>
                                          <p:attrName>style.visibility</p:attrName>
                                        </p:attrNameLst>
                                      </p:cBhvr>
                                      <p:to>
                                        <p:strVal val="hidden"/>
                                      </p:to>
                                    </p:set>
                                  </p:childTnLst>
                                </p:cTn>
                              </p:par>
                              <p:par>
                                <p:cTn id="236" presetID="31" presetClass="exit" presetSubtype="0" fill="hold" nodeType="withEffect">
                                  <p:stCondLst>
                                    <p:cond delay="0"/>
                                  </p:stCondLst>
                                  <p:childTnLst>
                                    <p:anim calcmode="lin" valueType="num">
                                      <p:cBhvr>
                                        <p:cTn id="237" dur="1000"/>
                                        <p:tgtEl>
                                          <p:spTgt spid="39"/>
                                        </p:tgtEl>
                                        <p:attrNameLst>
                                          <p:attrName>ppt_w</p:attrName>
                                        </p:attrNameLst>
                                      </p:cBhvr>
                                      <p:tavLst>
                                        <p:tav tm="0">
                                          <p:val>
                                            <p:strVal val="ppt_w"/>
                                          </p:val>
                                        </p:tav>
                                        <p:tav tm="100000">
                                          <p:val>
                                            <p:fltVal val="0"/>
                                          </p:val>
                                        </p:tav>
                                      </p:tavLst>
                                    </p:anim>
                                    <p:anim calcmode="lin" valueType="num">
                                      <p:cBhvr>
                                        <p:cTn id="238" dur="1000"/>
                                        <p:tgtEl>
                                          <p:spTgt spid="39"/>
                                        </p:tgtEl>
                                        <p:attrNameLst>
                                          <p:attrName>ppt_h</p:attrName>
                                        </p:attrNameLst>
                                      </p:cBhvr>
                                      <p:tavLst>
                                        <p:tav tm="0">
                                          <p:val>
                                            <p:strVal val="ppt_h"/>
                                          </p:val>
                                        </p:tav>
                                        <p:tav tm="100000">
                                          <p:val>
                                            <p:fltVal val="0"/>
                                          </p:val>
                                        </p:tav>
                                      </p:tavLst>
                                    </p:anim>
                                    <p:anim calcmode="lin" valueType="num">
                                      <p:cBhvr>
                                        <p:cTn id="239" dur="1000"/>
                                        <p:tgtEl>
                                          <p:spTgt spid="39"/>
                                        </p:tgtEl>
                                        <p:attrNameLst>
                                          <p:attrName>style.rotation</p:attrName>
                                        </p:attrNameLst>
                                      </p:cBhvr>
                                      <p:tavLst>
                                        <p:tav tm="0">
                                          <p:val>
                                            <p:fltVal val="0"/>
                                          </p:val>
                                        </p:tav>
                                        <p:tav tm="100000">
                                          <p:val>
                                            <p:fltVal val="90"/>
                                          </p:val>
                                        </p:tav>
                                      </p:tavLst>
                                    </p:anim>
                                    <p:animEffect transition="out" filter="fade">
                                      <p:cBhvr>
                                        <p:cTn id="240" dur="1000"/>
                                        <p:tgtEl>
                                          <p:spTgt spid="39"/>
                                        </p:tgtEl>
                                      </p:cBhvr>
                                    </p:animEffect>
                                    <p:set>
                                      <p:cBhvr>
                                        <p:cTn id="241" dur="1" fill="hold">
                                          <p:stCondLst>
                                            <p:cond delay="999"/>
                                          </p:stCondLst>
                                        </p:cTn>
                                        <p:tgtEl>
                                          <p:spTgt spid="39"/>
                                        </p:tgtEl>
                                        <p:attrNameLst>
                                          <p:attrName>style.visibility</p:attrName>
                                        </p:attrNameLst>
                                      </p:cBhvr>
                                      <p:to>
                                        <p:strVal val="hidden"/>
                                      </p:to>
                                    </p:set>
                                  </p:childTnLst>
                                </p:cTn>
                              </p:par>
                              <p:par>
                                <p:cTn id="242" presetID="31" presetClass="exit" presetSubtype="0" fill="hold" grpId="2" nodeType="withEffect">
                                  <p:stCondLst>
                                    <p:cond delay="0"/>
                                  </p:stCondLst>
                                  <p:childTnLst>
                                    <p:anim calcmode="lin" valueType="num">
                                      <p:cBhvr>
                                        <p:cTn id="243" dur="1000"/>
                                        <p:tgtEl>
                                          <p:spTgt spid="24"/>
                                        </p:tgtEl>
                                        <p:attrNameLst>
                                          <p:attrName>ppt_w</p:attrName>
                                        </p:attrNameLst>
                                      </p:cBhvr>
                                      <p:tavLst>
                                        <p:tav tm="0">
                                          <p:val>
                                            <p:strVal val="ppt_w"/>
                                          </p:val>
                                        </p:tav>
                                        <p:tav tm="100000">
                                          <p:val>
                                            <p:fltVal val="0"/>
                                          </p:val>
                                        </p:tav>
                                      </p:tavLst>
                                    </p:anim>
                                    <p:anim calcmode="lin" valueType="num">
                                      <p:cBhvr>
                                        <p:cTn id="244" dur="1000"/>
                                        <p:tgtEl>
                                          <p:spTgt spid="24"/>
                                        </p:tgtEl>
                                        <p:attrNameLst>
                                          <p:attrName>ppt_h</p:attrName>
                                        </p:attrNameLst>
                                      </p:cBhvr>
                                      <p:tavLst>
                                        <p:tav tm="0">
                                          <p:val>
                                            <p:strVal val="ppt_h"/>
                                          </p:val>
                                        </p:tav>
                                        <p:tav tm="100000">
                                          <p:val>
                                            <p:fltVal val="0"/>
                                          </p:val>
                                        </p:tav>
                                      </p:tavLst>
                                    </p:anim>
                                    <p:anim calcmode="lin" valueType="num">
                                      <p:cBhvr>
                                        <p:cTn id="245" dur="1000"/>
                                        <p:tgtEl>
                                          <p:spTgt spid="24"/>
                                        </p:tgtEl>
                                        <p:attrNameLst>
                                          <p:attrName>style.rotation</p:attrName>
                                        </p:attrNameLst>
                                      </p:cBhvr>
                                      <p:tavLst>
                                        <p:tav tm="0">
                                          <p:val>
                                            <p:fltVal val="0"/>
                                          </p:val>
                                        </p:tav>
                                        <p:tav tm="100000">
                                          <p:val>
                                            <p:fltVal val="90"/>
                                          </p:val>
                                        </p:tav>
                                      </p:tavLst>
                                    </p:anim>
                                    <p:animEffect transition="out" filter="fade">
                                      <p:cBhvr>
                                        <p:cTn id="246" dur="1000"/>
                                        <p:tgtEl>
                                          <p:spTgt spid="24"/>
                                        </p:tgtEl>
                                      </p:cBhvr>
                                    </p:animEffect>
                                    <p:set>
                                      <p:cBhvr>
                                        <p:cTn id="247" dur="1" fill="hold">
                                          <p:stCondLst>
                                            <p:cond delay="999"/>
                                          </p:stCondLst>
                                        </p:cTn>
                                        <p:tgtEl>
                                          <p:spTgt spid="24"/>
                                        </p:tgtEl>
                                        <p:attrNameLst>
                                          <p:attrName>style.visibility</p:attrName>
                                        </p:attrNameLst>
                                      </p:cBhvr>
                                      <p:to>
                                        <p:strVal val="hidden"/>
                                      </p:to>
                                    </p:set>
                                  </p:childTnLst>
                                </p:cTn>
                              </p:par>
                              <p:par>
                                <p:cTn id="248" presetID="31" presetClass="exit" presetSubtype="0" fill="hold" grpId="2" nodeType="withEffect">
                                  <p:stCondLst>
                                    <p:cond delay="0"/>
                                  </p:stCondLst>
                                  <p:childTnLst>
                                    <p:anim calcmode="lin" valueType="num">
                                      <p:cBhvr>
                                        <p:cTn id="249" dur="1000"/>
                                        <p:tgtEl>
                                          <p:spTgt spid="26"/>
                                        </p:tgtEl>
                                        <p:attrNameLst>
                                          <p:attrName>ppt_w</p:attrName>
                                        </p:attrNameLst>
                                      </p:cBhvr>
                                      <p:tavLst>
                                        <p:tav tm="0">
                                          <p:val>
                                            <p:strVal val="ppt_w"/>
                                          </p:val>
                                        </p:tav>
                                        <p:tav tm="100000">
                                          <p:val>
                                            <p:fltVal val="0"/>
                                          </p:val>
                                        </p:tav>
                                      </p:tavLst>
                                    </p:anim>
                                    <p:anim calcmode="lin" valueType="num">
                                      <p:cBhvr>
                                        <p:cTn id="250" dur="1000"/>
                                        <p:tgtEl>
                                          <p:spTgt spid="26"/>
                                        </p:tgtEl>
                                        <p:attrNameLst>
                                          <p:attrName>ppt_h</p:attrName>
                                        </p:attrNameLst>
                                      </p:cBhvr>
                                      <p:tavLst>
                                        <p:tav tm="0">
                                          <p:val>
                                            <p:strVal val="ppt_h"/>
                                          </p:val>
                                        </p:tav>
                                        <p:tav tm="100000">
                                          <p:val>
                                            <p:fltVal val="0"/>
                                          </p:val>
                                        </p:tav>
                                      </p:tavLst>
                                    </p:anim>
                                    <p:anim calcmode="lin" valueType="num">
                                      <p:cBhvr>
                                        <p:cTn id="251" dur="1000"/>
                                        <p:tgtEl>
                                          <p:spTgt spid="26"/>
                                        </p:tgtEl>
                                        <p:attrNameLst>
                                          <p:attrName>style.rotation</p:attrName>
                                        </p:attrNameLst>
                                      </p:cBhvr>
                                      <p:tavLst>
                                        <p:tav tm="0">
                                          <p:val>
                                            <p:fltVal val="0"/>
                                          </p:val>
                                        </p:tav>
                                        <p:tav tm="100000">
                                          <p:val>
                                            <p:fltVal val="90"/>
                                          </p:val>
                                        </p:tav>
                                      </p:tavLst>
                                    </p:anim>
                                    <p:animEffect transition="out" filter="fade">
                                      <p:cBhvr>
                                        <p:cTn id="252" dur="1000"/>
                                        <p:tgtEl>
                                          <p:spTgt spid="26"/>
                                        </p:tgtEl>
                                      </p:cBhvr>
                                    </p:animEffect>
                                    <p:set>
                                      <p:cBhvr>
                                        <p:cTn id="253" dur="1" fill="hold">
                                          <p:stCondLst>
                                            <p:cond delay="999"/>
                                          </p:stCondLst>
                                        </p:cTn>
                                        <p:tgtEl>
                                          <p:spTgt spid="26"/>
                                        </p:tgtEl>
                                        <p:attrNameLst>
                                          <p:attrName>style.visibility</p:attrName>
                                        </p:attrNameLst>
                                      </p:cBhvr>
                                      <p:to>
                                        <p:strVal val="hidden"/>
                                      </p:to>
                                    </p:set>
                                  </p:childTnLst>
                                </p:cTn>
                              </p:par>
                              <p:par>
                                <p:cTn id="254" presetID="31" presetClass="exit" presetSubtype="0" fill="hold" nodeType="withEffect">
                                  <p:stCondLst>
                                    <p:cond delay="0"/>
                                  </p:stCondLst>
                                  <p:childTnLst>
                                    <p:anim calcmode="lin" valueType="num">
                                      <p:cBhvr>
                                        <p:cTn id="255" dur="1000"/>
                                        <p:tgtEl>
                                          <p:spTgt spid="34"/>
                                        </p:tgtEl>
                                        <p:attrNameLst>
                                          <p:attrName>ppt_w</p:attrName>
                                        </p:attrNameLst>
                                      </p:cBhvr>
                                      <p:tavLst>
                                        <p:tav tm="0">
                                          <p:val>
                                            <p:strVal val="ppt_w"/>
                                          </p:val>
                                        </p:tav>
                                        <p:tav tm="100000">
                                          <p:val>
                                            <p:fltVal val="0"/>
                                          </p:val>
                                        </p:tav>
                                      </p:tavLst>
                                    </p:anim>
                                    <p:anim calcmode="lin" valueType="num">
                                      <p:cBhvr>
                                        <p:cTn id="256" dur="1000"/>
                                        <p:tgtEl>
                                          <p:spTgt spid="34"/>
                                        </p:tgtEl>
                                        <p:attrNameLst>
                                          <p:attrName>ppt_h</p:attrName>
                                        </p:attrNameLst>
                                      </p:cBhvr>
                                      <p:tavLst>
                                        <p:tav tm="0">
                                          <p:val>
                                            <p:strVal val="ppt_h"/>
                                          </p:val>
                                        </p:tav>
                                        <p:tav tm="100000">
                                          <p:val>
                                            <p:fltVal val="0"/>
                                          </p:val>
                                        </p:tav>
                                      </p:tavLst>
                                    </p:anim>
                                    <p:anim calcmode="lin" valueType="num">
                                      <p:cBhvr>
                                        <p:cTn id="257" dur="1000"/>
                                        <p:tgtEl>
                                          <p:spTgt spid="34"/>
                                        </p:tgtEl>
                                        <p:attrNameLst>
                                          <p:attrName>style.rotation</p:attrName>
                                        </p:attrNameLst>
                                      </p:cBhvr>
                                      <p:tavLst>
                                        <p:tav tm="0">
                                          <p:val>
                                            <p:fltVal val="0"/>
                                          </p:val>
                                        </p:tav>
                                        <p:tav tm="100000">
                                          <p:val>
                                            <p:fltVal val="90"/>
                                          </p:val>
                                        </p:tav>
                                      </p:tavLst>
                                    </p:anim>
                                    <p:animEffect transition="out" filter="fade">
                                      <p:cBhvr>
                                        <p:cTn id="258" dur="1000"/>
                                        <p:tgtEl>
                                          <p:spTgt spid="34"/>
                                        </p:tgtEl>
                                      </p:cBhvr>
                                    </p:animEffect>
                                    <p:set>
                                      <p:cBhvr>
                                        <p:cTn id="259" dur="1" fill="hold">
                                          <p:stCondLst>
                                            <p:cond delay="999"/>
                                          </p:stCondLst>
                                        </p:cTn>
                                        <p:tgtEl>
                                          <p:spTgt spid="34"/>
                                        </p:tgtEl>
                                        <p:attrNameLst>
                                          <p:attrName>style.visibility</p:attrName>
                                        </p:attrNameLst>
                                      </p:cBhvr>
                                      <p:to>
                                        <p:strVal val="hidden"/>
                                      </p:to>
                                    </p:set>
                                  </p:childTnLst>
                                </p:cTn>
                              </p:par>
                              <p:par>
                                <p:cTn id="260" presetID="31" presetClass="exit" presetSubtype="0" fill="hold" grpId="1" nodeType="withEffect">
                                  <p:stCondLst>
                                    <p:cond delay="0"/>
                                  </p:stCondLst>
                                  <p:childTnLst>
                                    <p:anim calcmode="lin" valueType="num">
                                      <p:cBhvr>
                                        <p:cTn id="261" dur="1000"/>
                                        <p:tgtEl>
                                          <p:spTgt spid="20"/>
                                        </p:tgtEl>
                                        <p:attrNameLst>
                                          <p:attrName>ppt_w</p:attrName>
                                        </p:attrNameLst>
                                      </p:cBhvr>
                                      <p:tavLst>
                                        <p:tav tm="0">
                                          <p:val>
                                            <p:strVal val="ppt_w"/>
                                          </p:val>
                                        </p:tav>
                                        <p:tav tm="100000">
                                          <p:val>
                                            <p:fltVal val="0"/>
                                          </p:val>
                                        </p:tav>
                                      </p:tavLst>
                                    </p:anim>
                                    <p:anim calcmode="lin" valueType="num">
                                      <p:cBhvr>
                                        <p:cTn id="262" dur="1000"/>
                                        <p:tgtEl>
                                          <p:spTgt spid="20"/>
                                        </p:tgtEl>
                                        <p:attrNameLst>
                                          <p:attrName>ppt_h</p:attrName>
                                        </p:attrNameLst>
                                      </p:cBhvr>
                                      <p:tavLst>
                                        <p:tav tm="0">
                                          <p:val>
                                            <p:strVal val="ppt_h"/>
                                          </p:val>
                                        </p:tav>
                                        <p:tav tm="100000">
                                          <p:val>
                                            <p:fltVal val="0"/>
                                          </p:val>
                                        </p:tav>
                                      </p:tavLst>
                                    </p:anim>
                                    <p:anim calcmode="lin" valueType="num">
                                      <p:cBhvr>
                                        <p:cTn id="263" dur="1000"/>
                                        <p:tgtEl>
                                          <p:spTgt spid="20"/>
                                        </p:tgtEl>
                                        <p:attrNameLst>
                                          <p:attrName>style.rotation</p:attrName>
                                        </p:attrNameLst>
                                      </p:cBhvr>
                                      <p:tavLst>
                                        <p:tav tm="0">
                                          <p:val>
                                            <p:fltVal val="0"/>
                                          </p:val>
                                        </p:tav>
                                        <p:tav tm="100000">
                                          <p:val>
                                            <p:fltVal val="90"/>
                                          </p:val>
                                        </p:tav>
                                      </p:tavLst>
                                    </p:anim>
                                    <p:animEffect transition="out" filter="fade">
                                      <p:cBhvr>
                                        <p:cTn id="264" dur="1000"/>
                                        <p:tgtEl>
                                          <p:spTgt spid="20"/>
                                        </p:tgtEl>
                                      </p:cBhvr>
                                    </p:animEffect>
                                    <p:set>
                                      <p:cBhvr>
                                        <p:cTn id="265" dur="1" fill="hold">
                                          <p:stCondLst>
                                            <p:cond delay="999"/>
                                          </p:stCondLst>
                                        </p:cTn>
                                        <p:tgtEl>
                                          <p:spTgt spid="20"/>
                                        </p:tgtEl>
                                        <p:attrNameLst>
                                          <p:attrName>style.visibility</p:attrName>
                                        </p:attrNameLst>
                                      </p:cBhvr>
                                      <p:to>
                                        <p:strVal val="hidden"/>
                                      </p:to>
                                    </p:set>
                                  </p:childTnLst>
                                </p:cTn>
                              </p:par>
                              <p:par>
                                <p:cTn id="266" presetID="31" presetClass="exit" presetSubtype="0" fill="hold" grpId="1" nodeType="withEffect">
                                  <p:stCondLst>
                                    <p:cond delay="0"/>
                                  </p:stCondLst>
                                  <p:childTnLst>
                                    <p:anim calcmode="lin" valueType="num">
                                      <p:cBhvr>
                                        <p:cTn id="267" dur="1000"/>
                                        <p:tgtEl>
                                          <p:spTgt spid="28"/>
                                        </p:tgtEl>
                                        <p:attrNameLst>
                                          <p:attrName>ppt_w</p:attrName>
                                        </p:attrNameLst>
                                      </p:cBhvr>
                                      <p:tavLst>
                                        <p:tav tm="0">
                                          <p:val>
                                            <p:strVal val="ppt_w"/>
                                          </p:val>
                                        </p:tav>
                                        <p:tav tm="100000">
                                          <p:val>
                                            <p:fltVal val="0"/>
                                          </p:val>
                                        </p:tav>
                                      </p:tavLst>
                                    </p:anim>
                                    <p:anim calcmode="lin" valueType="num">
                                      <p:cBhvr>
                                        <p:cTn id="268" dur="1000"/>
                                        <p:tgtEl>
                                          <p:spTgt spid="28"/>
                                        </p:tgtEl>
                                        <p:attrNameLst>
                                          <p:attrName>ppt_h</p:attrName>
                                        </p:attrNameLst>
                                      </p:cBhvr>
                                      <p:tavLst>
                                        <p:tav tm="0">
                                          <p:val>
                                            <p:strVal val="ppt_h"/>
                                          </p:val>
                                        </p:tav>
                                        <p:tav tm="100000">
                                          <p:val>
                                            <p:fltVal val="0"/>
                                          </p:val>
                                        </p:tav>
                                      </p:tavLst>
                                    </p:anim>
                                    <p:anim calcmode="lin" valueType="num">
                                      <p:cBhvr>
                                        <p:cTn id="269" dur="1000"/>
                                        <p:tgtEl>
                                          <p:spTgt spid="28"/>
                                        </p:tgtEl>
                                        <p:attrNameLst>
                                          <p:attrName>style.rotation</p:attrName>
                                        </p:attrNameLst>
                                      </p:cBhvr>
                                      <p:tavLst>
                                        <p:tav tm="0">
                                          <p:val>
                                            <p:fltVal val="0"/>
                                          </p:val>
                                        </p:tav>
                                        <p:tav tm="100000">
                                          <p:val>
                                            <p:fltVal val="90"/>
                                          </p:val>
                                        </p:tav>
                                      </p:tavLst>
                                    </p:anim>
                                    <p:animEffect transition="out" filter="fade">
                                      <p:cBhvr>
                                        <p:cTn id="270" dur="1000"/>
                                        <p:tgtEl>
                                          <p:spTgt spid="28"/>
                                        </p:tgtEl>
                                      </p:cBhvr>
                                    </p:animEffect>
                                    <p:set>
                                      <p:cBhvr>
                                        <p:cTn id="271" dur="1" fill="hold">
                                          <p:stCondLst>
                                            <p:cond delay="999"/>
                                          </p:stCondLst>
                                        </p:cTn>
                                        <p:tgtEl>
                                          <p:spTgt spid="28"/>
                                        </p:tgtEl>
                                        <p:attrNameLst>
                                          <p:attrName>style.visibility</p:attrName>
                                        </p:attrNameLst>
                                      </p:cBhvr>
                                      <p:to>
                                        <p:strVal val="hidden"/>
                                      </p:to>
                                    </p:set>
                                  </p:childTnLst>
                                </p:cTn>
                              </p:par>
                              <p:par>
                                <p:cTn id="272" presetID="31" presetClass="exit" presetSubtype="0" fill="hold" nodeType="withEffect">
                                  <p:stCondLst>
                                    <p:cond delay="0"/>
                                  </p:stCondLst>
                                  <p:childTnLst>
                                    <p:anim calcmode="lin" valueType="num">
                                      <p:cBhvr>
                                        <p:cTn id="273" dur="1000"/>
                                        <p:tgtEl>
                                          <p:spTgt spid="40"/>
                                        </p:tgtEl>
                                        <p:attrNameLst>
                                          <p:attrName>ppt_w</p:attrName>
                                        </p:attrNameLst>
                                      </p:cBhvr>
                                      <p:tavLst>
                                        <p:tav tm="0">
                                          <p:val>
                                            <p:strVal val="ppt_w"/>
                                          </p:val>
                                        </p:tav>
                                        <p:tav tm="100000">
                                          <p:val>
                                            <p:fltVal val="0"/>
                                          </p:val>
                                        </p:tav>
                                      </p:tavLst>
                                    </p:anim>
                                    <p:anim calcmode="lin" valueType="num">
                                      <p:cBhvr>
                                        <p:cTn id="274" dur="1000"/>
                                        <p:tgtEl>
                                          <p:spTgt spid="40"/>
                                        </p:tgtEl>
                                        <p:attrNameLst>
                                          <p:attrName>ppt_h</p:attrName>
                                        </p:attrNameLst>
                                      </p:cBhvr>
                                      <p:tavLst>
                                        <p:tav tm="0">
                                          <p:val>
                                            <p:strVal val="ppt_h"/>
                                          </p:val>
                                        </p:tav>
                                        <p:tav tm="100000">
                                          <p:val>
                                            <p:fltVal val="0"/>
                                          </p:val>
                                        </p:tav>
                                      </p:tavLst>
                                    </p:anim>
                                    <p:anim calcmode="lin" valueType="num">
                                      <p:cBhvr>
                                        <p:cTn id="275" dur="1000"/>
                                        <p:tgtEl>
                                          <p:spTgt spid="40"/>
                                        </p:tgtEl>
                                        <p:attrNameLst>
                                          <p:attrName>style.rotation</p:attrName>
                                        </p:attrNameLst>
                                      </p:cBhvr>
                                      <p:tavLst>
                                        <p:tav tm="0">
                                          <p:val>
                                            <p:fltVal val="0"/>
                                          </p:val>
                                        </p:tav>
                                        <p:tav tm="100000">
                                          <p:val>
                                            <p:fltVal val="90"/>
                                          </p:val>
                                        </p:tav>
                                      </p:tavLst>
                                    </p:anim>
                                    <p:animEffect transition="out" filter="fade">
                                      <p:cBhvr>
                                        <p:cTn id="276" dur="1000"/>
                                        <p:tgtEl>
                                          <p:spTgt spid="40"/>
                                        </p:tgtEl>
                                      </p:cBhvr>
                                    </p:animEffect>
                                    <p:set>
                                      <p:cBhvr>
                                        <p:cTn id="277" dur="1" fill="hold">
                                          <p:stCondLst>
                                            <p:cond delay="999"/>
                                          </p:stCondLst>
                                        </p:cTn>
                                        <p:tgtEl>
                                          <p:spTgt spid="40"/>
                                        </p:tgtEl>
                                        <p:attrNameLst>
                                          <p:attrName>style.visibility</p:attrName>
                                        </p:attrNameLst>
                                      </p:cBhvr>
                                      <p:to>
                                        <p:strVal val="hidden"/>
                                      </p:to>
                                    </p:set>
                                  </p:childTnLst>
                                </p:cTn>
                              </p:par>
                              <p:par>
                                <p:cTn id="278" presetID="31" presetClass="exit" presetSubtype="0" fill="hold" nodeType="withEffect">
                                  <p:stCondLst>
                                    <p:cond delay="0"/>
                                  </p:stCondLst>
                                  <p:childTnLst>
                                    <p:anim calcmode="lin" valueType="num">
                                      <p:cBhvr>
                                        <p:cTn id="279" dur="1000"/>
                                        <p:tgtEl>
                                          <p:spTgt spid="29"/>
                                        </p:tgtEl>
                                        <p:attrNameLst>
                                          <p:attrName>ppt_w</p:attrName>
                                        </p:attrNameLst>
                                      </p:cBhvr>
                                      <p:tavLst>
                                        <p:tav tm="0">
                                          <p:val>
                                            <p:strVal val="ppt_w"/>
                                          </p:val>
                                        </p:tav>
                                        <p:tav tm="100000">
                                          <p:val>
                                            <p:fltVal val="0"/>
                                          </p:val>
                                        </p:tav>
                                      </p:tavLst>
                                    </p:anim>
                                    <p:anim calcmode="lin" valueType="num">
                                      <p:cBhvr>
                                        <p:cTn id="280" dur="1000"/>
                                        <p:tgtEl>
                                          <p:spTgt spid="29"/>
                                        </p:tgtEl>
                                        <p:attrNameLst>
                                          <p:attrName>ppt_h</p:attrName>
                                        </p:attrNameLst>
                                      </p:cBhvr>
                                      <p:tavLst>
                                        <p:tav tm="0">
                                          <p:val>
                                            <p:strVal val="ppt_h"/>
                                          </p:val>
                                        </p:tav>
                                        <p:tav tm="100000">
                                          <p:val>
                                            <p:fltVal val="0"/>
                                          </p:val>
                                        </p:tav>
                                      </p:tavLst>
                                    </p:anim>
                                    <p:anim calcmode="lin" valueType="num">
                                      <p:cBhvr>
                                        <p:cTn id="281" dur="1000"/>
                                        <p:tgtEl>
                                          <p:spTgt spid="29"/>
                                        </p:tgtEl>
                                        <p:attrNameLst>
                                          <p:attrName>style.rotation</p:attrName>
                                        </p:attrNameLst>
                                      </p:cBhvr>
                                      <p:tavLst>
                                        <p:tav tm="0">
                                          <p:val>
                                            <p:fltVal val="0"/>
                                          </p:val>
                                        </p:tav>
                                        <p:tav tm="100000">
                                          <p:val>
                                            <p:fltVal val="90"/>
                                          </p:val>
                                        </p:tav>
                                      </p:tavLst>
                                    </p:anim>
                                    <p:animEffect transition="out" filter="fade">
                                      <p:cBhvr>
                                        <p:cTn id="282" dur="1000"/>
                                        <p:tgtEl>
                                          <p:spTgt spid="29"/>
                                        </p:tgtEl>
                                      </p:cBhvr>
                                    </p:animEffect>
                                    <p:set>
                                      <p:cBhvr>
                                        <p:cTn id="283" dur="1" fill="hold">
                                          <p:stCondLst>
                                            <p:cond delay="999"/>
                                          </p:stCondLst>
                                        </p:cTn>
                                        <p:tgtEl>
                                          <p:spTgt spid="29"/>
                                        </p:tgtEl>
                                        <p:attrNameLst>
                                          <p:attrName>style.visibility</p:attrName>
                                        </p:attrNameLst>
                                      </p:cBhvr>
                                      <p:to>
                                        <p:strVal val="hidden"/>
                                      </p:to>
                                    </p:set>
                                  </p:childTnLst>
                                </p:cTn>
                              </p:par>
                              <p:par>
                                <p:cTn id="284" presetID="31" presetClass="exit" presetSubtype="0" fill="hold" grpId="0" nodeType="withEffect">
                                  <p:stCondLst>
                                    <p:cond delay="0"/>
                                  </p:stCondLst>
                                  <p:childTnLst>
                                    <p:anim calcmode="lin" valueType="num">
                                      <p:cBhvr>
                                        <p:cTn id="285" dur="1000"/>
                                        <p:tgtEl>
                                          <p:spTgt spid="4"/>
                                        </p:tgtEl>
                                        <p:attrNameLst>
                                          <p:attrName>ppt_w</p:attrName>
                                        </p:attrNameLst>
                                      </p:cBhvr>
                                      <p:tavLst>
                                        <p:tav tm="0">
                                          <p:val>
                                            <p:strVal val="ppt_w"/>
                                          </p:val>
                                        </p:tav>
                                        <p:tav tm="100000">
                                          <p:val>
                                            <p:fltVal val="0"/>
                                          </p:val>
                                        </p:tav>
                                      </p:tavLst>
                                    </p:anim>
                                    <p:anim calcmode="lin" valueType="num">
                                      <p:cBhvr>
                                        <p:cTn id="286" dur="1000"/>
                                        <p:tgtEl>
                                          <p:spTgt spid="4"/>
                                        </p:tgtEl>
                                        <p:attrNameLst>
                                          <p:attrName>ppt_h</p:attrName>
                                        </p:attrNameLst>
                                      </p:cBhvr>
                                      <p:tavLst>
                                        <p:tav tm="0">
                                          <p:val>
                                            <p:strVal val="ppt_h"/>
                                          </p:val>
                                        </p:tav>
                                        <p:tav tm="100000">
                                          <p:val>
                                            <p:fltVal val="0"/>
                                          </p:val>
                                        </p:tav>
                                      </p:tavLst>
                                    </p:anim>
                                    <p:anim calcmode="lin" valueType="num">
                                      <p:cBhvr>
                                        <p:cTn id="287" dur="1000"/>
                                        <p:tgtEl>
                                          <p:spTgt spid="4"/>
                                        </p:tgtEl>
                                        <p:attrNameLst>
                                          <p:attrName>style.rotation</p:attrName>
                                        </p:attrNameLst>
                                      </p:cBhvr>
                                      <p:tavLst>
                                        <p:tav tm="0">
                                          <p:val>
                                            <p:fltVal val="0"/>
                                          </p:val>
                                        </p:tav>
                                        <p:tav tm="100000">
                                          <p:val>
                                            <p:fltVal val="90"/>
                                          </p:val>
                                        </p:tav>
                                      </p:tavLst>
                                    </p:anim>
                                    <p:animEffect transition="out" filter="fade">
                                      <p:cBhvr>
                                        <p:cTn id="288" dur="1000"/>
                                        <p:tgtEl>
                                          <p:spTgt spid="4"/>
                                        </p:tgtEl>
                                      </p:cBhvr>
                                    </p:animEffect>
                                    <p:set>
                                      <p:cBhvr>
                                        <p:cTn id="289" dur="1" fill="hold">
                                          <p:stCondLst>
                                            <p:cond delay="999"/>
                                          </p:stCondLst>
                                        </p:cTn>
                                        <p:tgtEl>
                                          <p:spTgt spid="4"/>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42" presetClass="entr" presetSubtype="0" fill="hold" grpId="0" nodeType="clickEffect">
                                  <p:stCondLst>
                                    <p:cond delay="0"/>
                                  </p:stCondLst>
                                  <p:childTnLst>
                                    <p:set>
                                      <p:cBhvr>
                                        <p:cTn id="293" dur="1" fill="hold">
                                          <p:stCondLst>
                                            <p:cond delay="0"/>
                                          </p:stCondLst>
                                        </p:cTn>
                                        <p:tgtEl>
                                          <p:spTgt spid="5"/>
                                        </p:tgtEl>
                                        <p:attrNameLst>
                                          <p:attrName>style.visibility</p:attrName>
                                        </p:attrNameLst>
                                      </p:cBhvr>
                                      <p:to>
                                        <p:strVal val="visible"/>
                                      </p:to>
                                    </p:set>
                                    <p:animEffect transition="in" filter="fade">
                                      <p:cBhvr>
                                        <p:cTn id="294" dur="1000"/>
                                        <p:tgtEl>
                                          <p:spTgt spid="5"/>
                                        </p:tgtEl>
                                      </p:cBhvr>
                                    </p:animEffect>
                                    <p:anim calcmode="lin" valueType="num">
                                      <p:cBhvr>
                                        <p:cTn id="295" dur="1000" fill="hold"/>
                                        <p:tgtEl>
                                          <p:spTgt spid="5"/>
                                        </p:tgtEl>
                                        <p:attrNameLst>
                                          <p:attrName>ppt_x</p:attrName>
                                        </p:attrNameLst>
                                      </p:cBhvr>
                                      <p:tavLst>
                                        <p:tav tm="0">
                                          <p:val>
                                            <p:strVal val="#ppt_x"/>
                                          </p:val>
                                        </p:tav>
                                        <p:tav tm="100000">
                                          <p:val>
                                            <p:strVal val="#ppt_x"/>
                                          </p:val>
                                        </p:tav>
                                      </p:tavLst>
                                    </p:anim>
                                    <p:anim calcmode="lin" valueType="num">
                                      <p:cBhvr>
                                        <p:cTn id="29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1" build="allAtOnce"/>
      <p:bldP spid="22" grpId="0"/>
      <p:bldP spid="22" grpId="2"/>
      <p:bldP spid="4" grpId="0"/>
      <p:bldP spid="14" grpId="0" animBg="1"/>
      <p:bldP spid="14" grpId="2" animBg="1"/>
      <p:bldP spid="16" grpId="0" animBg="1"/>
      <p:bldP spid="16" grpId="2" animBg="1"/>
      <p:bldP spid="17" grpId="0" animBg="1"/>
      <p:bldP spid="17" grpId="2" animBg="1"/>
      <p:bldP spid="8" grpId="0"/>
      <p:bldP spid="8" grpId="1"/>
      <p:bldP spid="18" grpId="0"/>
      <p:bldP spid="18" grpId="1"/>
      <p:bldP spid="19" grpId="0"/>
      <p:bldP spid="19" grpId="1"/>
      <p:bldP spid="20" grpId="0"/>
      <p:bldP spid="20" grpId="1"/>
      <p:bldP spid="23" grpId="0"/>
      <p:bldP spid="23" grpId="2"/>
      <p:bldP spid="24" grpId="0"/>
      <p:bldP spid="24" grpId="2"/>
      <p:bldP spid="26" grpId="0" animBg="1"/>
      <p:bldP spid="26" grpId="2" animBg="1"/>
      <p:bldP spid="3" grpId="0"/>
      <p:bldP spid="3" grpId="1"/>
      <p:bldP spid="25" grpId="0"/>
      <p:bldP spid="25" grpId="1"/>
      <p:bldP spid="27" grpId="0"/>
      <p:bldP spid="27" grpId="1"/>
      <p:bldP spid="28" grpId="0"/>
      <p:bldP spid="2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99828" y="0"/>
            <a:ext cx="12092172"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2015</a:t>
            </a:r>
            <a:endParaRPr lang="en-US"/>
          </a:p>
        </p:txBody>
      </p:sp>
      <p:sp>
        <p:nvSpPr>
          <p:cNvPr id="2" name="Title 1"/>
          <p:cNvSpPr>
            <a:spLocks noGrp="1"/>
          </p:cNvSpPr>
          <p:nvPr>
            <p:ph type="title"/>
          </p:nvPr>
        </p:nvSpPr>
        <p:spPr/>
        <p:txBody>
          <a:bodyPr/>
          <a:lstStyle/>
          <a:p>
            <a:r>
              <a:rPr lang="en-GB" b="1" dirty="0"/>
              <a:t>Language in action</a:t>
            </a:r>
          </a:p>
        </p:txBody>
      </p:sp>
      <p:sp>
        <p:nvSpPr>
          <p:cNvPr id="10" name="Content Placeholder 2"/>
          <p:cNvSpPr>
            <a:spLocks noGrp="1"/>
          </p:cNvSpPr>
          <p:nvPr>
            <p:ph idx="1"/>
          </p:nvPr>
        </p:nvSpPr>
        <p:spPr>
          <a:xfrm>
            <a:off x="838200" y="1825625"/>
            <a:ext cx="10515600" cy="4351338"/>
          </a:xfrm>
        </p:spPr>
        <p:txBody>
          <a:bodyPr>
            <a:normAutofit/>
          </a:bodyPr>
          <a:lstStyle/>
          <a:p>
            <a:pPr marL="0" indent="0">
              <a:buNone/>
            </a:pPr>
            <a:r>
              <a:rPr lang="en-GB" b="1" dirty="0" smtClean="0"/>
              <a:t>Ana	</a:t>
            </a:r>
            <a:r>
              <a:rPr lang="en-GB" dirty="0" smtClean="0"/>
              <a:t>Have you done your homework yet? </a:t>
            </a:r>
          </a:p>
          <a:p>
            <a:pPr marL="0" indent="0">
              <a:buNone/>
            </a:pPr>
            <a:r>
              <a:rPr lang="en-GB" b="1" dirty="0" smtClean="0"/>
              <a:t>Leo	</a:t>
            </a:r>
            <a:r>
              <a:rPr lang="en-GB" dirty="0" smtClean="0"/>
              <a:t>No, I haven’t. When do we  .…………. hand it in?</a:t>
            </a:r>
          </a:p>
          <a:p>
            <a:pPr marL="0" indent="0">
              <a:buNone/>
            </a:pPr>
            <a:r>
              <a:rPr lang="en-GB" b="1" dirty="0" smtClean="0"/>
              <a:t>Ana	</a:t>
            </a:r>
            <a:r>
              <a:rPr lang="en-GB" dirty="0" smtClean="0"/>
              <a:t>Tomorrow, </a:t>
            </a:r>
            <a:r>
              <a:rPr lang="en-GB" dirty="0"/>
              <a:t>so </a:t>
            </a:r>
            <a:r>
              <a:rPr lang="en-GB" dirty="0" smtClean="0"/>
              <a:t>you ……….. to do it now or </a:t>
            </a:r>
            <a:r>
              <a:rPr lang="en-GB" dirty="0"/>
              <a:t>you won’t finish </a:t>
            </a:r>
            <a:r>
              <a:rPr lang="en-GB" dirty="0" smtClean="0"/>
              <a:t>it </a:t>
            </a:r>
            <a:r>
              <a:rPr lang="en-GB" dirty="0"/>
              <a:t>in </a:t>
            </a:r>
            <a:r>
              <a:rPr lang="en-GB" dirty="0" smtClean="0"/>
              <a:t>	time.</a:t>
            </a:r>
          </a:p>
          <a:p>
            <a:pPr marL="0" indent="0">
              <a:buNone/>
            </a:pPr>
            <a:r>
              <a:rPr lang="en-GB" b="1" dirty="0" smtClean="0"/>
              <a:t>Leo	</a:t>
            </a:r>
            <a:r>
              <a:rPr lang="en-GB" dirty="0" smtClean="0"/>
              <a:t>You’re right, I’d ……….. start now. What do you think I …………. do?</a:t>
            </a:r>
          </a:p>
          <a:p>
            <a:pPr marL="0" indent="0">
              <a:buNone/>
            </a:pPr>
            <a:r>
              <a:rPr lang="en-GB" b="1" dirty="0" smtClean="0"/>
              <a:t>Ana	</a:t>
            </a:r>
            <a:r>
              <a:rPr lang="en-GB" dirty="0" smtClean="0"/>
              <a:t>I don’t know! It’s your homework.</a:t>
            </a:r>
          </a:p>
          <a:p>
            <a:pPr marL="0" indent="0">
              <a:buNone/>
            </a:pPr>
            <a:r>
              <a:rPr lang="en-GB" b="1" dirty="0" smtClean="0"/>
              <a:t>Leo	</a:t>
            </a:r>
            <a:r>
              <a:rPr lang="en-GB" dirty="0" smtClean="0"/>
              <a:t>I ………. listen more in class, then I would know what to do.</a:t>
            </a:r>
          </a:p>
          <a:p>
            <a:pPr marL="0" indent="0">
              <a:buNone/>
            </a:pPr>
            <a:r>
              <a:rPr lang="en-GB" b="1" dirty="0" smtClean="0"/>
              <a:t>Ana</a:t>
            </a:r>
            <a:r>
              <a:rPr lang="en-GB" dirty="0" smtClean="0"/>
              <a:t>	Yes and you ………… listen to me more often too!</a:t>
            </a:r>
            <a:endParaRPr lang="en-GB" dirty="0"/>
          </a:p>
        </p:txBody>
      </p:sp>
      <p:sp>
        <p:nvSpPr>
          <p:cNvPr id="11" name="TextBox 10"/>
          <p:cNvSpPr txBox="1"/>
          <p:nvPr/>
        </p:nvSpPr>
        <p:spPr>
          <a:xfrm>
            <a:off x="5764296" y="2249050"/>
            <a:ext cx="1514533" cy="523220"/>
          </a:xfrm>
          <a:prstGeom prst="rect">
            <a:avLst/>
          </a:prstGeom>
          <a:noFill/>
        </p:spPr>
        <p:txBody>
          <a:bodyPr wrap="square" rtlCol="0">
            <a:spAutoFit/>
          </a:bodyPr>
          <a:lstStyle/>
          <a:p>
            <a:r>
              <a:rPr lang="en-GB" sz="2800" dirty="0">
                <a:solidFill>
                  <a:srgbClr val="00B0F0"/>
                </a:solidFill>
              </a:rPr>
              <a:t>h</a:t>
            </a:r>
            <a:r>
              <a:rPr lang="en-GB" sz="2800" dirty="0" smtClean="0">
                <a:solidFill>
                  <a:srgbClr val="00B0F0"/>
                </a:solidFill>
              </a:rPr>
              <a:t>ave to</a:t>
            </a:r>
            <a:endParaRPr lang="en-GB" sz="2800" dirty="0">
              <a:solidFill>
                <a:srgbClr val="00B0F0"/>
              </a:solidFill>
            </a:endParaRPr>
          </a:p>
        </p:txBody>
      </p:sp>
      <p:sp>
        <p:nvSpPr>
          <p:cNvPr id="12" name="TextBox 11"/>
          <p:cNvSpPr txBox="1"/>
          <p:nvPr/>
        </p:nvSpPr>
        <p:spPr>
          <a:xfrm>
            <a:off x="4406894" y="2763217"/>
            <a:ext cx="1112758" cy="523220"/>
          </a:xfrm>
          <a:prstGeom prst="rect">
            <a:avLst/>
          </a:prstGeom>
          <a:noFill/>
        </p:spPr>
        <p:txBody>
          <a:bodyPr wrap="square" rtlCol="0">
            <a:spAutoFit/>
          </a:bodyPr>
          <a:lstStyle/>
          <a:p>
            <a:r>
              <a:rPr lang="en-GB" sz="2800" dirty="0" smtClean="0">
                <a:solidFill>
                  <a:srgbClr val="00B0F0"/>
                </a:solidFill>
              </a:rPr>
              <a:t>ought</a:t>
            </a:r>
            <a:endParaRPr lang="en-GB" sz="2800" dirty="0">
              <a:solidFill>
                <a:srgbClr val="00B0F0"/>
              </a:solidFill>
            </a:endParaRPr>
          </a:p>
        </p:txBody>
      </p:sp>
      <p:sp>
        <p:nvSpPr>
          <p:cNvPr id="13" name="TextBox 12"/>
          <p:cNvSpPr txBox="1"/>
          <p:nvPr/>
        </p:nvSpPr>
        <p:spPr>
          <a:xfrm>
            <a:off x="4026131" y="3656779"/>
            <a:ext cx="1112758" cy="523220"/>
          </a:xfrm>
          <a:prstGeom prst="rect">
            <a:avLst/>
          </a:prstGeom>
          <a:noFill/>
        </p:spPr>
        <p:txBody>
          <a:bodyPr wrap="square" rtlCol="0">
            <a:spAutoFit/>
          </a:bodyPr>
          <a:lstStyle/>
          <a:p>
            <a:r>
              <a:rPr lang="en-GB" sz="2800" dirty="0" smtClean="0">
                <a:solidFill>
                  <a:srgbClr val="00B0F0"/>
                </a:solidFill>
              </a:rPr>
              <a:t>better</a:t>
            </a:r>
            <a:endParaRPr lang="en-GB" sz="2800" dirty="0">
              <a:solidFill>
                <a:srgbClr val="00B0F0"/>
              </a:solidFill>
            </a:endParaRPr>
          </a:p>
        </p:txBody>
      </p:sp>
      <p:sp>
        <p:nvSpPr>
          <p:cNvPr id="14" name="TextBox 13"/>
          <p:cNvSpPr txBox="1"/>
          <p:nvPr/>
        </p:nvSpPr>
        <p:spPr>
          <a:xfrm>
            <a:off x="9515299" y="3656779"/>
            <a:ext cx="1274619" cy="523220"/>
          </a:xfrm>
          <a:prstGeom prst="rect">
            <a:avLst/>
          </a:prstGeom>
          <a:noFill/>
        </p:spPr>
        <p:txBody>
          <a:bodyPr wrap="square" rtlCol="0">
            <a:spAutoFit/>
          </a:bodyPr>
          <a:lstStyle/>
          <a:p>
            <a:r>
              <a:rPr lang="en-GB" sz="2800" dirty="0" smtClean="0">
                <a:solidFill>
                  <a:srgbClr val="00B0F0"/>
                </a:solidFill>
              </a:rPr>
              <a:t>should</a:t>
            </a:r>
            <a:endParaRPr lang="en-GB" sz="2800" dirty="0">
              <a:solidFill>
                <a:srgbClr val="00B0F0"/>
              </a:solidFill>
            </a:endParaRPr>
          </a:p>
        </p:txBody>
      </p:sp>
      <p:sp>
        <p:nvSpPr>
          <p:cNvPr id="15" name="TextBox 14"/>
          <p:cNvSpPr txBox="1"/>
          <p:nvPr/>
        </p:nvSpPr>
        <p:spPr>
          <a:xfrm>
            <a:off x="1975275" y="4670890"/>
            <a:ext cx="1112758" cy="523220"/>
          </a:xfrm>
          <a:prstGeom prst="rect">
            <a:avLst/>
          </a:prstGeom>
          <a:noFill/>
        </p:spPr>
        <p:txBody>
          <a:bodyPr wrap="square" rtlCol="0">
            <a:spAutoFit/>
          </a:bodyPr>
          <a:lstStyle/>
          <a:p>
            <a:r>
              <a:rPr lang="en-GB" sz="2800" dirty="0" smtClean="0">
                <a:solidFill>
                  <a:srgbClr val="00B0F0"/>
                </a:solidFill>
              </a:rPr>
              <a:t>must</a:t>
            </a:r>
            <a:endParaRPr lang="en-GB" sz="2800" dirty="0">
              <a:solidFill>
                <a:srgbClr val="00B0F0"/>
              </a:solidFill>
            </a:endParaRPr>
          </a:p>
        </p:txBody>
      </p:sp>
      <p:sp>
        <p:nvSpPr>
          <p:cNvPr id="16" name="TextBox 15"/>
          <p:cNvSpPr txBox="1"/>
          <p:nvPr/>
        </p:nvSpPr>
        <p:spPr>
          <a:xfrm>
            <a:off x="3559513" y="5192713"/>
            <a:ext cx="1274619" cy="523220"/>
          </a:xfrm>
          <a:prstGeom prst="rect">
            <a:avLst/>
          </a:prstGeom>
          <a:noFill/>
        </p:spPr>
        <p:txBody>
          <a:bodyPr wrap="square" rtlCol="0">
            <a:spAutoFit/>
          </a:bodyPr>
          <a:lstStyle/>
          <a:p>
            <a:r>
              <a:rPr lang="en-GB" sz="2800" dirty="0" smtClean="0">
                <a:solidFill>
                  <a:srgbClr val="00B0F0"/>
                </a:solidFill>
              </a:rPr>
              <a:t>should</a:t>
            </a:r>
            <a:endParaRPr lang="en-GB" sz="2800" dirty="0">
              <a:solidFill>
                <a:srgbClr val="00B0F0"/>
              </a:solidFill>
            </a:endParaRPr>
          </a:p>
        </p:txBody>
      </p:sp>
    </p:spTree>
    <p:extLst>
      <p:ext uri="{BB962C8B-B14F-4D97-AF65-F5344CB8AC3E}">
        <p14:creationId xmlns:p14="http://schemas.microsoft.com/office/powerpoint/2010/main" val="18371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1000"/>
                                        <p:tgtEl>
                                          <p:spTgt spid="10">
                                            <p:txEl>
                                              <p:pRg st="2" end="2"/>
                                            </p:txEl>
                                          </p:spTgt>
                                        </p:tgtEl>
                                      </p:cBhvr>
                                    </p:animEffect>
                                    <p:anim calcmode="lin" valueType="num">
                                      <p:cBhvr>
                                        <p:cTn id="2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1000"/>
                                        <p:tgtEl>
                                          <p:spTgt spid="10">
                                            <p:txEl>
                                              <p:pRg st="3" end="3"/>
                                            </p:txEl>
                                          </p:spTgt>
                                        </p:tgtEl>
                                      </p:cBhvr>
                                    </p:animEffect>
                                    <p:anim calcmode="lin" valueType="num">
                                      <p:cBhvr>
                                        <p:cTn id="3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fade">
                                      <p:cBhvr>
                                        <p:cTn id="40" dur="1000"/>
                                        <p:tgtEl>
                                          <p:spTgt spid="10">
                                            <p:txEl>
                                              <p:pRg st="4" end="4"/>
                                            </p:txEl>
                                          </p:spTgt>
                                        </p:tgtEl>
                                      </p:cBhvr>
                                    </p:animEffect>
                                    <p:anim calcmode="lin" valueType="num">
                                      <p:cBhvr>
                                        <p:cTn id="41"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fade">
                                      <p:cBhvr>
                                        <p:cTn id="47" dur="1000"/>
                                        <p:tgtEl>
                                          <p:spTgt spid="10">
                                            <p:txEl>
                                              <p:pRg st="5" end="5"/>
                                            </p:txEl>
                                          </p:spTgt>
                                        </p:tgtEl>
                                      </p:cBhvr>
                                    </p:animEffect>
                                    <p:anim calcmode="lin" valueType="num">
                                      <p:cBhvr>
                                        <p:cTn id="4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xEl>
                                              <p:pRg st="6" end="6"/>
                                            </p:txEl>
                                          </p:spTgt>
                                        </p:tgtEl>
                                        <p:attrNameLst>
                                          <p:attrName>style.visibility</p:attrName>
                                        </p:attrNameLst>
                                      </p:cBhvr>
                                      <p:to>
                                        <p:strVal val="visible"/>
                                      </p:to>
                                    </p:set>
                                    <p:animEffect transition="in" filter="fade">
                                      <p:cBhvr>
                                        <p:cTn id="54" dur="1000"/>
                                        <p:tgtEl>
                                          <p:spTgt spid="10">
                                            <p:txEl>
                                              <p:pRg st="6" end="6"/>
                                            </p:txEl>
                                          </p:spTgt>
                                        </p:tgtEl>
                                      </p:cBhvr>
                                    </p:animEffect>
                                    <p:anim calcmode="lin" valueType="num">
                                      <p:cBhvr>
                                        <p:cTn id="55"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1000" fill="hold"/>
                                        <p:tgtEl>
                                          <p:spTgt spid="12"/>
                                        </p:tgtEl>
                                        <p:attrNameLst>
                                          <p:attrName>ppt_w</p:attrName>
                                        </p:attrNameLst>
                                      </p:cBhvr>
                                      <p:tavLst>
                                        <p:tav tm="0">
                                          <p:val>
                                            <p:fltVal val="0"/>
                                          </p:val>
                                        </p:tav>
                                        <p:tav tm="100000">
                                          <p:val>
                                            <p:strVal val="#ppt_w"/>
                                          </p:val>
                                        </p:tav>
                                      </p:tavLst>
                                    </p:anim>
                                    <p:anim calcmode="lin" valueType="num">
                                      <p:cBhvr>
                                        <p:cTn id="70" dur="1000" fill="hold"/>
                                        <p:tgtEl>
                                          <p:spTgt spid="12"/>
                                        </p:tgtEl>
                                        <p:attrNameLst>
                                          <p:attrName>ppt_h</p:attrName>
                                        </p:attrNameLst>
                                      </p:cBhvr>
                                      <p:tavLst>
                                        <p:tav tm="0">
                                          <p:val>
                                            <p:fltVal val="0"/>
                                          </p:val>
                                        </p:tav>
                                        <p:tav tm="100000">
                                          <p:val>
                                            <p:strVal val="#ppt_h"/>
                                          </p:val>
                                        </p:tav>
                                      </p:tavLst>
                                    </p:anim>
                                    <p:anim calcmode="lin" valueType="num">
                                      <p:cBhvr>
                                        <p:cTn id="71" dur="1000" fill="hold"/>
                                        <p:tgtEl>
                                          <p:spTgt spid="12"/>
                                        </p:tgtEl>
                                        <p:attrNameLst>
                                          <p:attrName>style.rotation</p:attrName>
                                        </p:attrNameLst>
                                      </p:cBhvr>
                                      <p:tavLst>
                                        <p:tav tm="0">
                                          <p:val>
                                            <p:fltVal val="90"/>
                                          </p:val>
                                        </p:tav>
                                        <p:tav tm="100000">
                                          <p:val>
                                            <p:fltVal val="0"/>
                                          </p:val>
                                        </p:tav>
                                      </p:tavLst>
                                    </p:anim>
                                    <p:animEffect transition="in" filter="fade">
                                      <p:cBhvr>
                                        <p:cTn id="72" dur="1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1000" fill="hold"/>
                                        <p:tgtEl>
                                          <p:spTgt spid="13"/>
                                        </p:tgtEl>
                                        <p:attrNameLst>
                                          <p:attrName>ppt_w</p:attrName>
                                        </p:attrNameLst>
                                      </p:cBhvr>
                                      <p:tavLst>
                                        <p:tav tm="0">
                                          <p:val>
                                            <p:fltVal val="0"/>
                                          </p:val>
                                        </p:tav>
                                        <p:tav tm="100000">
                                          <p:val>
                                            <p:strVal val="#ppt_w"/>
                                          </p:val>
                                        </p:tav>
                                      </p:tavLst>
                                    </p:anim>
                                    <p:anim calcmode="lin" valueType="num">
                                      <p:cBhvr>
                                        <p:cTn id="78" dur="1000" fill="hold"/>
                                        <p:tgtEl>
                                          <p:spTgt spid="13"/>
                                        </p:tgtEl>
                                        <p:attrNameLst>
                                          <p:attrName>ppt_h</p:attrName>
                                        </p:attrNameLst>
                                      </p:cBhvr>
                                      <p:tavLst>
                                        <p:tav tm="0">
                                          <p:val>
                                            <p:fltVal val="0"/>
                                          </p:val>
                                        </p:tav>
                                        <p:tav tm="100000">
                                          <p:val>
                                            <p:strVal val="#ppt_h"/>
                                          </p:val>
                                        </p:tav>
                                      </p:tavLst>
                                    </p:anim>
                                    <p:anim calcmode="lin" valueType="num">
                                      <p:cBhvr>
                                        <p:cTn id="79" dur="1000" fill="hold"/>
                                        <p:tgtEl>
                                          <p:spTgt spid="13"/>
                                        </p:tgtEl>
                                        <p:attrNameLst>
                                          <p:attrName>style.rotation</p:attrName>
                                        </p:attrNameLst>
                                      </p:cBhvr>
                                      <p:tavLst>
                                        <p:tav tm="0">
                                          <p:val>
                                            <p:fltVal val="90"/>
                                          </p:val>
                                        </p:tav>
                                        <p:tav tm="100000">
                                          <p:val>
                                            <p:fltVal val="0"/>
                                          </p:val>
                                        </p:tav>
                                      </p:tavLst>
                                    </p:anim>
                                    <p:animEffect transition="in" filter="fade">
                                      <p:cBhvr>
                                        <p:cTn id="80" dur="10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1000" fill="hold"/>
                                        <p:tgtEl>
                                          <p:spTgt spid="14"/>
                                        </p:tgtEl>
                                        <p:attrNameLst>
                                          <p:attrName>ppt_w</p:attrName>
                                        </p:attrNameLst>
                                      </p:cBhvr>
                                      <p:tavLst>
                                        <p:tav tm="0">
                                          <p:val>
                                            <p:fltVal val="0"/>
                                          </p:val>
                                        </p:tav>
                                        <p:tav tm="100000">
                                          <p:val>
                                            <p:strVal val="#ppt_w"/>
                                          </p:val>
                                        </p:tav>
                                      </p:tavLst>
                                    </p:anim>
                                    <p:anim calcmode="lin" valueType="num">
                                      <p:cBhvr>
                                        <p:cTn id="86" dur="1000" fill="hold"/>
                                        <p:tgtEl>
                                          <p:spTgt spid="14"/>
                                        </p:tgtEl>
                                        <p:attrNameLst>
                                          <p:attrName>ppt_h</p:attrName>
                                        </p:attrNameLst>
                                      </p:cBhvr>
                                      <p:tavLst>
                                        <p:tav tm="0">
                                          <p:val>
                                            <p:fltVal val="0"/>
                                          </p:val>
                                        </p:tav>
                                        <p:tav tm="100000">
                                          <p:val>
                                            <p:strVal val="#ppt_h"/>
                                          </p:val>
                                        </p:tav>
                                      </p:tavLst>
                                    </p:anim>
                                    <p:anim calcmode="lin" valueType="num">
                                      <p:cBhvr>
                                        <p:cTn id="87" dur="1000" fill="hold"/>
                                        <p:tgtEl>
                                          <p:spTgt spid="14"/>
                                        </p:tgtEl>
                                        <p:attrNameLst>
                                          <p:attrName>style.rotation</p:attrName>
                                        </p:attrNameLst>
                                      </p:cBhvr>
                                      <p:tavLst>
                                        <p:tav tm="0">
                                          <p:val>
                                            <p:fltVal val="90"/>
                                          </p:val>
                                        </p:tav>
                                        <p:tav tm="100000">
                                          <p:val>
                                            <p:fltVal val="0"/>
                                          </p:val>
                                        </p:tav>
                                      </p:tavLst>
                                    </p:anim>
                                    <p:animEffect transition="in" filter="fade">
                                      <p:cBhvr>
                                        <p:cTn id="88" dur="10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1000" fill="hold"/>
                                        <p:tgtEl>
                                          <p:spTgt spid="15"/>
                                        </p:tgtEl>
                                        <p:attrNameLst>
                                          <p:attrName>ppt_w</p:attrName>
                                        </p:attrNameLst>
                                      </p:cBhvr>
                                      <p:tavLst>
                                        <p:tav tm="0">
                                          <p:val>
                                            <p:fltVal val="0"/>
                                          </p:val>
                                        </p:tav>
                                        <p:tav tm="100000">
                                          <p:val>
                                            <p:strVal val="#ppt_w"/>
                                          </p:val>
                                        </p:tav>
                                      </p:tavLst>
                                    </p:anim>
                                    <p:anim calcmode="lin" valueType="num">
                                      <p:cBhvr>
                                        <p:cTn id="94" dur="1000" fill="hold"/>
                                        <p:tgtEl>
                                          <p:spTgt spid="15"/>
                                        </p:tgtEl>
                                        <p:attrNameLst>
                                          <p:attrName>ppt_h</p:attrName>
                                        </p:attrNameLst>
                                      </p:cBhvr>
                                      <p:tavLst>
                                        <p:tav tm="0">
                                          <p:val>
                                            <p:fltVal val="0"/>
                                          </p:val>
                                        </p:tav>
                                        <p:tav tm="100000">
                                          <p:val>
                                            <p:strVal val="#ppt_h"/>
                                          </p:val>
                                        </p:tav>
                                      </p:tavLst>
                                    </p:anim>
                                    <p:anim calcmode="lin" valueType="num">
                                      <p:cBhvr>
                                        <p:cTn id="95" dur="1000" fill="hold"/>
                                        <p:tgtEl>
                                          <p:spTgt spid="15"/>
                                        </p:tgtEl>
                                        <p:attrNameLst>
                                          <p:attrName>style.rotation</p:attrName>
                                        </p:attrNameLst>
                                      </p:cBhvr>
                                      <p:tavLst>
                                        <p:tav tm="0">
                                          <p:val>
                                            <p:fltVal val="90"/>
                                          </p:val>
                                        </p:tav>
                                        <p:tav tm="100000">
                                          <p:val>
                                            <p:fltVal val="0"/>
                                          </p:val>
                                        </p:tav>
                                      </p:tavLst>
                                    </p:anim>
                                    <p:animEffect transition="in" filter="fade">
                                      <p:cBhvr>
                                        <p:cTn id="96" dur="10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1000" fill="hold"/>
                                        <p:tgtEl>
                                          <p:spTgt spid="16"/>
                                        </p:tgtEl>
                                        <p:attrNameLst>
                                          <p:attrName>ppt_w</p:attrName>
                                        </p:attrNameLst>
                                      </p:cBhvr>
                                      <p:tavLst>
                                        <p:tav tm="0">
                                          <p:val>
                                            <p:fltVal val="0"/>
                                          </p:val>
                                        </p:tav>
                                        <p:tav tm="100000">
                                          <p:val>
                                            <p:strVal val="#ppt_w"/>
                                          </p:val>
                                        </p:tav>
                                      </p:tavLst>
                                    </p:anim>
                                    <p:anim calcmode="lin" valueType="num">
                                      <p:cBhvr>
                                        <p:cTn id="102" dur="1000" fill="hold"/>
                                        <p:tgtEl>
                                          <p:spTgt spid="16"/>
                                        </p:tgtEl>
                                        <p:attrNameLst>
                                          <p:attrName>ppt_h</p:attrName>
                                        </p:attrNameLst>
                                      </p:cBhvr>
                                      <p:tavLst>
                                        <p:tav tm="0">
                                          <p:val>
                                            <p:fltVal val="0"/>
                                          </p:val>
                                        </p:tav>
                                        <p:tav tm="100000">
                                          <p:val>
                                            <p:strVal val="#ppt_h"/>
                                          </p:val>
                                        </p:tav>
                                      </p:tavLst>
                                    </p:anim>
                                    <p:anim calcmode="lin" valueType="num">
                                      <p:cBhvr>
                                        <p:cTn id="103" dur="1000" fill="hold"/>
                                        <p:tgtEl>
                                          <p:spTgt spid="16"/>
                                        </p:tgtEl>
                                        <p:attrNameLst>
                                          <p:attrName>style.rotation</p:attrName>
                                        </p:attrNameLst>
                                      </p:cBhvr>
                                      <p:tavLst>
                                        <p:tav tm="0">
                                          <p:val>
                                            <p:fltVal val="90"/>
                                          </p:val>
                                        </p:tav>
                                        <p:tav tm="100000">
                                          <p:val>
                                            <p:fltVal val="0"/>
                                          </p:val>
                                        </p:tav>
                                      </p:tavLst>
                                    </p:anim>
                                    <p:animEffect transition="in" filter="fade">
                                      <p:cBhvr>
                                        <p:cTn id="10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99828" y="0"/>
            <a:ext cx="12092172" cy="1066800"/>
          </a:xfrm>
          <a:prstGeom prst="rect">
            <a:avLst/>
          </a:prstGeom>
        </p:spPr>
      </p:pic>
      <p:sp>
        <p:nvSpPr>
          <p:cNvPr id="4" name="Footer Placeholder 3"/>
          <p:cNvSpPr>
            <a:spLocks noGrp="1"/>
          </p:cNvSpPr>
          <p:nvPr>
            <p:ph type="ftr" sz="quarter" idx="11"/>
          </p:nvPr>
        </p:nvSpPr>
        <p:spPr>
          <a:xfrm>
            <a:off x="4025900" y="6492875"/>
            <a:ext cx="4114800" cy="365125"/>
          </a:xfrm>
        </p:spPr>
        <p:txBody>
          <a:bodyPr/>
          <a:lstStyle/>
          <a:p>
            <a:r>
              <a:rPr lang="en-US" dirty="0" smtClean="0"/>
              <a:t>© Cambridge University Press 2015</a:t>
            </a:r>
            <a:endParaRPr lang="en-US" dirty="0"/>
          </a:p>
        </p:txBody>
      </p:sp>
      <p:sp>
        <p:nvSpPr>
          <p:cNvPr id="2" name="Title 1"/>
          <p:cNvSpPr>
            <a:spLocks noGrp="1"/>
          </p:cNvSpPr>
          <p:nvPr>
            <p:ph type="title"/>
          </p:nvPr>
        </p:nvSpPr>
        <p:spPr/>
        <p:txBody>
          <a:bodyPr/>
          <a:lstStyle/>
          <a:p>
            <a:r>
              <a:rPr lang="en-US" b="1" dirty="0"/>
              <a:t>Can you remember the rules?</a:t>
            </a:r>
            <a:endParaRPr lang="en-GB" b="1" dirty="0"/>
          </a:p>
        </p:txBody>
      </p:sp>
      <p:sp>
        <p:nvSpPr>
          <p:cNvPr id="13" name="Content Placeholder 2"/>
          <p:cNvSpPr>
            <a:spLocks noGrp="1"/>
          </p:cNvSpPr>
          <p:nvPr>
            <p:ph idx="1"/>
          </p:nvPr>
        </p:nvSpPr>
        <p:spPr>
          <a:xfrm>
            <a:off x="463138" y="2327569"/>
            <a:ext cx="11234057" cy="593762"/>
          </a:xfrm>
        </p:spPr>
        <p:txBody>
          <a:bodyPr>
            <a:noAutofit/>
          </a:bodyPr>
          <a:lstStyle/>
          <a:p>
            <a:r>
              <a:rPr lang="en-US" dirty="0" smtClean="0"/>
              <a:t>We use                 to say ‘this is important or necessary’.</a:t>
            </a:r>
          </a:p>
          <a:p>
            <a:r>
              <a:rPr lang="en-US" dirty="0" smtClean="0"/>
              <a:t>We </a:t>
            </a:r>
            <a:r>
              <a:rPr lang="en-US" dirty="0"/>
              <a:t>use             to say that we, or other people, have an obligation to do something.</a:t>
            </a:r>
            <a:endParaRPr lang="en-US" i="1" dirty="0"/>
          </a:p>
          <a:p>
            <a:endParaRPr lang="en-US" i="1" dirty="0" smtClean="0"/>
          </a:p>
          <a:p>
            <a:pPr marL="0" indent="0">
              <a:buNone/>
            </a:pPr>
            <a:endParaRPr lang="en-GB" dirty="0"/>
          </a:p>
        </p:txBody>
      </p:sp>
      <p:sp>
        <p:nvSpPr>
          <p:cNvPr id="14" name="TextBox 13"/>
          <p:cNvSpPr txBox="1"/>
          <p:nvPr/>
        </p:nvSpPr>
        <p:spPr>
          <a:xfrm>
            <a:off x="1935678" y="2327563"/>
            <a:ext cx="1821300" cy="488214"/>
          </a:xfrm>
          <a:prstGeom prst="rect">
            <a:avLst/>
          </a:prstGeom>
          <a:noFill/>
        </p:spPr>
        <p:txBody>
          <a:bodyPr wrap="square" rtlCol="0">
            <a:normAutofit lnSpcReduction="10000"/>
          </a:bodyPr>
          <a:lstStyle/>
          <a:p>
            <a:r>
              <a:rPr lang="en-US" sz="2800" b="1" i="1" dirty="0"/>
              <a:t>h</a:t>
            </a:r>
            <a:r>
              <a:rPr lang="en-US" sz="2800" b="1" i="1" dirty="0" smtClean="0"/>
              <a:t>ave to</a:t>
            </a:r>
            <a:endParaRPr lang="en-US" sz="2800" i="1" dirty="0"/>
          </a:p>
          <a:p>
            <a:endParaRPr lang="en-GB" sz="2800" dirty="0"/>
          </a:p>
        </p:txBody>
      </p:sp>
      <p:sp>
        <p:nvSpPr>
          <p:cNvPr id="15" name="TextBox 14"/>
          <p:cNvSpPr txBox="1"/>
          <p:nvPr/>
        </p:nvSpPr>
        <p:spPr>
          <a:xfrm>
            <a:off x="1149927" y="5355771"/>
            <a:ext cx="8553201" cy="676894"/>
          </a:xfrm>
          <a:prstGeom prst="rect">
            <a:avLst/>
          </a:prstGeom>
          <a:noFill/>
        </p:spPr>
        <p:txBody>
          <a:bodyPr wrap="square" rtlCol="0">
            <a:normAutofit/>
          </a:bodyPr>
          <a:lstStyle/>
          <a:p>
            <a:r>
              <a:rPr lang="en-GB" sz="2800" i="1" dirty="0" smtClean="0"/>
              <a:t>You </a:t>
            </a:r>
            <a:r>
              <a:rPr lang="en-GB" sz="2800" i="1" dirty="0" smtClean="0">
                <a:solidFill>
                  <a:srgbClr val="00B0F0"/>
                </a:solidFill>
              </a:rPr>
              <a:t>don’t have to come</a:t>
            </a:r>
            <a:r>
              <a:rPr lang="en-GB" sz="2800" i="1" dirty="0" smtClean="0"/>
              <a:t> with us if you don’t want to.</a:t>
            </a:r>
            <a:endParaRPr lang="en-US" sz="2800" i="1" dirty="0"/>
          </a:p>
        </p:txBody>
      </p:sp>
      <p:sp>
        <p:nvSpPr>
          <p:cNvPr id="17" name="TextBox 16"/>
          <p:cNvSpPr txBox="1"/>
          <p:nvPr/>
        </p:nvSpPr>
        <p:spPr>
          <a:xfrm>
            <a:off x="1935678" y="2781476"/>
            <a:ext cx="1684840" cy="523220"/>
          </a:xfrm>
          <a:prstGeom prst="rect">
            <a:avLst/>
          </a:prstGeom>
          <a:noFill/>
        </p:spPr>
        <p:txBody>
          <a:bodyPr wrap="square" rtlCol="0">
            <a:spAutoFit/>
          </a:bodyPr>
          <a:lstStyle/>
          <a:p>
            <a:r>
              <a:rPr lang="en-GB" sz="2800" b="1" i="1" dirty="0" smtClean="0"/>
              <a:t>must</a:t>
            </a:r>
            <a:endParaRPr lang="en-GB" sz="2800" b="1" i="1" dirty="0"/>
          </a:p>
        </p:txBody>
      </p:sp>
      <p:sp>
        <p:nvSpPr>
          <p:cNvPr id="18" name="TextBox 17"/>
          <p:cNvSpPr txBox="1"/>
          <p:nvPr/>
        </p:nvSpPr>
        <p:spPr>
          <a:xfrm>
            <a:off x="997527" y="1662545"/>
            <a:ext cx="3607724" cy="523220"/>
          </a:xfrm>
          <a:prstGeom prst="rect">
            <a:avLst/>
          </a:prstGeom>
          <a:noFill/>
        </p:spPr>
        <p:txBody>
          <a:bodyPr wrap="square" rtlCol="0">
            <a:spAutoFit/>
          </a:bodyPr>
          <a:lstStyle/>
          <a:p>
            <a:r>
              <a:rPr lang="en-GB" sz="2800" b="1" i="1" dirty="0" smtClean="0"/>
              <a:t>(don’t) have to</a:t>
            </a:r>
            <a:r>
              <a:rPr lang="en-GB" sz="2800" dirty="0" smtClean="0"/>
              <a:t> / </a:t>
            </a:r>
            <a:r>
              <a:rPr lang="en-GB" sz="2800" b="1" i="1" dirty="0" smtClean="0"/>
              <a:t>must</a:t>
            </a:r>
            <a:endParaRPr lang="en-GB" sz="2800" b="1" i="1" dirty="0"/>
          </a:p>
        </p:txBody>
      </p:sp>
      <p:sp>
        <p:nvSpPr>
          <p:cNvPr id="10" name="Content Placeholder 2"/>
          <p:cNvSpPr txBox="1">
            <a:spLocks/>
          </p:cNvSpPr>
          <p:nvPr/>
        </p:nvSpPr>
        <p:spPr>
          <a:xfrm>
            <a:off x="532737" y="4797152"/>
            <a:ext cx="10998202" cy="558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We use                            to say this is NOT important or necessary.</a:t>
            </a:r>
            <a:endParaRPr lang="en-GB" dirty="0"/>
          </a:p>
        </p:txBody>
      </p:sp>
      <p:sp>
        <p:nvSpPr>
          <p:cNvPr id="12" name="TextBox 11"/>
          <p:cNvSpPr txBox="1"/>
          <p:nvPr/>
        </p:nvSpPr>
        <p:spPr>
          <a:xfrm>
            <a:off x="1935678" y="4768064"/>
            <a:ext cx="3016435" cy="587707"/>
          </a:xfrm>
          <a:prstGeom prst="rect">
            <a:avLst/>
          </a:prstGeom>
          <a:noFill/>
        </p:spPr>
        <p:txBody>
          <a:bodyPr wrap="square" rtlCol="0">
            <a:noAutofit/>
          </a:bodyPr>
          <a:lstStyle/>
          <a:p>
            <a:r>
              <a:rPr lang="en-US" sz="2800" b="1" i="1" dirty="0" smtClean="0"/>
              <a:t> don’t have to </a:t>
            </a:r>
            <a:endParaRPr lang="en-US" sz="2800" i="1" dirty="0"/>
          </a:p>
          <a:p>
            <a:endParaRPr lang="en-GB" sz="2800" dirty="0"/>
          </a:p>
        </p:txBody>
      </p:sp>
      <p:sp>
        <p:nvSpPr>
          <p:cNvPr id="16" name="TextBox 15"/>
          <p:cNvSpPr txBox="1"/>
          <p:nvPr/>
        </p:nvSpPr>
        <p:spPr>
          <a:xfrm>
            <a:off x="1149927" y="3740727"/>
            <a:ext cx="8628610" cy="1056425"/>
          </a:xfrm>
          <a:prstGeom prst="rect">
            <a:avLst/>
          </a:prstGeom>
          <a:noFill/>
        </p:spPr>
        <p:txBody>
          <a:bodyPr wrap="square" rtlCol="0">
            <a:normAutofit/>
          </a:bodyPr>
          <a:lstStyle/>
          <a:p>
            <a:r>
              <a:rPr lang="en-US" sz="2800" i="1" dirty="0"/>
              <a:t>Our train leaves at 7 o’clock, so I </a:t>
            </a:r>
            <a:r>
              <a:rPr lang="en-US" sz="2800" i="1" dirty="0">
                <a:solidFill>
                  <a:srgbClr val="00B0F0"/>
                </a:solidFill>
              </a:rPr>
              <a:t>have to </a:t>
            </a:r>
            <a:r>
              <a:rPr lang="en-US" sz="2800" i="1" dirty="0"/>
              <a:t>get up early.</a:t>
            </a:r>
          </a:p>
          <a:p>
            <a:r>
              <a:rPr lang="en-US" sz="2800" i="1" dirty="0"/>
              <a:t>I</a:t>
            </a:r>
            <a:r>
              <a:rPr lang="en-US" sz="2800" i="1" dirty="0">
                <a:solidFill>
                  <a:srgbClr val="00B0F0"/>
                </a:solidFill>
              </a:rPr>
              <a:t> must save </a:t>
            </a:r>
            <a:r>
              <a:rPr lang="en-US" sz="2800" i="1" dirty="0"/>
              <a:t>some money for my mum’s birthday.</a:t>
            </a:r>
          </a:p>
          <a:p>
            <a:endParaRPr lang="en-GB" sz="2800" dirty="0"/>
          </a:p>
        </p:txBody>
      </p:sp>
    </p:spTree>
    <p:extLst>
      <p:ext uri="{BB962C8B-B14F-4D97-AF65-F5344CB8AC3E}">
        <p14:creationId xmlns:p14="http://schemas.microsoft.com/office/powerpoint/2010/main" val="34486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fade">
                                      <p:cBhvr>
                                        <p:cTn id="29" dur="500"/>
                                        <p:tgtEl>
                                          <p:spTgt spid="1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anim calcmode="lin" valueType="num">
                                      <p:cBhvr>
                                        <p:cTn id="35" dur="2000" fill="hold"/>
                                        <p:tgtEl>
                                          <p:spTgt spid="17"/>
                                        </p:tgtEl>
                                        <p:attrNameLst>
                                          <p:attrName>ppt_w</p:attrName>
                                        </p:attrNameLst>
                                      </p:cBhvr>
                                      <p:tavLst>
                                        <p:tav tm="0" fmla="#ppt_w*sin(2.5*pi*$)">
                                          <p:val>
                                            <p:fltVal val="0"/>
                                          </p:val>
                                        </p:tav>
                                        <p:tav tm="100000">
                                          <p:val>
                                            <p:fltVal val="1"/>
                                          </p:val>
                                        </p:tav>
                                      </p:tavLst>
                                    </p:anim>
                                    <p:anim calcmode="lin" valueType="num">
                                      <p:cBhvr>
                                        <p:cTn id="36"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circle(in)">
                                      <p:cBhvr>
                                        <p:cTn id="41" dur="2000"/>
                                        <p:tgtEl>
                                          <p:spTgt spid="16">
                                            <p:txEl>
                                              <p:pRg st="0" end="0"/>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16">
                                            <p:txEl>
                                              <p:pRg st="1" end="1"/>
                                            </p:txEl>
                                          </p:spTgt>
                                        </p:tgtEl>
                                        <p:attrNameLst>
                                          <p:attrName>style.visibility</p:attrName>
                                        </p:attrNameLst>
                                      </p:cBhvr>
                                      <p:to>
                                        <p:strVal val="visible"/>
                                      </p:to>
                                    </p:set>
                                    <p:animEffect transition="in" filter="circle(in)">
                                      <p:cBhvr>
                                        <p:cTn id="44" dur="2000"/>
                                        <p:tgtEl>
                                          <p:spTgt spid="1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ircle(in)">
                                      <p:cBhvr>
                                        <p:cTn id="5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uiExpand="1" build="p"/>
      <p:bldP spid="14" grpId="0"/>
      <p:bldP spid="15" grpId="0"/>
      <p:bldP spid="17" grpId="0"/>
      <p:bldP spid="1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9828" y="0"/>
            <a:ext cx="12092172"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2015</a:t>
            </a:r>
            <a:endParaRPr lang="en-US"/>
          </a:p>
        </p:txBody>
      </p:sp>
      <p:sp>
        <p:nvSpPr>
          <p:cNvPr id="14" name="Title 13"/>
          <p:cNvSpPr>
            <a:spLocks noGrp="1"/>
          </p:cNvSpPr>
          <p:nvPr>
            <p:ph type="title"/>
          </p:nvPr>
        </p:nvSpPr>
        <p:spPr/>
        <p:txBody>
          <a:bodyPr/>
          <a:lstStyle/>
          <a:p>
            <a:r>
              <a:rPr lang="en-US" b="1" dirty="0"/>
              <a:t>Can you remember the rules?</a:t>
            </a:r>
            <a:endParaRPr lang="en-GB" dirty="0"/>
          </a:p>
        </p:txBody>
      </p:sp>
      <p:sp>
        <p:nvSpPr>
          <p:cNvPr id="23" name="Content Placeholder 2"/>
          <p:cNvSpPr>
            <a:spLocks noGrp="1"/>
          </p:cNvSpPr>
          <p:nvPr>
            <p:ph idx="1"/>
          </p:nvPr>
        </p:nvSpPr>
        <p:spPr>
          <a:xfrm>
            <a:off x="1006758" y="2135890"/>
            <a:ext cx="10198797" cy="2702117"/>
          </a:xfrm>
        </p:spPr>
        <p:txBody>
          <a:bodyPr>
            <a:noAutofit/>
          </a:bodyPr>
          <a:lstStyle/>
          <a:p>
            <a:r>
              <a:rPr lang="en-US" dirty="0" smtClean="0"/>
              <a:t>We use </a:t>
            </a:r>
            <a:r>
              <a:rPr lang="en-US" b="1" i="1" dirty="0" smtClean="0"/>
              <a:t>should</a:t>
            </a:r>
            <a:r>
              <a:rPr lang="en-US" b="1" dirty="0" smtClean="0"/>
              <a:t> </a:t>
            </a:r>
            <a:r>
              <a:rPr lang="en-US" dirty="0" smtClean="0"/>
              <a:t>or </a:t>
            </a:r>
            <a:r>
              <a:rPr lang="en-US" b="1" i="1" dirty="0" smtClean="0"/>
              <a:t>ought to </a:t>
            </a:r>
            <a:r>
              <a:rPr lang="en-US" dirty="0" err="1" smtClean="0"/>
              <a:t>to</a:t>
            </a:r>
            <a:r>
              <a:rPr lang="en-US" dirty="0" smtClean="0"/>
              <a:t> tell someone that something is a good idea.</a:t>
            </a:r>
          </a:p>
          <a:p>
            <a:r>
              <a:rPr lang="en-US" i="1" dirty="0" smtClean="0"/>
              <a:t>Ought to </a:t>
            </a:r>
            <a:r>
              <a:rPr lang="en-US" dirty="0" smtClean="0"/>
              <a:t>isn’t as frequent as </a:t>
            </a:r>
            <a:r>
              <a:rPr lang="en-US" i="1" dirty="0" smtClean="0"/>
              <a:t>should</a:t>
            </a:r>
            <a:r>
              <a:rPr lang="en-US" dirty="0" smtClean="0"/>
              <a:t>. It is used mostly in writing and the negative form is rare.</a:t>
            </a:r>
          </a:p>
          <a:p>
            <a:r>
              <a:rPr lang="en-US" dirty="0" smtClean="0"/>
              <a:t>We use </a:t>
            </a:r>
            <a:r>
              <a:rPr lang="en-US" i="1" dirty="0" smtClean="0"/>
              <a:t>shouldn’t</a:t>
            </a:r>
            <a:r>
              <a:rPr lang="en-US" dirty="0" smtClean="0"/>
              <a:t> to tell someone that something is not a good idea.</a:t>
            </a:r>
            <a:endParaRPr lang="en-US" dirty="0"/>
          </a:p>
          <a:p>
            <a:pPr marL="0" indent="0">
              <a:buNone/>
            </a:pPr>
            <a:endParaRPr lang="en-GB" dirty="0"/>
          </a:p>
        </p:txBody>
      </p:sp>
      <p:sp>
        <p:nvSpPr>
          <p:cNvPr id="25" name="TextBox 24"/>
          <p:cNvSpPr txBox="1"/>
          <p:nvPr/>
        </p:nvSpPr>
        <p:spPr>
          <a:xfrm>
            <a:off x="1197035" y="4887884"/>
            <a:ext cx="9925394" cy="1346640"/>
          </a:xfrm>
          <a:prstGeom prst="rect">
            <a:avLst/>
          </a:prstGeom>
          <a:noFill/>
        </p:spPr>
        <p:txBody>
          <a:bodyPr wrap="square" rtlCol="0">
            <a:normAutofit lnSpcReduction="10000"/>
          </a:bodyPr>
          <a:lstStyle/>
          <a:p>
            <a:r>
              <a:rPr lang="en-US" sz="2800" i="1" dirty="0" smtClean="0"/>
              <a:t>At the beach you </a:t>
            </a:r>
            <a:r>
              <a:rPr lang="en-US" sz="2800" i="1" dirty="0" smtClean="0">
                <a:solidFill>
                  <a:srgbClr val="00B0F0"/>
                </a:solidFill>
              </a:rPr>
              <a:t>should put </a:t>
            </a:r>
            <a:r>
              <a:rPr lang="en-US" sz="2800" i="1" dirty="0" smtClean="0"/>
              <a:t>some sun cream on.</a:t>
            </a:r>
          </a:p>
          <a:p>
            <a:r>
              <a:rPr lang="en-US" sz="2800" i="1" dirty="0"/>
              <a:t>That wasn’t a nice thing to say –  you </a:t>
            </a:r>
            <a:r>
              <a:rPr lang="en-US" sz="2800" i="1" dirty="0">
                <a:solidFill>
                  <a:srgbClr val="00B0F0"/>
                </a:solidFill>
              </a:rPr>
              <a:t>ought to </a:t>
            </a:r>
            <a:r>
              <a:rPr lang="en-US" sz="2800" i="1" dirty="0"/>
              <a:t>say sorry</a:t>
            </a:r>
            <a:r>
              <a:rPr lang="en-US" sz="2800" b="1" i="1" dirty="0" smtClean="0"/>
              <a:t>.</a:t>
            </a:r>
          </a:p>
          <a:p>
            <a:r>
              <a:rPr lang="en-US" sz="2800" i="1" dirty="0" smtClean="0"/>
              <a:t>You </a:t>
            </a:r>
            <a:r>
              <a:rPr lang="en-US" sz="2800" i="1" dirty="0" smtClean="0">
                <a:solidFill>
                  <a:srgbClr val="00B0F0"/>
                </a:solidFill>
              </a:rPr>
              <a:t>shouldn’t</a:t>
            </a:r>
            <a:r>
              <a:rPr lang="en-US" sz="2800" i="1" dirty="0" smtClean="0"/>
              <a:t> spend so much on clothes.</a:t>
            </a:r>
            <a:endParaRPr lang="en-US" sz="2800" i="1" dirty="0"/>
          </a:p>
          <a:p>
            <a:endParaRPr lang="en-GB" sz="2800" dirty="0"/>
          </a:p>
        </p:txBody>
      </p:sp>
      <p:sp>
        <p:nvSpPr>
          <p:cNvPr id="28" name="TextBox 27"/>
          <p:cNvSpPr txBox="1"/>
          <p:nvPr/>
        </p:nvSpPr>
        <p:spPr>
          <a:xfrm>
            <a:off x="964277" y="1512920"/>
            <a:ext cx="3607724" cy="523220"/>
          </a:xfrm>
          <a:prstGeom prst="rect">
            <a:avLst/>
          </a:prstGeom>
          <a:noFill/>
        </p:spPr>
        <p:txBody>
          <a:bodyPr wrap="square" rtlCol="0">
            <a:spAutoFit/>
          </a:bodyPr>
          <a:lstStyle/>
          <a:p>
            <a:r>
              <a:rPr lang="en-GB" sz="2800" b="1" i="1" dirty="0" smtClean="0"/>
              <a:t>ought to</a:t>
            </a:r>
            <a:r>
              <a:rPr lang="en-GB" sz="2800" dirty="0" smtClean="0"/>
              <a:t> / </a:t>
            </a:r>
            <a:r>
              <a:rPr lang="en-GB" sz="2800" b="1" i="1" dirty="0" smtClean="0"/>
              <a:t>should</a:t>
            </a:r>
            <a:endParaRPr lang="en-GB" sz="2800" b="1" i="1" dirty="0"/>
          </a:p>
        </p:txBody>
      </p:sp>
    </p:spTree>
    <p:extLst>
      <p:ext uri="{BB962C8B-B14F-4D97-AF65-F5344CB8AC3E}">
        <p14:creationId xmlns:p14="http://schemas.microsoft.com/office/powerpoint/2010/main" val="14267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fade">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build="p"/>
      <p:bldP spid="25"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9828" y="0"/>
            <a:ext cx="12092172" cy="1066800"/>
          </a:xfrm>
          <a:prstGeom prst="rect">
            <a:avLst/>
          </a:prstGeom>
        </p:spPr>
      </p:pic>
      <p:sp>
        <p:nvSpPr>
          <p:cNvPr id="3" name="Content Placeholder 2"/>
          <p:cNvSpPr>
            <a:spLocks noGrp="1"/>
          </p:cNvSpPr>
          <p:nvPr>
            <p:ph idx="1"/>
          </p:nvPr>
        </p:nvSpPr>
        <p:spPr>
          <a:xfrm>
            <a:off x="881152" y="2477189"/>
            <a:ext cx="10348423" cy="2211190"/>
          </a:xfrm>
        </p:spPr>
        <p:txBody>
          <a:bodyPr>
            <a:noAutofit/>
          </a:bodyPr>
          <a:lstStyle/>
          <a:p>
            <a:r>
              <a:rPr lang="en-US" dirty="0" smtClean="0"/>
              <a:t>We use </a:t>
            </a:r>
            <a:r>
              <a:rPr lang="en-US" b="1" i="1" dirty="0" smtClean="0"/>
              <a:t>had better (not)</a:t>
            </a:r>
            <a:r>
              <a:rPr lang="en-US" dirty="0" smtClean="0"/>
              <a:t> to advise or warn people in strong terms. It is used to tell people about negative results in the future if they do / don’t do something.</a:t>
            </a:r>
          </a:p>
          <a:p>
            <a:r>
              <a:rPr lang="en-US" dirty="0" smtClean="0"/>
              <a:t>The past form </a:t>
            </a:r>
            <a:r>
              <a:rPr lang="en-US" i="1" dirty="0" smtClean="0"/>
              <a:t>(had) </a:t>
            </a:r>
            <a:r>
              <a:rPr lang="en-US" dirty="0" smtClean="0"/>
              <a:t>is always used and it is often shortened </a:t>
            </a:r>
            <a:r>
              <a:rPr lang="en-US" smtClean="0"/>
              <a:t>to </a:t>
            </a:r>
            <a:r>
              <a:rPr lang="en-US" i="1" smtClean="0"/>
              <a:t>’d</a:t>
            </a:r>
            <a:r>
              <a:rPr lang="en-US" i="1" dirty="0" smtClean="0"/>
              <a:t>.</a:t>
            </a:r>
            <a:endParaRPr lang="en-US" i="1" dirty="0"/>
          </a:p>
          <a:p>
            <a:pPr marL="0" indent="0">
              <a:buNone/>
            </a:pPr>
            <a:endParaRPr lang="en-GB" dirty="0"/>
          </a:p>
        </p:txBody>
      </p:sp>
      <p:sp>
        <p:nvSpPr>
          <p:cNvPr id="4" name="Footer Placeholder 3"/>
          <p:cNvSpPr>
            <a:spLocks noGrp="1"/>
          </p:cNvSpPr>
          <p:nvPr>
            <p:ph type="ftr" sz="quarter" idx="11"/>
          </p:nvPr>
        </p:nvSpPr>
        <p:spPr/>
        <p:txBody>
          <a:bodyPr/>
          <a:lstStyle/>
          <a:p>
            <a:r>
              <a:rPr lang="en-US" smtClean="0"/>
              <a:t>© Cambridge University Press 2015</a:t>
            </a:r>
            <a:endParaRPr lang="en-US"/>
          </a:p>
        </p:txBody>
      </p:sp>
      <p:sp>
        <p:nvSpPr>
          <p:cNvPr id="2" name="Title 1"/>
          <p:cNvSpPr>
            <a:spLocks noGrp="1"/>
          </p:cNvSpPr>
          <p:nvPr>
            <p:ph type="title"/>
          </p:nvPr>
        </p:nvSpPr>
        <p:spPr>
          <a:xfrm>
            <a:off x="822960" y="359612"/>
            <a:ext cx="10515600" cy="1325563"/>
          </a:xfrm>
        </p:spPr>
        <p:txBody>
          <a:bodyPr/>
          <a:lstStyle/>
          <a:p>
            <a:r>
              <a:rPr lang="en-US" b="1" dirty="0"/>
              <a:t>Can you remember the rules?</a:t>
            </a:r>
            <a:endParaRPr lang="en-GB" b="1" dirty="0"/>
          </a:p>
        </p:txBody>
      </p:sp>
      <p:sp>
        <p:nvSpPr>
          <p:cNvPr id="9" name="TextBox 8"/>
          <p:cNvSpPr txBox="1"/>
          <p:nvPr/>
        </p:nvSpPr>
        <p:spPr>
          <a:xfrm>
            <a:off x="1130527" y="4688379"/>
            <a:ext cx="9958852" cy="1230284"/>
          </a:xfrm>
          <a:prstGeom prst="rect">
            <a:avLst/>
          </a:prstGeom>
          <a:noFill/>
        </p:spPr>
        <p:txBody>
          <a:bodyPr wrap="square" rtlCol="0">
            <a:normAutofit/>
          </a:bodyPr>
          <a:lstStyle/>
          <a:p>
            <a:r>
              <a:rPr lang="en-US" sz="2800" i="1" dirty="0" smtClean="0"/>
              <a:t>You</a:t>
            </a:r>
            <a:r>
              <a:rPr lang="en-US" sz="2800" i="1" dirty="0" smtClean="0">
                <a:solidFill>
                  <a:srgbClr val="00B0F0"/>
                </a:solidFill>
              </a:rPr>
              <a:t>’d better </a:t>
            </a:r>
            <a:r>
              <a:rPr lang="en-US" sz="2800" i="1" dirty="0" smtClean="0"/>
              <a:t>hurry up (or you’ll miss the train).</a:t>
            </a:r>
          </a:p>
          <a:p>
            <a:r>
              <a:rPr lang="en-US" sz="2800" i="1" dirty="0" smtClean="0"/>
              <a:t>He</a:t>
            </a:r>
            <a:r>
              <a:rPr lang="en-US" sz="2800" i="1" dirty="0" smtClean="0">
                <a:solidFill>
                  <a:srgbClr val="00B0F0"/>
                </a:solidFill>
              </a:rPr>
              <a:t>’d better not</a:t>
            </a:r>
            <a:r>
              <a:rPr lang="en-US" sz="2800" i="1" dirty="0" smtClean="0"/>
              <a:t> say that again (or I will be very angry).</a:t>
            </a:r>
            <a:endParaRPr lang="en-US" sz="2800" i="1" dirty="0"/>
          </a:p>
          <a:p>
            <a:endParaRPr lang="en-GB" sz="2800" dirty="0"/>
          </a:p>
        </p:txBody>
      </p:sp>
      <p:sp>
        <p:nvSpPr>
          <p:cNvPr id="11" name="TextBox 10"/>
          <p:cNvSpPr txBox="1"/>
          <p:nvPr/>
        </p:nvSpPr>
        <p:spPr>
          <a:xfrm>
            <a:off x="881152" y="1562795"/>
            <a:ext cx="3607724" cy="523220"/>
          </a:xfrm>
          <a:prstGeom prst="rect">
            <a:avLst/>
          </a:prstGeom>
          <a:noFill/>
        </p:spPr>
        <p:txBody>
          <a:bodyPr wrap="square" rtlCol="0">
            <a:spAutoFit/>
          </a:bodyPr>
          <a:lstStyle/>
          <a:p>
            <a:r>
              <a:rPr lang="en-GB" sz="2800" b="1" i="1" dirty="0" smtClean="0"/>
              <a:t>had better (not)</a:t>
            </a:r>
            <a:endParaRPr lang="en-GB" sz="2800" b="1" i="1" dirty="0"/>
          </a:p>
        </p:txBody>
      </p:sp>
    </p:spTree>
    <p:extLst>
      <p:ext uri="{BB962C8B-B14F-4D97-AF65-F5344CB8AC3E}">
        <p14:creationId xmlns:p14="http://schemas.microsoft.com/office/powerpoint/2010/main" val="35798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99828" y="0"/>
            <a:ext cx="12092172" cy="1066800"/>
          </a:xfrm>
          <a:prstGeom prst="rect">
            <a:avLst/>
          </a:prstGeom>
        </p:spPr>
      </p:pic>
      <p:sp>
        <p:nvSpPr>
          <p:cNvPr id="3" name="Content Placeholder 2"/>
          <p:cNvSpPr>
            <a:spLocks noGrp="1"/>
          </p:cNvSpPr>
          <p:nvPr>
            <p:ph idx="1"/>
          </p:nvPr>
        </p:nvSpPr>
        <p:spPr>
          <a:xfrm>
            <a:off x="838200" y="1476501"/>
            <a:ext cx="10515600" cy="634942"/>
          </a:xfrm>
        </p:spPr>
        <p:txBody>
          <a:bodyPr>
            <a:noAutofit/>
          </a:bodyPr>
          <a:lstStyle/>
          <a:p>
            <a:pPr marL="0" indent="0">
              <a:buNone/>
            </a:pPr>
            <a:r>
              <a:rPr lang="en-GB" b="1" dirty="0" smtClean="0"/>
              <a:t>Choose one of the endings. Write a dialogue that ends with one of these sentences.</a:t>
            </a:r>
          </a:p>
        </p:txBody>
      </p:sp>
      <p:sp>
        <p:nvSpPr>
          <p:cNvPr id="4" name="Footer Placeholder 3"/>
          <p:cNvSpPr>
            <a:spLocks noGrp="1"/>
          </p:cNvSpPr>
          <p:nvPr>
            <p:ph type="ftr" sz="quarter" idx="11"/>
          </p:nvPr>
        </p:nvSpPr>
        <p:spPr/>
        <p:txBody>
          <a:bodyPr/>
          <a:lstStyle/>
          <a:p>
            <a:r>
              <a:rPr lang="en-US" smtClean="0"/>
              <a:t>© Cambridge University Press 2015</a:t>
            </a:r>
            <a:endParaRPr lang="en-US"/>
          </a:p>
        </p:txBody>
      </p:sp>
      <p:sp>
        <p:nvSpPr>
          <p:cNvPr id="2" name="Title 1"/>
          <p:cNvSpPr>
            <a:spLocks noGrp="1"/>
          </p:cNvSpPr>
          <p:nvPr>
            <p:ph type="title"/>
          </p:nvPr>
        </p:nvSpPr>
        <p:spPr/>
        <p:txBody>
          <a:bodyPr/>
          <a:lstStyle/>
          <a:p>
            <a:r>
              <a:rPr lang="en-GB" b="1" dirty="0" smtClean="0"/>
              <a:t>Speaking</a:t>
            </a:r>
            <a:endParaRPr lang="en-GB" b="1" dirty="0"/>
          </a:p>
        </p:txBody>
      </p:sp>
      <p:grpSp>
        <p:nvGrpSpPr>
          <p:cNvPr id="26" name="Group 25"/>
          <p:cNvGrpSpPr/>
          <p:nvPr/>
        </p:nvGrpSpPr>
        <p:grpSpPr>
          <a:xfrm>
            <a:off x="947645" y="3059074"/>
            <a:ext cx="4305994" cy="573450"/>
            <a:chOff x="764770" y="2676699"/>
            <a:chExt cx="4305994" cy="573450"/>
          </a:xfrm>
        </p:grpSpPr>
        <p:sp>
          <p:nvSpPr>
            <p:cNvPr id="8" name="Rectangular Callout 7"/>
            <p:cNvSpPr/>
            <p:nvPr/>
          </p:nvSpPr>
          <p:spPr>
            <a:xfrm>
              <a:off x="764770" y="2676699"/>
              <a:ext cx="4123114" cy="573450"/>
            </a:xfrm>
            <a:prstGeom prst="wedgeRectCallout">
              <a:avLst>
                <a:gd name="adj1" fmla="val -56303"/>
                <a:gd name="adj2" fmla="val 1228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64770" y="2698068"/>
              <a:ext cx="4305994" cy="461665"/>
            </a:xfrm>
            <a:prstGeom prst="rect">
              <a:avLst/>
            </a:prstGeom>
            <a:noFill/>
          </p:spPr>
          <p:txBody>
            <a:bodyPr wrap="square" rtlCol="0">
              <a:spAutoFit/>
            </a:bodyPr>
            <a:lstStyle/>
            <a:p>
              <a:r>
                <a:rPr lang="en-GB" sz="2400" dirty="0" smtClean="0"/>
                <a:t>You’d better tidy it up!</a:t>
              </a:r>
              <a:endParaRPr lang="en-GB" sz="2400" dirty="0"/>
            </a:p>
          </p:txBody>
        </p:sp>
      </p:grpSp>
      <p:grpSp>
        <p:nvGrpSpPr>
          <p:cNvPr id="31" name="Group 30"/>
          <p:cNvGrpSpPr/>
          <p:nvPr/>
        </p:nvGrpSpPr>
        <p:grpSpPr>
          <a:xfrm>
            <a:off x="6583667" y="2631694"/>
            <a:ext cx="4389118" cy="877505"/>
            <a:chOff x="6600052" y="2947569"/>
            <a:chExt cx="3923606" cy="877505"/>
          </a:xfrm>
        </p:grpSpPr>
        <p:sp>
          <p:nvSpPr>
            <p:cNvPr id="14" name="Rectangular Callout 13"/>
            <p:cNvSpPr/>
            <p:nvPr/>
          </p:nvSpPr>
          <p:spPr>
            <a:xfrm>
              <a:off x="6600052" y="2967562"/>
              <a:ext cx="3923606" cy="857512"/>
            </a:xfrm>
            <a:prstGeom prst="wedgeRectCallout">
              <a:avLst>
                <a:gd name="adj1" fmla="val 60130"/>
                <a:gd name="adj2" fmla="val 8943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5" name="TextBox 14"/>
            <p:cNvSpPr txBox="1"/>
            <p:nvPr/>
          </p:nvSpPr>
          <p:spPr>
            <a:xfrm>
              <a:off x="6600052" y="2947569"/>
              <a:ext cx="3923606" cy="830997"/>
            </a:xfrm>
            <a:prstGeom prst="rect">
              <a:avLst/>
            </a:prstGeom>
            <a:noFill/>
          </p:spPr>
          <p:txBody>
            <a:bodyPr wrap="square" rtlCol="0">
              <a:spAutoFit/>
            </a:bodyPr>
            <a:lstStyle/>
            <a:p>
              <a:r>
                <a:rPr lang="en-GB" sz="2400" dirty="0" smtClean="0"/>
                <a:t>You ought to say sorry. She’s really upset.</a:t>
              </a:r>
              <a:endParaRPr lang="en-GB" sz="2400" dirty="0"/>
            </a:p>
          </p:txBody>
        </p:sp>
      </p:grpSp>
      <p:grpSp>
        <p:nvGrpSpPr>
          <p:cNvPr id="28" name="Group 27"/>
          <p:cNvGrpSpPr/>
          <p:nvPr/>
        </p:nvGrpSpPr>
        <p:grpSpPr>
          <a:xfrm>
            <a:off x="917169" y="4679795"/>
            <a:ext cx="4123115" cy="1147711"/>
            <a:chOff x="784169" y="4541500"/>
            <a:chExt cx="4123115" cy="550441"/>
          </a:xfrm>
        </p:grpSpPr>
        <p:sp>
          <p:nvSpPr>
            <p:cNvPr id="16" name="Rectangular Callout 15"/>
            <p:cNvSpPr/>
            <p:nvPr/>
          </p:nvSpPr>
          <p:spPr>
            <a:xfrm>
              <a:off x="784170" y="4541500"/>
              <a:ext cx="4123114" cy="498763"/>
            </a:xfrm>
            <a:prstGeom prst="wedgeRectCallout">
              <a:avLst>
                <a:gd name="adj1" fmla="val -55004"/>
                <a:gd name="adj2" fmla="val 841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84169" y="4560048"/>
              <a:ext cx="3937464" cy="531893"/>
            </a:xfrm>
            <a:prstGeom prst="rect">
              <a:avLst/>
            </a:prstGeom>
            <a:noFill/>
          </p:spPr>
          <p:txBody>
            <a:bodyPr wrap="square" rtlCol="0">
              <a:spAutoFit/>
            </a:bodyPr>
            <a:lstStyle/>
            <a:p>
              <a:r>
                <a:rPr lang="en-GB" sz="2400" dirty="0" smtClean="0"/>
                <a:t>You should ask your mum before you do that.</a:t>
              </a:r>
              <a:endParaRPr lang="en-GB" sz="2400" dirty="0"/>
            </a:p>
          </p:txBody>
        </p:sp>
      </p:grpSp>
      <p:grpSp>
        <p:nvGrpSpPr>
          <p:cNvPr id="33" name="Group 32"/>
          <p:cNvGrpSpPr/>
          <p:nvPr/>
        </p:nvGrpSpPr>
        <p:grpSpPr>
          <a:xfrm>
            <a:off x="6583667" y="4264297"/>
            <a:ext cx="4355857" cy="861216"/>
            <a:chOff x="6267785" y="5406584"/>
            <a:chExt cx="4355857" cy="861216"/>
          </a:xfrm>
        </p:grpSpPr>
        <p:sp>
          <p:nvSpPr>
            <p:cNvPr id="24" name="Rectangular Callout 23"/>
            <p:cNvSpPr/>
            <p:nvPr/>
          </p:nvSpPr>
          <p:spPr>
            <a:xfrm>
              <a:off x="6267785" y="5423209"/>
              <a:ext cx="4355857" cy="844591"/>
            </a:xfrm>
            <a:prstGeom prst="wedgeRectCallout">
              <a:avLst>
                <a:gd name="adj1" fmla="val 55298"/>
                <a:gd name="adj2" fmla="val 7917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TextBox 24"/>
            <p:cNvSpPr txBox="1"/>
            <p:nvPr/>
          </p:nvSpPr>
          <p:spPr>
            <a:xfrm>
              <a:off x="6317672" y="5406584"/>
              <a:ext cx="3923606" cy="830997"/>
            </a:xfrm>
            <a:prstGeom prst="rect">
              <a:avLst/>
            </a:prstGeom>
            <a:noFill/>
          </p:spPr>
          <p:txBody>
            <a:bodyPr wrap="square" rtlCol="0">
              <a:spAutoFit/>
            </a:bodyPr>
            <a:lstStyle/>
            <a:p>
              <a:r>
                <a:rPr lang="en-GB" sz="2400" dirty="0" smtClean="0"/>
                <a:t>No! You mustn’t touch that button.</a:t>
              </a:r>
              <a:endParaRPr lang="en-GB" sz="2400" dirty="0"/>
            </a:p>
          </p:txBody>
        </p:sp>
      </p:grpSp>
    </p:spTree>
    <p:extLst>
      <p:ext uri="{BB962C8B-B14F-4D97-AF65-F5344CB8AC3E}">
        <p14:creationId xmlns:p14="http://schemas.microsoft.com/office/powerpoint/2010/main" val="287149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circle(in)">
                                      <p:cBhvr>
                                        <p:cTn id="3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1466</TotalTime>
  <Words>832</Words>
  <Application>Microsoft Office PowerPoint</Application>
  <PresentationFormat>Custom</PresentationFormat>
  <Paragraphs>101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Тема Office</vt:lpstr>
      <vt:lpstr>(don’t) have to / ought to / should(n’t) / must / had better (not)</vt:lpstr>
      <vt:lpstr>PowerPoint Presentation</vt:lpstr>
      <vt:lpstr>ought to / should (n’t)</vt:lpstr>
      <vt:lpstr>GET IT RIGHT!</vt:lpstr>
      <vt:lpstr>Language in action</vt:lpstr>
      <vt:lpstr>Can you remember the rules?</vt:lpstr>
      <vt:lpstr>Can you remember the rules?</vt:lpstr>
      <vt:lpstr>Can you remember the rules?</vt:lpstr>
      <vt:lpstr>Speaking</vt:lpstr>
      <vt:lpstr>Speaking</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simple (form, auxiliaries in negative and question forms)</dc:title>
  <dc:creator>Ирина Риммер</dc:creator>
  <cp:lastModifiedBy>Mark Benn</cp:lastModifiedBy>
  <cp:revision>103</cp:revision>
  <dcterms:created xsi:type="dcterms:W3CDTF">2015-01-04T07:06:13Z</dcterms:created>
  <dcterms:modified xsi:type="dcterms:W3CDTF">2015-11-23T17:40:27Z</dcterms:modified>
</cp:coreProperties>
</file>