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1894B-D91B-46E7-935F-B9AD87AB0B0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02C74-1E95-41E3-B270-7E8B86EB5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95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2C74-1E95-41E3-B270-7E8B86EB52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5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D3AACF-038B-4EBC-9991-0DD7389E0FD6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D99881D-60BF-44F1-9D09-E49AA35B84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8119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Работна седмица 16-20 март 2020 год</a:t>
            </a:r>
            <a:r>
              <a:rPr lang="en-US" sz="3600" dirty="0" smtClean="0"/>
              <a:t>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 предметот </a:t>
            </a:r>
            <a:r>
              <a:rPr lang="mk-MK" sz="3600" b="1" dirty="0" smtClean="0"/>
              <a:t>АНГЛИСКИ ЈАЗИК </a:t>
            </a:r>
            <a:r>
              <a:rPr lang="ru-RU" sz="3600" dirty="0" smtClean="0"/>
              <a:t>за I</a:t>
            </a:r>
            <a:r>
              <a:rPr lang="en-US" sz="3600" dirty="0" smtClean="0"/>
              <a:t>II</a:t>
            </a:r>
            <a:r>
              <a:rPr lang="ru-RU" sz="3600" dirty="0" smtClean="0"/>
              <a:t> одд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7620000" cy="274320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ОУ </a:t>
            </a:r>
            <a:r>
              <a:rPr lang="mk-MK" dirty="0" smtClean="0"/>
              <a:t>Св</a:t>
            </a:r>
            <a:r>
              <a:rPr lang="ru-RU" dirty="0" smtClean="0"/>
              <a:t>„Климент Охридски “ - Битола</a:t>
            </a:r>
          </a:p>
          <a:p>
            <a:pPr algn="l"/>
            <a:r>
              <a:rPr lang="ru-RU" dirty="0" smtClean="0"/>
              <a:t>Англиски јазик за </a:t>
            </a:r>
            <a:r>
              <a:rPr lang="en-US" dirty="0" smtClean="0"/>
              <a:t>III</a:t>
            </a:r>
            <a:r>
              <a:rPr lang="ru-RU" dirty="0" smtClean="0"/>
              <a:t> </a:t>
            </a:r>
            <a:r>
              <a:rPr lang="ru-RU" dirty="0" smtClean="0"/>
              <a:t>одделение </a:t>
            </a:r>
          </a:p>
          <a:p>
            <a:pPr algn="l"/>
            <a:r>
              <a:rPr lang="ru-RU" dirty="0" smtClean="0"/>
              <a:t>Учебник: </a:t>
            </a:r>
            <a:r>
              <a:rPr lang="en-US" dirty="0" smtClean="0"/>
              <a:t>New English Adventure</a:t>
            </a:r>
            <a:r>
              <a:rPr lang="ru-RU" dirty="0" smtClean="0"/>
              <a:t> 1</a:t>
            </a:r>
          </a:p>
          <a:p>
            <a:pPr algn="l"/>
            <a:r>
              <a:rPr lang="ru-RU" dirty="0" smtClean="0"/>
              <a:t>Наставна тема бр.6</a:t>
            </a:r>
            <a:r>
              <a:rPr lang="en-US" dirty="0" smtClean="0"/>
              <a:t>-He likes cheese</a:t>
            </a:r>
            <a:endParaRPr lang="ru-RU" dirty="0" smtClean="0"/>
          </a:p>
          <a:p>
            <a:pPr algn="l"/>
            <a:r>
              <a:rPr lang="ru-RU" dirty="0" smtClean="0"/>
              <a:t>Предметен наставник: </a:t>
            </a:r>
            <a:r>
              <a:rPr lang="en-US" dirty="0" smtClean="0"/>
              <a:t>M</a:t>
            </a:r>
            <a:r>
              <a:rPr lang="mk-MK" dirty="0" smtClean="0"/>
              <a:t>арија Крстевска</a:t>
            </a:r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6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Презентација на вокабуларот за храна </a:t>
            </a:r>
          </a:p>
          <a:p>
            <a:r>
              <a:rPr lang="ru-RU" sz="4000" dirty="0" smtClean="0"/>
              <a:t>Употреба на изразот </a:t>
            </a:r>
            <a:r>
              <a:rPr lang="en-US" sz="4000" dirty="0" smtClean="0"/>
              <a:t>I like/I don’t like</a:t>
            </a:r>
          </a:p>
          <a:p>
            <a:r>
              <a:rPr lang="mk-MK" sz="4000" dirty="0" smtClean="0"/>
              <a:t>Вежби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   АКТИВНОСТИ НА ЧАСОТ: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78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Microsoft\Windows\INetCache\IE\TFIWFDXC\2372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4" y="1600200"/>
            <a:ext cx="203193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</a:t>
            </a:r>
            <a:r>
              <a:rPr lang="mk-MK" dirty="0" smtClean="0"/>
              <a:t>Погледни ги</a:t>
            </a:r>
            <a:r>
              <a:rPr lang="en-US" dirty="0" smtClean="0"/>
              <a:t> </a:t>
            </a:r>
            <a:r>
              <a:rPr lang="mk-MK" dirty="0" smtClean="0"/>
              <a:t>и препиши ги зборовите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293953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b="1" dirty="0" smtClean="0"/>
              <a:t>BREAD</a:t>
            </a:r>
            <a:endParaRPr lang="en-US" b="1" dirty="0"/>
          </a:p>
        </p:txBody>
      </p:sp>
      <p:pic>
        <p:nvPicPr>
          <p:cNvPr id="1027" name="Picture 3" descr="C:\Users\User\AppData\Local\Microsoft\Windows\INetCache\IE\Y8XP3J4H\cheese_clker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138" y="1668720"/>
            <a:ext cx="1875933" cy="107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35104" y="278871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b="1" dirty="0" smtClean="0"/>
              <a:t>CHEESE</a:t>
            </a:r>
            <a:endParaRPr lang="en-US" b="1" dirty="0"/>
          </a:p>
        </p:txBody>
      </p:sp>
      <p:pic>
        <p:nvPicPr>
          <p:cNvPr id="1028" name="Picture 4" descr="C:\Users\User\AppData\Local\Microsoft\Windows\INetCache\IE\5UICFEWK\pizza-23477_960_72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15900" y="1455480"/>
            <a:ext cx="1285931" cy="1287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35071" y="2743200"/>
            <a:ext cx="110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b="1" dirty="0" smtClean="0"/>
              <a:t>PIZZA</a:t>
            </a:r>
            <a:endParaRPr lang="en-US" b="1" dirty="0"/>
          </a:p>
        </p:txBody>
      </p:sp>
      <p:pic>
        <p:nvPicPr>
          <p:cNvPr id="1031" name="Picture 7" descr="C:\Users\User\AppData\Local\Microsoft\Windows\INetCache\IE\TFIWFDXC\16028308645_8257992efc_o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503695"/>
            <a:ext cx="1480966" cy="148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15686" y="2927866"/>
            <a:ext cx="1480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b="1" dirty="0" smtClean="0"/>
              <a:t>CHICKEN</a:t>
            </a:r>
            <a:endParaRPr lang="en-US" b="1" dirty="0"/>
          </a:p>
        </p:txBody>
      </p:sp>
      <p:pic>
        <p:nvPicPr>
          <p:cNvPr id="1032" name="Picture 8" descr="C:\Users\User\AppData\Local\Microsoft\Windows\INetCache\IE\Y8XP3J4H\220px-AraucanaEgg_vs_Brown_White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77939"/>
            <a:ext cx="13271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712075" y="3049582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EGGS</a:t>
            </a:r>
            <a:endParaRPr lang="en-US" b="1" dirty="0"/>
          </a:p>
        </p:txBody>
      </p:sp>
      <p:pic>
        <p:nvPicPr>
          <p:cNvPr id="1033" name="Picture 9" descr="C:\Users\User\AppData\Local\Microsoft\Windows\INetCache\IE\TFIWFDXC\fish-559888_640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951" y="3974441"/>
            <a:ext cx="1555533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18018" y="5254335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b="1" dirty="0" smtClean="0"/>
              <a:t>FISH</a:t>
            </a:r>
            <a:endParaRPr lang="en-US" b="1" dirty="0"/>
          </a:p>
        </p:txBody>
      </p:sp>
      <p:pic>
        <p:nvPicPr>
          <p:cNvPr id="1034" name="Picture 10" descr="C:\Users\User\AppData\Local\Microsoft\Windows\INetCache\IE\TFIWFDXC\Mushrooms-Edible-Eat-Brown-Mushrooms-Food-Pleasure-2097619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44437"/>
            <a:ext cx="1895986" cy="165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5232277"/>
            <a:ext cx="1781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MUSHROOMS</a:t>
            </a:r>
            <a:endParaRPr lang="en-US" b="1" dirty="0"/>
          </a:p>
        </p:txBody>
      </p:sp>
      <p:pic>
        <p:nvPicPr>
          <p:cNvPr id="1035" name="Picture 11" descr="C:\Users\User\AppData\Local\Microsoft\Windows\INetCache\IE\Y8XP3J4H\2546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353" y="3722004"/>
            <a:ext cx="2097236" cy="156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059104" y="5254335"/>
            <a:ext cx="127973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GRAPES</a:t>
            </a:r>
            <a:endParaRPr lang="en-US" b="1" dirty="0"/>
          </a:p>
        </p:txBody>
      </p:sp>
      <p:pic>
        <p:nvPicPr>
          <p:cNvPr id="1037" name="Picture 13" descr="C:\Users\User\AppData\Local\Microsoft\Windows\INetCache\IE\Y8XP3J4H\Pear-Download-PNG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939" y="3756051"/>
            <a:ext cx="1494821" cy="1494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867400" y="5284917"/>
            <a:ext cx="122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PEARS</a:t>
            </a:r>
            <a:endParaRPr lang="en-US" b="1" dirty="0"/>
          </a:p>
        </p:txBody>
      </p:sp>
      <p:pic>
        <p:nvPicPr>
          <p:cNvPr id="1038" name="Picture 14" descr="C:\Users\User\AppData\Local\Microsoft\Windows\INetCache\IE\5UICFEWK\strawberries1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797" y="3639481"/>
            <a:ext cx="1822935" cy="157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247797" y="5326113"/>
            <a:ext cx="1822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STRAWBERRIES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281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I    like </a:t>
            </a:r>
            <a:r>
              <a:rPr lang="en-US" sz="3600" b="1" dirty="0" smtClean="0"/>
              <a:t>…. – </a:t>
            </a:r>
            <a:r>
              <a:rPr lang="mk-MK" sz="3600" dirty="0" smtClean="0"/>
              <a:t>што значи </a:t>
            </a:r>
            <a:r>
              <a:rPr lang="mk-MK" sz="3600" b="1" u="sng" dirty="0" smtClean="0"/>
              <a:t>ЈАС САКАМ 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mk-MK" sz="3600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I don’t like … </a:t>
            </a:r>
            <a:r>
              <a:rPr lang="en-US" sz="3600" b="1" dirty="0" smtClean="0"/>
              <a:t>- </a:t>
            </a:r>
            <a:r>
              <a:rPr lang="mk-MK" sz="3600" dirty="0" smtClean="0"/>
              <a:t>што значи </a:t>
            </a:r>
            <a:r>
              <a:rPr lang="mk-MK" sz="3600" b="1" u="sng" dirty="0" smtClean="0"/>
              <a:t>ЈАС  НЕ САКАМ</a:t>
            </a:r>
          </a:p>
          <a:p>
            <a:pPr marL="0" indent="0">
              <a:buNone/>
            </a:pPr>
            <a:r>
              <a:rPr lang="en-US" sz="3600" b="1" u="sng" dirty="0" err="1" smtClean="0"/>
              <a:t>Eg</a:t>
            </a:r>
            <a:r>
              <a:rPr lang="en-US" sz="3600" b="1" u="sng" dirty="0" smtClean="0"/>
              <a:t>.</a:t>
            </a:r>
            <a:r>
              <a:rPr lang="mk-MK" sz="3600" b="1" u="sng" dirty="0" smtClean="0"/>
              <a:t> </a:t>
            </a:r>
            <a:r>
              <a:rPr lang="en-US" sz="3600" b="1" u="sng" dirty="0" smtClean="0"/>
              <a:t> </a:t>
            </a:r>
            <a:r>
              <a:rPr lang="en-US" sz="3600" dirty="0" smtClean="0"/>
              <a:t>I like pears. – </a:t>
            </a:r>
            <a:r>
              <a:rPr lang="mk-MK" sz="3600" dirty="0" smtClean="0"/>
              <a:t>Јас сакам круши.     </a:t>
            </a:r>
            <a:r>
              <a:rPr lang="mk-MK" sz="3600" dirty="0"/>
              <a:t> </a:t>
            </a:r>
            <a:r>
              <a:rPr lang="mk-MK" sz="3600" dirty="0" smtClean="0"/>
              <a:t>  </a:t>
            </a:r>
          </a:p>
          <a:p>
            <a:pPr marL="0" indent="0">
              <a:buNone/>
            </a:pPr>
            <a:r>
              <a:rPr lang="en-US" sz="3600" dirty="0" smtClean="0"/>
              <a:t>I don’t like bread.- </a:t>
            </a:r>
            <a:r>
              <a:rPr lang="mk-MK" sz="3600" dirty="0" smtClean="0"/>
              <a:t>Јас не сакам леб</a:t>
            </a:r>
            <a:r>
              <a:rPr lang="mk-MK" sz="4400" dirty="0" smtClean="0"/>
              <a:t>.         </a:t>
            </a:r>
            <a:r>
              <a:rPr lang="en-US" sz="4400" dirty="0" smtClean="0"/>
              <a:t> </a:t>
            </a:r>
          </a:p>
          <a:p>
            <a:pPr marL="0" indent="0">
              <a:buNone/>
            </a:pPr>
            <a:endParaRPr lang="en-US" sz="4400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sz="3200" dirty="0" smtClean="0"/>
              <a:t>Кога го изучуваме вокабуларот за храна и сакаме да кажеме што сакаме употребуваме</a:t>
            </a:r>
            <a:r>
              <a:rPr lang="en-US" sz="3200" dirty="0" smtClean="0"/>
              <a:t>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2687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905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2.</a:t>
            </a:r>
            <a:r>
              <a:rPr lang="mk-MK" sz="2400" dirty="0" smtClean="0"/>
              <a:t>Секој за себе да напише во својата тетратка по една реченица за секоја храна што сака,а што не сака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dirty="0" err="1" smtClean="0"/>
              <a:t>Eg</a:t>
            </a:r>
            <a:r>
              <a:rPr lang="en-US" sz="4400" dirty="0" smtClean="0"/>
              <a:t>.</a:t>
            </a:r>
          </a:p>
          <a:p>
            <a:pPr marL="109728" indent="0">
              <a:buNone/>
            </a:pPr>
            <a:r>
              <a:rPr lang="en-US" sz="4400" dirty="0" smtClean="0"/>
              <a:t>I like cheese.</a:t>
            </a:r>
          </a:p>
          <a:p>
            <a:pPr marL="109728" indent="0">
              <a:buNone/>
            </a:pPr>
            <a:endParaRPr lang="en-US" sz="4400" dirty="0" smtClean="0"/>
          </a:p>
          <a:p>
            <a:pPr marL="109728" indent="0">
              <a:buNone/>
            </a:pPr>
            <a:r>
              <a:rPr lang="en-US" sz="4400" dirty="0" smtClean="0"/>
              <a:t>I don’t like pears.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467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3.Пронајди ги и заокружи ги изучените зборови од храна во крстозборот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8232"/>
            <a:ext cx="8229600" cy="379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411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179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Работна седмица 16-20 март 2020 год. по предметот АНГЛИСКИ ЈАЗИК за III одд.</vt:lpstr>
      <vt:lpstr>   АКТИВНОСТИ НА ЧАСОТ:</vt:lpstr>
      <vt:lpstr>1.Погледни ги и препиши ги зборовите:</vt:lpstr>
      <vt:lpstr>Кога го изучуваме вокабуларот за храна и сакаме да кажеме што сакаме употребуваме:</vt:lpstr>
      <vt:lpstr>2.Секој за себе да напише во својата тетратка по една реченица за секоја храна што сака,а што не сака. </vt:lpstr>
      <vt:lpstr>3.Пронајди ги и заокружи ги изучените зборови од храна во крстозборот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dcterms:created xsi:type="dcterms:W3CDTF">2020-03-16T18:51:13Z</dcterms:created>
  <dcterms:modified xsi:type="dcterms:W3CDTF">2020-03-16T20:58:29Z</dcterms:modified>
</cp:coreProperties>
</file>