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2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0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0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3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6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3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5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6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6C590F-466B-4B50-B493-20F7726C2BA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C412A8-CF8E-4210-BCD8-2A4956941D2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9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4055-5994-40E5-B499-9C9E5AE9D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 8</a:t>
            </a:r>
            <a:br>
              <a:rPr lang="en-GB" dirty="0"/>
            </a:br>
            <a:r>
              <a:rPr lang="en-GB" dirty="0"/>
              <a:t>Having fun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593FB-3321-4B75-BD21-BFD14867D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Teacher: Darko </a:t>
            </a:r>
            <a:r>
              <a:rPr lang="en-GB" dirty="0" err="1"/>
              <a:t>Ackovski</a:t>
            </a:r>
            <a:r>
              <a:rPr lang="en-GB" dirty="0"/>
              <a:t>					Class: VI-1</a:t>
            </a:r>
          </a:p>
        </p:txBody>
      </p:sp>
    </p:spTree>
    <p:extLst>
      <p:ext uri="{BB962C8B-B14F-4D97-AF65-F5344CB8AC3E}">
        <p14:creationId xmlns:p14="http://schemas.microsoft.com/office/powerpoint/2010/main" val="173506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0EDA05-441A-4772-BE5C-E0FAC786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96" y="465329"/>
            <a:ext cx="2381714" cy="1075422"/>
          </a:xfrm>
        </p:spPr>
        <p:txBody>
          <a:bodyPr>
            <a:normAutofit fontScale="90000"/>
          </a:bodyPr>
          <a:lstStyle/>
          <a:p>
            <a:r>
              <a:rPr lang="en-GB" dirty="0"/>
              <a:t>Abilities</a:t>
            </a:r>
            <a:br>
              <a:rPr lang="en-GB" dirty="0"/>
            </a:br>
            <a:r>
              <a:rPr lang="en-GB" dirty="0"/>
              <a:t>Can/can’t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99BFF8-2291-4553-ABD5-80A4E79CB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094" y="1676411"/>
            <a:ext cx="3932237" cy="47162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- See the pictures, then describe what you can and what you can’t do;</a:t>
            </a:r>
          </a:p>
          <a:p>
            <a:pPr marL="285750" indent="-285750">
              <a:buFontTx/>
              <a:buChar char="-"/>
            </a:pPr>
            <a:r>
              <a:rPr lang="en-GB" dirty="0"/>
              <a:t>We never change modal verbs, even when they describe an ability that is done in 3</a:t>
            </a:r>
            <a:r>
              <a:rPr lang="en-GB" baseline="30000" dirty="0"/>
              <a:t>rd</a:t>
            </a:r>
            <a:r>
              <a:rPr lang="en-GB" dirty="0"/>
              <a:t> person singular (e.g. He can run fast.);</a:t>
            </a:r>
          </a:p>
          <a:p>
            <a:pPr marL="285750" indent="-285750">
              <a:buFontTx/>
              <a:buChar char="-"/>
            </a:pPr>
            <a:r>
              <a:rPr lang="en-GB" dirty="0"/>
              <a:t>When we use interrogative form, we put the modal verb first, and we do not change the main verb even in 3</a:t>
            </a:r>
            <a:r>
              <a:rPr lang="en-GB" baseline="30000" dirty="0"/>
              <a:t>rd</a:t>
            </a:r>
            <a:r>
              <a:rPr lang="en-GB" dirty="0"/>
              <a:t> person singular (e.g. Can he run fast?);</a:t>
            </a:r>
          </a:p>
          <a:p>
            <a:pPr marL="285750" indent="-285750">
              <a:buFontTx/>
              <a:buChar char="-"/>
            </a:pPr>
            <a:r>
              <a:rPr lang="en-GB" dirty="0"/>
              <a:t>We use short forms when we answer by using the modal verb only (Yes, he can/No, he can’t.);</a:t>
            </a:r>
          </a:p>
          <a:p>
            <a:pPr marL="285750" indent="-285750">
              <a:buFontTx/>
              <a:buChar char="-"/>
            </a:pPr>
            <a:r>
              <a:rPr lang="en-GB" dirty="0"/>
              <a:t>Read the article and answer the questions;</a:t>
            </a:r>
          </a:p>
          <a:p>
            <a:pPr marL="285750" indent="-285750">
              <a:buFontTx/>
              <a:buChar char="-"/>
            </a:pPr>
            <a:r>
              <a:rPr lang="en-GB" dirty="0"/>
              <a:t>Design a notice for a club. Use your imagination.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6FA0DF-479E-4631-A3A3-458EF3BA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90" y="1004850"/>
            <a:ext cx="3794320" cy="4848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B1882-4B99-4145-938A-DAAF384A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610" y="1003040"/>
            <a:ext cx="3794320" cy="48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9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5F99-EDCA-446B-9F97-FB97AAD7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80" y="367896"/>
            <a:ext cx="3436791" cy="1600200"/>
          </a:xfrm>
        </p:spPr>
        <p:txBody>
          <a:bodyPr>
            <a:normAutofit fontScale="90000"/>
          </a:bodyPr>
          <a:lstStyle/>
          <a:p>
            <a:r>
              <a:rPr lang="en-GB" dirty="0"/>
              <a:t>Can for possibility</a:t>
            </a:r>
            <a:br>
              <a:rPr lang="en-GB" dirty="0"/>
            </a:br>
            <a:r>
              <a:rPr lang="en-GB" dirty="0"/>
              <a:t>can + see/hear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35B6F-B6D0-4E14-AF40-7C730D64D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079" y="2066570"/>
            <a:ext cx="3932237" cy="381158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dirty="0"/>
              <a:t>Read the information about Exeter. What can you do there?;</a:t>
            </a:r>
          </a:p>
          <a:p>
            <a:pPr marL="285750" indent="-285750">
              <a:buFontTx/>
              <a:buChar char="-"/>
            </a:pPr>
            <a:r>
              <a:rPr lang="en-GB" dirty="0"/>
              <a:t>Where can you do different things (e.g. where can you buy CDs?)?;</a:t>
            </a:r>
          </a:p>
          <a:p>
            <a:pPr marL="285750" indent="-285750">
              <a:buFontTx/>
              <a:buChar char="-"/>
            </a:pPr>
            <a:r>
              <a:rPr lang="en-GB" dirty="0"/>
              <a:t>Practice key pronunciation (Exercise 8);</a:t>
            </a:r>
          </a:p>
          <a:p>
            <a:pPr marL="285750" indent="-285750">
              <a:buFontTx/>
              <a:buChar char="-"/>
            </a:pPr>
            <a:r>
              <a:rPr lang="en-GB" dirty="0"/>
              <a:t>Imagine you are on top of a skyscraper. What can you see from up there?;</a:t>
            </a:r>
          </a:p>
          <a:p>
            <a:pPr marL="285750" indent="-285750">
              <a:buFontTx/>
              <a:buChar char="-"/>
            </a:pPr>
            <a:r>
              <a:rPr lang="en-GB" dirty="0"/>
              <a:t>We use the modal verb can to express what is possible and what is not (e.g. You can surf the net from any internet café).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F532C-550D-47CF-9DE6-2C6F9C17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16" y="780758"/>
            <a:ext cx="3913064" cy="4986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213E9A-9470-48AD-BEA9-3E248DA3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380" y="780757"/>
            <a:ext cx="3913064" cy="49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8638-DBB8-4126-89AF-B45ACCFE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7" y="468021"/>
            <a:ext cx="3932237" cy="622495"/>
          </a:xfrm>
        </p:spPr>
        <p:txBody>
          <a:bodyPr>
            <a:normAutofit fontScale="90000"/>
          </a:bodyPr>
          <a:lstStyle/>
          <a:p>
            <a:r>
              <a:rPr lang="en-GB" dirty="0"/>
              <a:t>Must/mustn’t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B2AE4-F42B-4CF0-B233-A54B60EBA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62734"/>
            <a:ext cx="3932237" cy="460625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use the modal verb must to express obligations (You must stay at home.);</a:t>
            </a:r>
          </a:p>
          <a:p>
            <a:r>
              <a:rPr lang="en-GB" dirty="0"/>
              <a:t>We use the negative form mustn’t to express prohibition (They mustn’t gather in large groups); </a:t>
            </a:r>
          </a:p>
          <a:p>
            <a:pPr marL="285750" indent="-285750">
              <a:buFontTx/>
              <a:buChar char="-"/>
            </a:pPr>
            <a:r>
              <a:rPr lang="en-GB" dirty="0"/>
              <a:t>Read the conversation and tell why can’t Sadie watch Top of the Pops (Exercise 1a);</a:t>
            </a:r>
          </a:p>
          <a:p>
            <a:pPr marL="285750" indent="-285750">
              <a:buFontTx/>
              <a:buChar char="-"/>
            </a:pPr>
            <a:r>
              <a:rPr lang="en-GB" dirty="0"/>
              <a:t>Put the words in the right order (Exercise 1b);</a:t>
            </a:r>
          </a:p>
          <a:p>
            <a:r>
              <a:rPr lang="en-GB" dirty="0"/>
              <a:t>Remember: we use the imperative to give instructions. </a:t>
            </a:r>
          </a:p>
          <a:p>
            <a:r>
              <a:rPr lang="en-GB" dirty="0"/>
              <a:t>Affirmative: Be polite. Stay home.</a:t>
            </a:r>
          </a:p>
          <a:p>
            <a:r>
              <a:rPr lang="en-GB" dirty="0"/>
              <a:t>Negative: Don’t be rude. </a:t>
            </a:r>
          </a:p>
          <a:p>
            <a:r>
              <a:rPr lang="en-GB" dirty="0"/>
              <a:t>- Read the text Devil’s Bridge and find the meaning of the sign on the computer screen. Use the clues on page 85.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71710-265B-41FA-9361-E5D83D7C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918298"/>
            <a:ext cx="3662511" cy="4676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8D2CE-76D0-4A7B-8607-512964FC0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536" y="918298"/>
            <a:ext cx="3674554" cy="46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9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C6FC-F55E-4A03-B9FB-66102542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93" y="262392"/>
            <a:ext cx="4055769" cy="1166863"/>
          </a:xfrm>
        </p:spPr>
        <p:txBody>
          <a:bodyPr>
            <a:normAutofit fontScale="90000"/>
          </a:bodyPr>
          <a:lstStyle/>
          <a:p>
            <a:r>
              <a:rPr lang="en-GB" dirty="0"/>
              <a:t>Extra exercises</a:t>
            </a:r>
            <a:br>
              <a:rPr lang="en-GB" dirty="0"/>
            </a:br>
            <a:r>
              <a:rPr lang="en-GB" dirty="0"/>
              <a:t>(page 86)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F861C-7E43-43F3-A323-74B866047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Use the knowledge from Unit 8 and write your answers in your notebooks. We will check them together afterwards.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7CD9B-0DFB-4F8E-BC6A-B8CF484B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03" y="262392"/>
            <a:ext cx="4959510" cy="63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17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</TotalTime>
  <Words>379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Unit 8 Having fun</vt:lpstr>
      <vt:lpstr>Abilities Can/can’t</vt:lpstr>
      <vt:lpstr>Can for possibility can + see/hear</vt:lpstr>
      <vt:lpstr>Must/mustn’t</vt:lpstr>
      <vt:lpstr>Extra exercises (page 86)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Having fun</dc:title>
  <dc:creator>ASUS K555LJ-XO446D</dc:creator>
  <cp:lastModifiedBy>ASUS K555LJ-XO446D</cp:lastModifiedBy>
  <cp:revision>6</cp:revision>
  <dcterms:created xsi:type="dcterms:W3CDTF">2020-03-20T11:21:37Z</dcterms:created>
  <dcterms:modified xsi:type="dcterms:W3CDTF">2020-03-20T12:11:02Z</dcterms:modified>
</cp:coreProperties>
</file>