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93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6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9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932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6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0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2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2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1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8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D5A8550-2A42-458F-96C0-5CCA8E8BD85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804789D-CC08-4EAC-BCE2-48FB9498D39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5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0780-9A4D-4290-B181-6CE6F4688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8</a:t>
            </a:r>
            <a:br>
              <a:rPr lang="en-US" dirty="0"/>
            </a:br>
            <a:r>
              <a:rPr lang="en-US" dirty="0"/>
              <a:t>Experiences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97C10-7B94-404E-B933-E20E2A511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Teacher: Darko </a:t>
            </a:r>
            <a:r>
              <a:rPr lang="en-US" dirty="0" err="1"/>
              <a:t>Ackovski</a:t>
            </a:r>
            <a:r>
              <a:rPr lang="en-US" dirty="0"/>
              <a:t> 					Class: VIII-1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3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FC1D59-1401-4BA4-B3EC-B254FF81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209316" cy="2546252"/>
          </a:xfrm>
        </p:spPr>
        <p:txBody>
          <a:bodyPr>
            <a:normAutofit/>
          </a:bodyPr>
          <a:lstStyle/>
          <a:p>
            <a:r>
              <a:rPr lang="en-US" sz="3600" dirty="0"/>
              <a:t>Key vocabulary Step 1:</a:t>
            </a:r>
            <a:br>
              <a:rPr lang="en-US" sz="3600" dirty="0"/>
            </a:br>
            <a:r>
              <a:rPr lang="en-US" sz="3600" dirty="0"/>
              <a:t>Present Perfect + ever/never and just</a:t>
            </a:r>
            <a:br>
              <a:rPr lang="en-US" sz="3600" dirty="0"/>
            </a:br>
            <a:r>
              <a:rPr lang="en-US" sz="3600" dirty="0"/>
              <a:t>(pages 80-81)</a:t>
            </a:r>
            <a:endParaRPr lang="en-GB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FDB45-76EC-4783-AF6C-E452CC6D3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079" y="2751525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use Present Perfect with </a:t>
            </a:r>
            <a:r>
              <a:rPr lang="en-US" b="1" dirty="0"/>
              <a:t>ever</a:t>
            </a:r>
            <a:r>
              <a:rPr lang="en-US" dirty="0"/>
              <a:t> or </a:t>
            </a:r>
            <a:r>
              <a:rPr lang="en-US" b="1" dirty="0"/>
              <a:t>never</a:t>
            </a:r>
            <a:r>
              <a:rPr lang="en-US" dirty="0"/>
              <a:t> to talk about our experiences. It is not important when something happened;</a:t>
            </a:r>
          </a:p>
          <a:p>
            <a:r>
              <a:rPr lang="en-US" dirty="0"/>
              <a:t>We also use Present Perfect to ask about past experiences until now (e.g. Have you </a:t>
            </a:r>
            <a:r>
              <a:rPr lang="en-US" b="1" dirty="0"/>
              <a:t>ever</a:t>
            </a:r>
            <a:r>
              <a:rPr lang="en-US" dirty="0"/>
              <a:t> been to Africa?);</a:t>
            </a:r>
          </a:p>
          <a:p>
            <a:r>
              <a:rPr lang="en-US" dirty="0"/>
              <a:t>When we use Present Perfect + never, we use the affirmative form of the verb, since never is a negative form itself (e.g. We have </a:t>
            </a:r>
            <a:r>
              <a:rPr lang="en-US" b="1" dirty="0"/>
              <a:t>never</a:t>
            </a:r>
            <a:r>
              <a:rPr lang="en-US" dirty="0"/>
              <a:t> tried parasailing.);</a:t>
            </a:r>
          </a:p>
          <a:p>
            <a:r>
              <a:rPr lang="en-GB" dirty="0"/>
              <a:t>Read the texts and give answers to the exercises 1-6;</a:t>
            </a:r>
          </a:p>
          <a:p>
            <a:r>
              <a:rPr lang="en-GB" dirty="0"/>
              <a:t>In Exercise 7, write two things you have done until now, two things you have never done so far and ask two questions with ever (Have you ever…?)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15171-6CEB-4F3D-BD8D-658E61F4B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211" y="951260"/>
            <a:ext cx="3729603" cy="4955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E20D0D-1C58-4826-ADF7-23CC729EB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09" y="951260"/>
            <a:ext cx="3734210" cy="49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BC06-0784-4B46-925E-697341F3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361"/>
            <a:ext cx="4223384" cy="2311878"/>
          </a:xfrm>
        </p:spPr>
        <p:txBody>
          <a:bodyPr>
            <a:noAutofit/>
          </a:bodyPr>
          <a:lstStyle/>
          <a:p>
            <a:r>
              <a:rPr lang="en-US" sz="3600" dirty="0"/>
              <a:t>Key vocabulary Step 2:</a:t>
            </a:r>
            <a:br>
              <a:rPr lang="en-US" sz="3600" dirty="0"/>
            </a:br>
            <a:r>
              <a:rPr lang="en-US" sz="3600" dirty="0"/>
              <a:t>Present Perfect + for/since</a:t>
            </a:r>
            <a:br>
              <a:rPr lang="en-US" sz="3600" dirty="0"/>
            </a:br>
            <a:r>
              <a:rPr lang="en-US" sz="3600" dirty="0"/>
              <a:t>How long…?</a:t>
            </a:r>
            <a:br>
              <a:rPr lang="en-US" sz="3600" dirty="0"/>
            </a:br>
            <a:r>
              <a:rPr lang="en-US" sz="3600" dirty="0"/>
              <a:t>(pages 82-83)</a:t>
            </a:r>
            <a:endParaRPr lang="en-GB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0DFAD-C006-4A03-B703-83B186EBD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147" y="2549770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use Present Perfect + </a:t>
            </a:r>
            <a:r>
              <a:rPr lang="en-US" b="1" dirty="0"/>
              <a:t>for</a:t>
            </a:r>
            <a:r>
              <a:rPr lang="en-US" dirty="0"/>
              <a:t> and </a:t>
            </a:r>
            <a:r>
              <a:rPr lang="en-US" b="1" dirty="0"/>
              <a:t>since</a:t>
            </a:r>
            <a:r>
              <a:rPr lang="en-US" dirty="0"/>
              <a:t> when we answer to the question </a:t>
            </a:r>
            <a:r>
              <a:rPr lang="en-US" b="1" dirty="0"/>
              <a:t>How long…?</a:t>
            </a:r>
            <a:r>
              <a:rPr lang="en-US" dirty="0"/>
              <a:t> (e.g. How long have you been here? - I have been here since 11:15.);</a:t>
            </a:r>
          </a:p>
          <a:p>
            <a:r>
              <a:rPr lang="en-US" b="1" dirty="0"/>
              <a:t>The main difference is that when we use Present Perfect + since, this is a point in time (when something started), while we use Present Perfect + for to show a period of time (how much time has passed until now).</a:t>
            </a:r>
            <a:endParaRPr lang="en-US" dirty="0"/>
          </a:p>
          <a:p>
            <a:r>
              <a:rPr lang="en-US" dirty="0"/>
              <a:t>Read the presentation and complete the sentences in Exercise 4;</a:t>
            </a:r>
          </a:p>
          <a:p>
            <a:r>
              <a:rPr lang="en-US" dirty="0"/>
              <a:t>In Exercise 5, choose what time expression goes with for and what time expression goes with since;</a:t>
            </a:r>
          </a:p>
          <a:p>
            <a:r>
              <a:rPr lang="en-US" dirty="0"/>
              <a:t>Write a description of somebody you know. Use </a:t>
            </a:r>
            <a:r>
              <a:rPr lang="en-US" b="1" dirty="0"/>
              <a:t>for</a:t>
            </a:r>
            <a:r>
              <a:rPr lang="en-US" dirty="0"/>
              <a:t> and </a:t>
            </a:r>
            <a:r>
              <a:rPr lang="en-US" b="1" dirty="0"/>
              <a:t>since</a:t>
            </a:r>
            <a:r>
              <a:rPr lang="en-US" dirty="0"/>
              <a:t> to describe that person.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0DEA5-B83B-4222-B77F-63244208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145" y="1257300"/>
            <a:ext cx="3630011" cy="480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8C5C4-2256-47AF-BCEC-2990B7A93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036" y="1068387"/>
            <a:ext cx="3613037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433B-6271-49ED-B17A-A734AEFA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57" y="143067"/>
            <a:ext cx="4112040" cy="2378443"/>
          </a:xfrm>
        </p:spPr>
        <p:txBody>
          <a:bodyPr>
            <a:noAutofit/>
          </a:bodyPr>
          <a:lstStyle/>
          <a:p>
            <a:r>
              <a:rPr lang="en-US" sz="3600" dirty="0"/>
              <a:t>Key vocabulary Step 3:</a:t>
            </a:r>
            <a:br>
              <a:rPr lang="en-US" sz="3600" dirty="0"/>
            </a:br>
            <a:r>
              <a:rPr lang="en-US" sz="3600" dirty="0"/>
              <a:t>Prepositions of time</a:t>
            </a:r>
            <a:br>
              <a:rPr lang="en-US" sz="3600" dirty="0"/>
            </a:br>
            <a:r>
              <a:rPr lang="en-US" sz="3600" dirty="0"/>
              <a:t>Read and write a biography</a:t>
            </a:r>
            <a:br>
              <a:rPr lang="en-US" sz="3600" dirty="0"/>
            </a:br>
            <a:r>
              <a:rPr lang="en-US" sz="3600" dirty="0"/>
              <a:t>(pages 84-85)</a:t>
            </a:r>
            <a:endParaRPr lang="en-GB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67938-181E-4043-8549-FF058F31B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457" y="2521510"/>
            <a:ext cx="3932237" cy="41934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Read the text about U2 and talk about two things you have never heard about this band before;</a:t>
            </a:r>
          </a:p>
          <a:p>
            <a:r>
              <a:rPr lang="en-GB" dirty="0"/>
              <a:t>We use </a:t>
            </a:r>
            <a:r>
              <a:rPr lang="en-GB" b="1" dirty="0"/>
              <a:t>in</a:t>
            </a:r>
            <a:r>
              <a:rPr lang="en-GB" dirty="0"/>
              <a:t> to describe which time of the day, which month, year or season something happened (e.g. I have breakfast </a:t>
            </a:r>
            <a:r>
              <a:rPr lang="en-GB" b="1" dirty="0"/>
              <a:t>in</a:t>
            </a:r>
            <a:r>
              <a:rPr lang="en-GB" dirty="0"/>
              <a:t> the morning; Peter was born </a:t>
            </a:r>
            <a:r>
              <a:rPr lang="en-GB" b="1" dirty="0"/>
              <a:t>in</a:t>
            </a:r>
            <a:r>
              <a:rPr lang="en-GB" dirty="0"/>
              <a:t> January; Mary moved to New York </a:t>
            </a:r>
            <a:r>
              <a:rPr lang="en-GB" b="1" dirty="0"/>
              <a:t>in</a:t>
            </a:r>
            <a:r>
              <a:rPr lang="en-GB" dirty="0"/>
              <a:t> 2018). </a:t>
            </a:r>
          </a:p>
          <a:p>
            <a:r>
              <a:rPr lang="en-GB" dirty="0"/>
              <a:t>We use </a:t>
            </a:r>
            <a:r>
              <a:rPr lang="en-GB" b="1" dirty="0"/>
              <a:t>at</a:t>
            </a:r>
            <a:r>
              <a:rPr lang="en-GB" dirty="0"/>
              <a:t> to describe at what specific time something happened (e.g. I called my friend Anna </a:t>
            </a:r>
            <a:r>
              <a:rPr lang="en-GB" b="1" dirty="0"/>
              <a:t>at</a:t>
            </a:r>
            <a:r>
              <a:rPr lang="en-GB" dirty="0"/>
              <a:t> 10:45 yesterday.);</a:t>
            </a:r>
          </a:p>
          <a:p>
            <a:r>
              <a:rPr lang="en-GB" dirty="0"/>
              <a:t>We use </a:t>
            </a:r>
            <a:r>
              <a:rPr lang="en-GB" b="1" dirty="0"/>
              <a:t>on</a:t>
            </a:r>
            <a:r>
              <a:rPr lang="en-GB" dirty="0"/>
              <a:t> to describe on which date something happened (The football match was </a:t>
            </a:r>
            <a:r>
              <a:rPr lang="en-GB" b="1" dirty="0"/>
              <a:t>on</a:t>
            </a:r>
            <a:r>
              <a:rPr lang="en-GB" dirty="0"/>
              <a:t> 22</a:t>
            </a:r>
            <a:r>
              <a:rPr lang="en-GB" baseline="30000" dirty="0"/>
              <a:t>nd</a:t>
            </a:r>
            <a:r>
              <a:rPr lang="en-GB" dirty="0"/>
              <a:t> June).</a:t>
            </a:r>
          </a:p>
          <a:p>
            <a:r>
              <a:rPr lang="en-GB" dirty="0"/>
              <a:t>Write about your music idol. Use the writing guide and use prepositions of time. Then write about yourself.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88943-5C52-43E0-8A8B-A6E87E9D0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926" y="877472"/>
            <a:ext cx="3861772" cy="5103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C233B-C29F-4C3A-91AA-6400F4633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698" y="877472"/>
            <a:ext cx="3864145" cy="51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B889-C946-4D9F-9C45-2EF7FCF4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19" y="228600"/>
            <a:ext cx="3826412" cy="1463040"/>
          </a:xfrm>
        </p:spPr>
        <p:txBody>
          <a:bodyPr/>
          <a:lstStyle/>
          <a:p>
            <a:r>
              <a:rPr lang="en-US" dirty="0"/>
              <a:t>Extra exercises</a:t>
            </a:r>
            <a:br>
              <a:rPr lang="en-US" dirty="0"/>
            </a:br>
            <a:r>
              <a:rPr lang="en-US" dirty="0"/>
              <a:t>(page 86)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A2D14-4760-4FF7-85FE-F341341DE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8505B-59C0-48C2-A221-62EA42DF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82" y="228600"/>
            <a:ext cx="483019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22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</TotalTime>
  <Words>466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Unit 8 Experiences</vt:lpstr>
      <vt:lpstr>Key vocabulary Step 1: Present Perfect + ever/never and just (pages 80-81)</vt:lpstr>
      <vt:lpstr>Key vocabulary Step 2: Present Perfect + for/since How long…? (pages 82-83)</vt:lpstr>
      <vt:lpstr>Key vocabulary Step 3: Prepositions of time Read and write a biography (pages 84-85)</vt:lpstr>
      <vt:lpstr>Extra exercises (page 86)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Experiences</dc:title>
  <dc:creator>ASUS K555LJ-XO446D</dc:creator>
  <cp:lastModifiedBy>ASUS K555LJ-XO446D</cp:lastModifiedBy>
  <cp:revision>7</cp:revision>
  <dcterms:created xsi:type="dcterms:W3CDTF">2020-03-20T14:46:16Z</dcterms:created>
  <dcterms:modified xsi:type="dcterms:W3CDTF">2020-03-20T15:42:05Z</dcterms:modified>
</cp:coreProperties>
</file>