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6" r:id="rId3"/>
    <p:sldId id="264" r:id="rId4"/>
    <p:sldId id="265" r:id="rId5"/>
    <p:sldId id="257" r:id="rId6"/>
    <p:sldId id="266" r:id="rId7"/>
    <p:sldId id="258" r:id="rId8"/>
    <p:sldId id="267" r:id="rId9"/>
    <p:sldId id="263" r:id="rId10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75FA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0" autoAdjust="0"/>
    <p:restoredTop sz="89558" autoAdjust="0"/>
  </p:normalViewPr>
  <p:slideViewPr>
    <p:cSldViewPr snapToGrid="0">
      <p:cViewPr varScale="1">
        <p:scale>
          <a:sx n="65" d="100"/>
          <a:sy n="65" d="100"/>
        </p:scale>
        <p:origin x="-140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70B70351-6D41-48B6-8DC6-08E79E9C1F80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60340475-1510-4537-8A1E-6A2350BC58A7}" type="slidenum">
              <a:rPr lang="mk-MK" smtClean="0"/>
              <a:pPr/>
              <a:t>‹#›</a:t>
            </a:fld>
            <a:endParaRPr lang="mk-MK"/>
          </a:p>
        </p:txBody>
      </p:sp>
      <p:grpSp>
        <p:nvGrpSpPr>
          <p:cNvPr id="9" name="Group 8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023602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0351-6D41-48B6-8DC6-08E79E9C1F80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475-1510-4537-8A1E-6A2350BC58A7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33673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70B70351-6D41-48B6-8DC6-08E79E9C1F80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60340475-1510-4537-8A1E-6A2350BC58A7}" type="slidenum">
              <a:rPr lang="mk-MK" smtClean="0"/>
              <a:pPr/>
              <a:t>‹#›</a:t>
            </a:fld>
            <a:endParaRPr lang="mk-MK"/>
          </a:p>
        </p:txBody>
      </p:sp>
      <p:cxnSp>
        <p:nvCxnSpPr>
          <p:cNvPr id="7" name="Straight Connector 6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87566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0351-6D41-48B6-8DC6-08E79E9C1F80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475-1510-4537-8A1E-6A2350BC58A7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399961465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0351-6D41-48B6-8DC6-08E79E9C1F80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475-1510-4537-8A1E-6A2350BC58A7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14321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0351-6D41-48B6-8DC6-08E79E9C1F80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475-1510-4537-8A1E-6A2350BC58A7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523334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0351-6D41-48B6-8DC6-08E79E9C1F80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475-1510-4537-8A1E-6A2350BC58A7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2383013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0351-6D41-48B6-8DC6-08E79E9C1F80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475-1510-4537-8A1E-6A2350BC58A7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0348040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0351-6D41-48B6-8DC6-08E79E9C1F80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475-1510-4537-8A1E-6A2350BC58A7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6178782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0351-6D41-48B6-8DC6-08E79E9C1F80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475-1510-4537-8A1E-6A2350BC58A7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277778986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0351-6D41-48B6-8DC6-08E79E9C1F80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475-1510-4537-8A1E-6A2350BC58A7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425214809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0351-6D41-48B6-8DC6-08E79E9C1F80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475-1510-4537-8A1E-6A2350BC58A7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38582822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0351-6D41-48B6-8DC6-08E79E9C1F80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475-1510-4537-8A1E-6A2350BC58A7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6460384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0351-6D41-48B6-8DC6-08E79E9C1F80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475-1510-4537-8A1E-6A2350BC58A7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30497693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0351-6D41-48B6-8DC6-08E79E9C1F80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475-1510-4537-8A1E-6A2350BC58A7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2618486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0B70351-6D41-48B6-8DC6-08E79E9C1F80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0340475-1510-4537-8A1E-6A2350BC58A7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861801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0351-6D41-48B6-8DC6-08E79E9C1F80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475-1510-4537-8A1E-6A2350BC58A7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5195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0351-6D41-48B6-8DC6-08E79E9C1F80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475-1510-4537-8A1E-6A2350BC58A7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55583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0351-6D41-48B6-8DC6-08E79E9C1F80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475-1510-4537-8A1E-6A2350BC58A7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288071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0351-6D41-48B6-8DC6-08E79E9C1F80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475-1510-4537-8A1E-6A2350BC58A7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299286033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70B70351-6D41-48B6-8DC6-08E79E9C1F80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60340475-1510-4537-8A1E-6A2350BC58A7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383081432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70B70351-6D41-48B6-8DC6-08E79E9C1F80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60340475-1510-4537-8A1E-6A2350BC58A7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3702801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70B70351-6D41-48B6-8DC6-08E79E9C1F80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0340475-1510-4537-8A1E-6A2350BC58A7}" type="slidenum">
              <a:rPr lang="mk-MK" smtClean="0"/>
              <a:pPr/>
              <a:t>‹#›</a:t>
            </a:fld>
            <a:endParaRPr lang="mk-MK"/>
          </a:p>
        </p:txBody>
      </p:sp>
      <p:cxnSp>
        <p:nvCxnSpPr>
          <p:cNvPr id="9" name="Straight Connector 8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xmlns="" val="395349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70351-6D41-48B6-8DC6-08E79E9C1F80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40475-1510-4537-8A1E-6A2350BC58A7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389985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 </a:t>
            </a:r>
            <a:endParaRPr lang="mk-MK" dirty="0"/>
          </a:p>
        </p:txBody>
      </p:sp>
      <p:sp>
        <p:nvSpPr>
          <p:cNvPr id="4" name="Rectangle 3"/>
          <p:cNvSpPr/>
          <p:nvPr/>
        </p:nvSpPr>
        <p:spPr>
          <a:xfrm>
            <a:off x="7772076" y="1406025"/>
            <a:ext cx="409102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mk-MK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Адаптација на </a:t>
            </a:r>
            <a:r>
              <a:rPr lang="mk-MK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животните и </a:t>
            </a:r>
            <a:r>
              <a:rPr lang="mk-MK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ра</a:t>
            </a:r>
            <a:r>
              <a:rPr lang="mk-MK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стенијата 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6923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Живеалиште и животна средина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Живеалиште е местото во кое живее организмот!</a:t>
            </a:r>
          </a:p>
          <a:p>
            <a:endParaRPr lang="mk-MK" dirty="0"/>
          </a:p>
          <a:p>
            <a:pPr marL="0" indent="0">
              <a:buNone/>
            </a:pPr>
            <a:r>
              <a:rPr lang="mk-MK" b="1" u="sng" dirty="0" smtClean="0"/>
              <a:t> Што е животна средина?</a:t>
            </a:r>
          </a:p>
          <a:p>
            <a:pPr>
              <a:buFontTx/>
              <a:buChar char="-"/>
            </a:pPr>
            <a:r>
              <a:rPr lang="mk-MK" dirty="0" smtClean="0"/>
              <a:t>Под животна средина се подразбира збирот од сите надворешни фактори (биотички и абиотички) на кои е изложен еден организам.</a:t>
            </a:r>
          </a:p>
          <a:p>
            <a:pPr>
              <a:buFontTx/>
              <a:buChar char="-"/>
            </a:pPr>
            <a:r>
              <a:rPr lang="mk-MK" dirty="0" smtClean="0"/>
              <a:t>Секоја животна средина се одликува со посебна комбинација на еколошки фактори</a:t>
            </a:r>
            <a:r>
              <a:rPr lang="en-US" dirty="0" smtClean="0"/>
              <a:t>: </a:t>
            </a:r>
            <a:r>
              <a:rPr lang="mk-MK" dirty="0" smtClean="0"/>
              <a:t>храна, вода, воздух, светлина, топлина, скривалиште и др.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6987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68" y="245806"/>
            <a:ext cx="933081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44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На земјата постојат три големи животни средини</a:t>
            </a:r>
            <a:r>
              <a:rPr lang="en-US" sz="44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:</a:t>
            </a:r>
          </a:p>
          <a:p>
            <a:endParaRPr lang="en-US" sz="44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mk-MK" sz="44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водена</a:t>
            </a:r>
            <a:r>
              <a:rPr lang="en-US" sz="44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mk-MK" sz="4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в</a:t>
            </a:r>
            <a:r>
              <a:rPr lang="mk-MK" sz="44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оздушна</a:t>
            </a:r>
            <a:r>
              <a:rPr lang="en-US" sz="44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;</a:t>
            </a:r>
            <a:endParaRPr lang="mk-MK" sz="4400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mk-MK" sz="4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к</a:t>
            </a:r>
            <a:r>
              <a:rPr lang="mk-MK" sz="44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опнена.</a:t>
            </a:r>
            <a:endParaRPr lang="en-US" sz="4400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en-US" sz="4400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sz="44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4968" y="5014452"/>
            <a:ext cx="10510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Живите организми се адаптираат (прилагодуваат) на промените на животната средина на различни начини.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7023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0649" y="805113"/>
            <a:ext cx="8897565" cy="1560716"/>
          </a:xfrm>
        </p:spPr>
        <p:txBody>
          <a:bodyPr>
            <a:normAutofit/>
          </a:bodyPr>
          <a:lstStyle/>
          <a:p>
            <a:r>
              <a:rPr lang="mk-MK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Адаптација</a:t>
            </a:r>
            <a:endParaRPr lang="mk-MK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5829"/>
            <a:ext cx="12192000" cy="3572855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mk-MK" sz="3100" dirty="0" smtClean="0"/>
              <a:t>Адаптација е прилагодување на организмот на условите во својата животна средина.</a:t>
            </a:r>
          </a:p>
          <a:p>
            <a:pPr>
              <a:buFontTx/>
              <a:buChar char="-"/>
            </a:pPr>
            <a:r>
              <a:rPr lang="mk-MK" sz="3100" dirty="0" smtClean="0"/>
              <a:t>Во текот на еволуцијата можат да опстанат само оние живи суштества што добро се приспособуваат на својата животна средина.</a:t>
            </a:r>
          </a:p>
          <a:p>
            <a:pPr>
              <a:buFontTx/>
              <a:buChar char="-"/>
            </a:pPr>
            <a:r>
              <a:rPr lang="mk-MK" sz="3100" dirty="0" smtClean="0"/>
              <a:t>Кај живите организми има многубројни примери за адаптација кон условите на животната средина.  </a:t>
            </a:r>
          </a:p>
        </p:txBody>
      </p:sp>
    </p:spTree>
    <p:extLst>
      <p:ext uri="{BB962C8B-B14F-4D97-AF65-F5344CB8AC3E}">
        <p14:creationId xmlns:p14="http://schemas.microsoft.com/office/powerpoint/2010/main" xmlns="" val="901269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mk-MK" dirty="0" smtClean="0"/>
              <a:t>Адаптација на животни и растенија во копнена средина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3794" y="2556387"/>
            <a:ext cx="97732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Копнените </a:t>
            </a:r>
            <a:r>
              <a:rPr lang="mk-MK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организми </a:t>
            </a:r>
            <a:r>
              <a:rPr lang="mk-MK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се </a:t>
            </a:r>
            <a:r>
              <a:rPr lang="mk-MK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приспособиле да живеат на многу различни начини бидејќи копното нуди различни услови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:</a:t>
            </a:r>
          </a:p>
          <a:p>
            <a:endParaRPr lang="mk-MK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mk-MK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топлина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;</a:t>
            </a:r>
            <a:endParaRPr lang="mk-MK" sz="28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mk-MK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сонце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;</a:t>
            </a:r>
            <a:endParaRPr lang="mk-MK" sz="28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mk-MK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х</a:t>
            </a:r>
            <a:r>
              <a:rPr lang="mk-MK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рана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;</a:t>
            </a:r>
            <a:endParaRPr lang="mk-MK" sz="28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mk-MK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в</a:t>
            </a:r>
            <a:r>
              <a:rPr lang="mk-MK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ода и др.</a:t>
            </a:r>
          </a:p>
        </p:txBody>
      </p:sp>
    </p:spTree>
    <p:extLst>
      <p:ext uri="{BB962C8B-B14F-4D97-AF65-F5344CB8AC3E}">
        <p14:creationId xmlns:p14="http://schemas.microsoft.com/office/powerpoint/2010/main" xmlns="" val="1431857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9849" y="640917"/>
            <a:ext cx="8897565" cy="1560716"/>
          </a:xfrm>
        </p:spPr>
        <p:txBody>
          <a:bodyPr/>
          <a:lstStyle/>
          <a:p>
            <a:r>
              <a:rPr lang="mk-MK" dirty="0" smtClean="0"/>
              <a:t>Адаптација на растенија и животни во тропските предели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69028"/>
            <a:ext cx="11704271" cy="4419600"/>
          </a:xfrm>
        </p:spPr>
        <p:txBody>
          <a:bodyPr>
            <a:noAutofit/>
          </a:bodyPr>
          <a:lstStyle/>
          <a:p>
            <a:r>
              <a:rPr lang="mk-MK" sz="2600" dirty="0" smtClean="0"/>
              <a:t>Тропските предели нудат најповолни услови за живот и затоа овие предели се густо населени со разновиден свет, пример</a:t>
            </a:r>
            <a:r>
              <a:rPr lang="en-US" sz="2600" dirty="0" smtClean="0"/>
              <a:t>: </a:t>
            </a:r>
            <a:r>
              <a:rPr lang="mk-MK" sz="2600" dirty="0" smtClean="0"/>
              <a:t>смокви-задучувачи. Стр.64</a:t>
            </a:r>
          </a:p>
          <a:p>
            <a:endParaRPr lang="mk-MK" sz="2600" dirty="0" smtClean="0"/>
          </a:p>
          <a:p>
            <a:r>
              <a:rPr lang="mk-MK" sz="2600" dirty="0" smtClean="0"/>
              <a:t>Пустините нудат посурови животни услови</a:t>
            </a:r>
            <a:r>
              <a:rPr lang="en-US" sz="2600" dirty="0" smtClean="0"/>
              <a:t>: </a:t>
            </a:r>
            <a:r>
              <a:rPr lang="mk-MK" sz="2600" dirty="0" smtClean="0"/>
              <a:t>висока температура дење со ниски температури во ноќните </a:t>
            </a:r>
            <a:r>
              <a:rPr lang="mk-MK" sz="2600" dirty="0" smtClean="0"/>
              <a:t>часови</a:t>
            </a:r>
            <a:r>
              <a:rPr lang="mk-MK" sz="2600" dirty="0" smtClean="0"/>
              <a:t>, големи суши и малку вода. Затоа животните се проспособиле за да опстанат. Тие најчесто ноќе се активни, а дење се кријат во дупки и пештери, пример</a:t>
            </a:r>
            <a:r>
              <a:rPr lang="en-US" sz="2600" dirty="0" smtClean="0"/>
              <a:t>:</a:t>
            </a:r>
            <a:r>
              <a:rPr lang="mk-MK" sz="2600" dirty="0" smtClean="0"/>
              <a:t> Арапска антилопа. Стр. 66</a:t>
            </a:r>
          </a:p>
          <a:p>
            <a:endParaRPr lang="mk-MK" sz="2800" dirty="0"/>
          </a:p>
        </p:txBody>
      </p:sp>
    </p:spTree>
    <p:extLst>
      <p:ext uri="{BB962C8B-B14F-4D97-AF65-F5344CB8AC3E}">
        <p14:creationId xmlns:p14="http://schemas.microsoft.com/office/powerpoint/2010/main" xmlns="" val="3581681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mk-MK" dirty="0" smtClean="0"/>
              <a:t>Адаптација на животни и растенија во водена средина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5471" y="2556387"/>
            <a:ext cx="105008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mk-MK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Во водната животна средина живеат водни растенија и животни.</a:t>
            </a:r>
          </a:p>
          <a:p>
            <a:pPr marL="285750" indent="-285750">
              <a:buFontTx/>
              <a:buChar char="-"/>
            </a:pPr>
            <a:r>
              <a:rPr lang="mk-MK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Алгите живеат во горните слоеви на водата, дотаму до каде продира светлината за да можат да вршат фотосинтеза.</a:t>
            </a:r>
          </a:p>
          <a:p>
            <a:pPr marL="285750" indent="-285750">
              <a:buFontTx/>
              <a:buChar char="-"/>
            </a:pPr>
            <a:r>
              <a:rPr lang="mk-MK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Рибите имаат хидродинамична форма на телото, се движат со перки, дишат на жабри.</a:t>
            </a:r>
          </a:p>
          <a:p>
            <a:pPr marL="285750" indent="-285750">
              <a:buFontTx/>
              <a:buChar char="-"/>
            </a:pPr>
            <a:r>
              <a:rPr lang="mk-MK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Раковите живеат на дното од реката, имаат тело покриено со оклоп и добро развиени сетила.</a:t>
            </a:r>
          </a:p>
          <a:p>
            <a:pPr marL="285750" indent="-285750">
              <a:buFontTx/>
              <a:buChar char="-"/>
            </a:pPr>
            <a:r>
              <a:rPr lang="mk-MK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Водните растенија живеат на површината и имаат зелени листови и цвет.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2581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Прашања</a:t>
            </a:r>
            <a:r>
              <a:rPr lang="en-US" dirty="0" smtClean="0"/>
              <a:t>: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mk-MK" dirty="0" smtClean="0"/>
              <a:t>Опиши ги адаптациите на кактусот што му помагаат да преживее во пустината.</a:t>
            </a:r>
          </a:p>
          <a:p>
            <a:pPr marL="514350" indent="-514350">
              <a:buAutoNum type="arabicPeriod"/>
            </a:pPr>
            <a:r>
              <a:rPr lang="mk-MK" dirty="0" smtClean="0"/>
              <a:t>Кои адаптации ги има камилата за да може да патува во пустината?</a:t>
            </a:r>
          </a:p>
          <a:p>
            <a:pPr marL="514350" indent="-514350">
              <a:buAutoNum type="arabicPeriod"/>
            </a:pPr>
            <a:r>
              <a:rPr lang="mk-MK" dirty="0" smtClean="0"/>
              <a:t>Сибирските смреки растат само во текот на летото, а не во текот на зимата. Објасни зошто.</a:t>
            </a:r>
          </a:p>
          <a:p>
            <a:pPr marL="514350" indent="-514350">
              <a:buAutoNum type="arabicPeriod"/>
            </a:pPr>
            <a:r>
              <a:rPr lang="mk-MK" dirty="0" smtClean="0"/>
              <a:t>Смоквите- задушуваши создаваат слатки сочни плодови. Како тоа им помага за расејување на нивните семиња до местото погодено за </a:t>
            </a:r>
            <a:r>
              <a:rPr lang="en-US" dirty="0" smtClean="0"/>
              <a:t>‘</a:t>
            </a:r>
            <a:r>
              <a:rPr lang="mk-MK" dirty="0" smtClean="0"/>
              <a:t>ртење?</a:t>
            </a:r>
          </a:p>
          <a:p>
            <a:pPr marL="514350" indent="-514350">
              <a:buNone/>
            </a:pPr>
            <a:endParaRPr lang="mk-MK" dirty="0"/>
          </a:p>
          <a:p>
            <a:pPr marL="0" indent="0">
              <a:buNone/>
            </a:pPr>
            <a:r>
              <a:rPr lang="mk-MK" dirty="0" smtClean="0"/>
              <a:t>Одговорите пратете ги на следниот </a:t>
            </a:r>
            <a:r>
              <a:rPr lang="en-US" dirty="0" smtClean="0"/>
              <a:t>e-mail:</a:t>
            </a:r>
            <a:r>
              <a:rPr lang="mk-MK" dirty="0" smtClean="0"/>
              <a:t> </a:t>
            </a:r>
            <a:r>
              <a:rPr lang="en-US" dirty="0" smtClean="0"/>
              <a:t>dragitodorovski123@gmail.com</a:t>
            </a:r>
            <a:endParaRPr lang="mk-MK" dirty="0"/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xmlns="" val="508367423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eathered" id="{EEC9B30E-2747-4D42-BCBE-A02BDEEEA114}" vid="{E2D42CFC-65DC-41E3-8961-A8E5A29913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207</TotalTime>
  <Words>428</Words>
  <Application>Microsoft Office PowerPoint</Application>
  <PresentationFormat>Custom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Feathered</vt:lpstr>
      <vt:lpstr>Office Theme</vt:lpstr>
      <vt:lpstr> </vt:lpstr>
      <vt:lpstr>Живеалиште и животна средина</vt:lpstr>
      <vt:lpstr>Slide 3</vt:lpstr>
      <vt:lpstr>Адаптација</vt:lpstr>
      <vt:lpstr>Адаптација на животни и растенија во копнена средина</vt:lpstr>
      <vt:lpstr>Адаптација на растенија и животни во тропските предели</vt:lpstr>
      <vt:lpstr>Адаптација на животни и растенија во водена средина</vt:lpstr>
      <vt:lpstr>Прашања: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Sofi</dc:creator>
  <cp:lastModifiedBy>Windows User</cp:lastModifiedBy>
  <cp:revision>19</cp:revision>
  <dcterms:created xsi:type="dcterms:W3CDTF">2018-03-19T21:21:35Z</dcterms:created>
  <dcterms:modified xsi:type="dcterms:W3CDTF">2020-03-23T21:02:23Z</dcterms:modified>
</cp:coreProperties>
</file>