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2AF85-5F1F-4DA0-BC3D-025F367A128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F353-E4E0-4C02-B70E-34B2F368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EF353-E4E0-4C02-B70E-34B2F36822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Работна седмица 16-20 март 2020 год</a:t>
            </a:r>
            <a:br>
              <a:rPr lang="mk-MK" dirty="0"/>
            </a:br>
            <a:r>
              <a:rPr lang="mk-MK" dirty="0"/>
              <a:t>по предметот </a:t>
            </a:r>
            <a:r>
              <a:rPr lang="mk-MK" b="1" u="sng" dirty="0"/>
              <a:t>англиски јазик за </a:t>
            </a:r>
            <a:r>
              <a:rPr lang="en-US" b="1" u="sng" dirty="0"/>
              <a:t>IV</a:t>
            </a:r>
            <a:r>
              <a:rPr lang="mk-MK" b="1" u="sng" dirty="0"/>
              <a:t> одд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mk-MK" dirty="0"/>
              <a:t>ОУ „Гоце Делчев“ - Битола</a:t>
            </a:r>
            <a:endParaRPr lang="en-US" dirty="0"/>
          </a:p>
          <a:p>
            <a:pPr>
              <a:buNone/>
            </a:pPr>
            <a:r>
              <a:rPr lang="mk-MK" dirty="0"/>
              <a:t>Англиски јазик за 4 одделение </a:t>
            </a:r>
          </a:p>
          <a:p>
            <a:pPr>
              <a:buNone/>
            </a:pPr>
            <a:r>
              <a:rPr lang="mk-MK" dirty="0"/>
              <a:t>Учебник: </a:t>
            </a:r>
            <a:r>
              <a:rPr lang="en-US" dirty="0"/>
              <a:t>Welcome 1</a:t>
            </a:r>
          </a:p>
          <a:p>
            <a:pPr>
              <a:buNone/>
            </a:pPr>
            <a:r>
              <a:rPr lang="mk-MK" dirty="0"/>
              <a:t>Наставна тема бр.6</a:t>
            </a:r>
          </a:p>
          <a:p>
            <a:pPr>
              <a:buNone/>
            </a:pPr>
            <a:r>
              <a:rPr lang="mk-MK" dirty="0"/>
              <a:t>Предметен наставник: Зорица Дивитарова</a:t>
            </a:r>
            <a:endParaRPr lang="en-US" dirty="0"/>
          </a:p>
          <a:p>
            <a:pPr>
              <a:buNone/>
            </a:pPr>
            <a:endParaRPr lang="mk-MK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1894362"/>
          </a:xfrm>
        </p:spPr>
        <p:txBody>
          <a:bodyPr/>
          <a:lstStyle/>
          <a:p>
            <a:pPr algn="ctr"/>
            <a:r>
              <a:rPr lang="en-US" dirty="0"/>
              <a:t>Prepositions of time: </a:t>
            </a:r>
            <a:br>
              <a:rPr lang="mk-MK" dirty="0"/>
            </a:br>
            <a:r>
              <a:rPr lang="en-US" dirty="0"/>
              <a:t>IN, AT, 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2057400"/>
          </a:xfrm>
        </p:spPr>
        <p:txBody>
          <a:bodyPr>
            <a:normAutofit lnSpcReduction="10000"/>
          </a:bodyPr>
          <a:lstStyle/>
          <a:p>
            <a:r>
              <a:rPr lang="mk-MK" dirty="0"/>
              <a:t>Предлози за време: ВО, НА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mk-MK" dirty="0"/>
              <a:t>Изработил наставник по англиски јазик</a:t>
            </a:r>
          </a:p>
          <a:p>
            <a:r>
              <a:rPr lang="mk-MK" dirty="0"/>
              <a:t>Зорица Дивитарова </a:t>
            </a:r>
          </a:p>
          <a:p>
            <a:r>
              <a:rPr lang="mk-MK" dirty="0"/>
              <a:t>ОУ „Гоце Делчев“ - Битола</a:t>
            </a:r>
          </a:p>
          <a:p>
            <a:endParaRPr lang="mk-MK" dirty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mk-MK" dirty="0"/>
              <a:t>Предлогот за време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en-US" dirty="0"/>
              <a:t> </a:t>
            </a:r>
            <a:r>
              <a:rPr lang="mk-MK" dirty="0"/>
              <a:t>се употребува со </a:t>
            </a:r>
            <a:r>
              <a:rPr lang="mk-MK" u="sng" dirty="0"/>
              <a:t>денови од неделата</a:t>
            </a:r>
            <a:r>
              <a:rPr lang="mk-MK" dirty="0"/>
              <a:t>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ON+DAYS</a:t>
            </a:r>
            <a:r>
              <a:rPr lang="mk-MK" dirty="0"/>
              <a:t>):</a:t>
            </a:r>
            <a:endParaRPr lang="en-US" dirty="0"/>
          </a:p>
          <a:p>
            <a:pPr>
              <a:buNone/>
            </a:pPr>
            <a:endParaRPr lang="mk-MK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en-US" dirty="0"/>
              <a:t> Sunday</a:t>
            </a:r>
            <a:r>
              <a:rPr lang="mk-MK" dirty="0"/>
              <a:t> (во недела)</a:t>
            </a:r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en-US" dirty="0"/>
              <a:t> Monday </a:t>
            </a:r>
            <a:r>
              <a:rPr lang="mk-MK" dirty="0"/>
              <a:t>(во понеделник)</a:t>
            </a:r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en-US" dirty="0"/>
              <a:t> Tuesday</a:t>
            </a:r>
            <a:r>
              <a:rPr lang="mk-MK" dirty="0"/>
              <a:t> (во вторник)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/>
          </a:p>
          <a:p>
            <a:pPr>
              <a:buNone/>
            </a:pPr>
            <a:r>
              <a:rPr lang="mk-MK" dirty="0"/>
              <a:t>Предлогот за време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</a:t>
            </a:r>
            <a:r>
              <a:rPr lang="mk-MK" dirty="0"/>
              <a:t> се употребува со </a:t>
            </a:r>
            <a:r>
              <a:rPr lang="mk-MK" u="sng" dirty="0"/>
              <a:t>периоди од денот</a:t>
            </a:r>
            <a:r>
              <a:rPr lang="en-US" dirty="0"/>
              <a:t> (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IN+PARTS OF THE DAY</a:t>
            </a:r>
            <a:r>
              <a:rPr lang="en-US" dirty="0"/>
              <a:t>)</a:t>
            </a:r>
          </a:p>
          <a:p>
            <a:pPr>
              <a:buNone/>
            </a:pPr>
            <a:endParaRPr lang="mk-MK" dirty="0"/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</a:t>
            </a:r>
            <a:r>
              <a:rPr lang="en-US" dirty="0"/>
              <a:t> the morning (</a:t>
            </a:r>
            <a:r>
              <a:rPr lang="mk-MK" dirty="0"/>
              <a:t>наутро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</a:t>
            </a:r>
            <a:r>
              <a:rPr lang="en-US" dirty="0"/>
              <a:t> the afternoon</a:t>
            </a:r>
            <a:r>
              <a:rPr lang="mk-MK" dirty="0"/>
              <a:t> (попладне)</a:t>
            </a:r>
            <a:endParaRPr lang="en-US" dirty="0"/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</a:t>
            </a:r>
            <a:r>
              <a:rPr lang="en-US" dirty="0"/>
              <a:t> the evening</a:t>
            </a:r>
            <a:r>
              <a:rPr lang="mk-MK" dirty="0"/>
              <a:t> (навечер)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981DA"/>
                </a:solidFill>
              </a:rPr>
              <a:t>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/>
          </a:p>
          <a:p>
            <a:pPr>
              <a:buNone/>
            </a:pPr>
            <a:r>
              <a:rPr lang="mk-MK" dirty="0"/>
              <a:t>Предлогот </a:t>
            </a:r>
            <a:r>
              <a:rPr lang="en-US" dirty="0">
                <a:solidFill>
                  <a:srgbClr val="F981DA"/>
                </a:solidFill>
              </a:rPr>
              <a:t>AT</a:t>
            </a:r>
            <a:r>
              <a:rPr lang="mk-MK" dirty="0">
                <a:solidFill>
                  <a:srgbClr val="F981DA"/>
                </a:solidFill>
              </a:rPr>
              <a:t> </a:t>
            </a:r>
            <a:r>
              <a:rPr lang="mk-MK" dirty="0"/>
              <a:t>употребува со:</a:t>
            </a:r>
          </a:p>
          <a:p>
            <a:r>
              <a:rPr lang="mk-MK" u="sng" dirty="0"/>
              <a:t> Часови</a:t>
            </a:r>
            <a:r>
              <a:rPr lang="mk-MK" dirty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F981DA"/>
                </a:solidFill>
              </a:rPr>
              <a:t>At </a:t>
            </a:r>
            <a:r>
              <a:rPr lang="en-US" dirty="0"/>
              <a:t>nine o’clock </a:t>
            </a:r>
            <a:r>
              <a:rPr lang="mk-MK" dirty="0"/>
              <a:t>(во девет часот</a:t>
            </a:r>
            <a:r>
              <a:rPr lang="en-US" dirty="0"/>
              <a:t>)</a:t>
            </a:r>
          </a:p>
          <a:p>
            <a:r>
              <a:rPr lang="en-US" u="sng" dirty="0"/>
              <a:t>Noon</a:t>
            </a:r>
          </a:p>
          <a:p>
            <a:pPr>
              <a:buNone/>
            </a:pPr>
            <a:r>
              <a:rPr lang="en-US" dirty="0">
                <a:solidFill>
                  <a:srgbClr val="F981DA"/>
                </a:solidFill>
              </a:rPr>
              <a:t>At</a:t>
            </a:r>
            <a:r>
              <a:rPr lang="en-US" dirty="0"/>
              <a:t> noon (</a:t>
            </a:r>
            <a:r>
              <a:rPr lang="mk-MK" dirty="0"/>
              <a:t>напладне</a:t>
            </a:r>
            <a:r>
              <a:rPr lang="en-US" dirty="0"/>
              <a:t>)</a:t>
            </a:r>
          </a:p>
          <a:p>
            <a:r>
              <a:rPr lang="en-US" u="sng" dirty="0"/>
              <a:t>Night</a:t>
            </a:r>
            <a:endParaRPr lang="mk-MK" u="sng" dirty="0"/>
          </a:p>
          <a:p>
            <a:pPr>
              <a:buNone/>
            </a:pPr>
            <a:r>
              <a:rPr lang="en-US" dirty="0">
                <a:solidFill>
                  <a:srgbClr val="F981DA"/>
                </a:solidFill>
              </a:rPr>
              <a:t>At</a:t>
            </a:r>
            <a:r>
              <a:rPr lang="en-US" dirty="0"/>
              <a:t> night (</a:t>
            </a:r>
            <a:r>
              <a:rPr lang="mk-MK" dirty="0"/>
              <a:t>ноќе</a:t>
            </a:r>
            <a:r>
              <a:rPr lang="en-US" dirty="0"/>
              <a:t>)</a:t>
            </a:r>
            <a:endParaRPr lang="mk-MK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172200" cy="2053590"/>
          </a:xfrm>
        </p:spPr>
        <p:txBody>
          <a:bodyPr/>
          <a:lstStyle/>
          <a:p>
            <a:r>
              <a:rPr lang="mk-MK" dirty="0"/>
              <a:t>Вежби:</a:t>
            </a:r>
            <a:br>
              <a:rPr lang="mk-MK" dirty="0"/>
            </a:br>
            <a:r>
              <a:rPr lang="mk-MK" dirty="0"/>
              <a:t>Одреди го соодветниот прилог (</a:t>
            </a:r>
            <a:r>
              <a:rPr lang="en-US" dirty="0"/>
              <a:t>at, on, in</a:t>
            </a:r>
            <a:r>
              <a:rPr lang="mk-MK" dirty="0"/>
              <a:t>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438400"/>
            <a:ext cx="6172200" cy="3943350"/>
          </a:xfrm>
        </p:spPr>
        <p:txBody>
          <a:bodyPr/>
          <a:lstStyle/>
          <a:p>
            <a:pPr marL="342900" indent="-342900">
              <a:buAutoNum type="arabicPeriod"/>
            </a:pPr>
            <a:endParaRPr lang="mk-MK" dirty="0"/>
          </a:p>
          <a:p>
            <a:pPr marL="342900" indent="-342900">
              <a:buAutoNum type="arabicPeriod"/>
            </a:pPr>
            <a:endParaRPr lang="mk-MK" dirty="0"/>
          </a:p>
          <a:p>
            <a:pPr marL="342900" indent="-342900">
              <a:buAutoNum type="arabicPeriod"/>
            </a:pPr>
            <a:r>
              <a:rPr lang="en-US" sz="2000" dirty="0"/>
              <a:t>She swims in the pool _____ the evening.</a:t>
            </a:r>
          </a:p>
          <a:p>
            <a:pPr marL="342900" indent="-342900">
              <a:buAutoNum type="arabicPeriod"/>
            </a:pPr>
            <a:r>
              <a:rPr lang="en-US" sz="2000" dirty="0"/>
              <a:t>He goes to the gym ______ the afternoon.</a:t>
            </a:r>
          </a:p>
          <a:p>
            <a:pPr marL="342900" indent="-342900">
              <a:buAutoNum type="arabicPeriod"/>
            </a:pPr>
            <a:r>
              <a:rPr lang="en-US" sz="2000" dirty="0"/>
              <a:t>I go to the theatre ________ Saturdays.</a:t>
            </a:r>
          </a:p>
          <a:p>
            <a:pPr marL="342900" indent="-342900">
              <a:buAutoNum type="arabicPeriod"/>
            </a:pPr>
            <a:r>
              <a:rPr lang="en-US" sz="2000" dirty="0"/>
              <a:t>My dad doesn’t work ______ night.</a:t>
            </a:r>
          </a:p>
          <a:p>
            <a:pPr marL="342900" indent="-342900">
              <a:buAutoNum type="arabicPeriod"/>
            </a:pPr>
            <a:r>
              <a:rPr lang="en-US" sz="2000" dirty="0"/>
              <a:t>Bob gets up _______ seven o’clock.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mk-MK" dirty="0"/>
              <a:t>Препиши го текстот во училишната тетратка по англиски и пополни ги празните места со соодветен предлог за време (</a:t>
            </a:r>
            <a:r>
              <a:rPr lang="en-US" dirty="0"/>
              <a:t>at, on, in</a:t>
            </a:r>
            <a:r>
              <a:rPr lang="mk-MK" dirty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7931"/>
            <a:ext cx="9144000" cy="3600069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250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Oriel</vt:lpstr>
      <vt:lpstr>Работна седмица 16-20 март 2020 год по предметот англиски јазик за IV одд</vt:lpstr>
      <vt:lpstr>Prepositions of time:  IN, AT, ON</vt:lpstr>
      <vt:lpstr>on</vt:lpstr>
      <vt:lpstr>IN</vt:lpstr>
      <vt:lpstr>AT</vt:lpstr>
      <vt:lpstr>Вежби: Одреди го соодветниот прилог (at, on, in) </vt:lpstr>
      <vt:lpstr>Препиши го текстот во училишната тетратка по англиски и пополни ги празните места со соодветен предлог за време (at, on, in)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of time: IN, AT, ON</dc:title>
  <dc:creator>user</dc:creator>
  <cp:lastModifiedBy>Iggy</cp:lastModifiedBy>
  <cp:revision>22</cp:revision>
  <dcterms:created xsi:type="dcterms:W3CDTF">2006-08-16T00:00:00Z</dcterms:created>
  <dcterms:modified xsi:type="dcterms:W3CDTF">2020-03-16T14:57:12Z</dcterms:modified>
</cp:coreProperties>
</file>