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1" r:id="rId4"/>
    <p:sldId id="257" r:id="rId5"/>
    <p:sldId id="260" r:id="rId6"/>
    <p:sldId id="258" r:id="rId7"/>
    <p:sldId id="259" r:id="rId8"/>
    <p:sldId id="264" r:id="rId9"/>
    <p:sldId id="265" r:id="rId10"/>
    <p:sldId id="262" r:id="rId11"/>
    <p:sldId id="267" r:id="rId12"/>
    <p:sldId id="268" r:id="rId13"/>
    <p:sldId id="266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5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3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1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88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429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042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94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54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67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58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79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6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17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74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8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4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4092-F345-467C-A698-93B1F97F84A1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A2CEC0-7D3F-46D0-A3B5-4271E30DD84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33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27584" y="1340768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72819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3408958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627784" y="364502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ability</a:t>
            </a:r>
            <a:endParaRPr lang="es-ES" sz="4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707904" y="6237312"/>
            <a:ext cx="352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smtClean="0"/>
              <a:t>VI</a:t>
            </a:r>
            <a:r>
              <a:rPr lang="mk-MK" sz="2000" b="1" dirty="0" smtClean="0"/>
              <a:t> </a:t>
            </a:r>
            <a:r>
              <a:rPr lang="en-US" sz="2000" b="1" dirty="0" smtClean="0"/>
              <a:t>grade, </a:t>
            </a:r>
            <a:r>
              <a:rPr lang="es-ES_tradnl" sz="2000" b="1" dirty="0" err="1"/>
              <a:t>b</a:t>
            </a:r>
            <a:r>
              <a:rPr lang="es-ES_tradnl" sz="2000" b="1" dirty="0" err="1" smtClean="0"/>
              <a:t>y</a:t>
            </a:r>
            <a:r>
              <a:rPr lang="es-ES_tradnl" sz="2000" b="1" dirty="0" smtClean="0"/>
              <a:t> B.T.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660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184428" cy="4608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srgbClr val="FF33CC"/>
                </a:solidFill>
                <a:latin typeface="Comic Sans MS" pitchFamily="66" charset="0"/>
              </a:rPr>
              <a:t>NEGATIVE</a:t>
            </a:r>
            <a:endParaRPr lang="es-ES" sz="32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18" name="Rectangle 66"/>
          <p:cNvSpPr>
            <a:spLocks noChangeArrowheads="1"/>
          </p:cNvSpPr>
          <p:nvPr/>
        </p:nvSpPr>
        <p:spPr bwMode="auto">
          <a:xfrm>
            <a:off x="1619448" y="2133253"/>
            <a:ext cx="12969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2555702" y="2133253"/>
            <a:ext cx="792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1" name="Rectangle 79"/>
          <p:cNvSpPr>
            <a:spLocks noChangeArrowheads="1"/>
          </p:cNvSpPr>
          <p:nvPr/>
        </p:nvSpPr>
        <p:spPr bwMode="auto">
          <a:xfrm>
            <a:off x="1548011" y="2133253"/>
            <a:ext cx="15843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2" name="Rectangle 80"/>
          <p:cNvSpPr>
            <a:spLocks noChangeArrowheads="1"/>
          </p:cNvSpPr>
          <p:nvPr/>
        </p:nvSpPr>
        <p:spPr bwMode="auto">
          <a:xfrm>
            <a:off x="1619448" y="25650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3" name="Rectangle 82"/>
          <p:cNvSpPr>
            <a:spLocks noChangeArrowheads="1"/>
          </p:cNvSpPr>
          <p:nvPr/>
        </p:nvSpPr>
        <p:spPr bwMode="auto">
          <a:xfrm>
            <a:off x="1548011" y="25650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rgbClr val="FF3300"/>
                </a:solidFill>
                <a:latin typeface="Comic Sans MS" pitchFamily="66" charset="0"/>
              </a:rPr>
              <a:t>can’t</a:t>
            </a:r>
            <a:endParaRPr lang="es-ES" sz="28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24" name="Rectangle 83"/>
          <p:cNvSpPr>
            <a:spLocks noChangeArrowheads="1"/>
          </p:cNvSpPr>
          <p:nvPr/>
        </p:nvSpPr>
        <p:spPr bwMode="auto">
          <a:xfrm>
            <a:off x="1619448" y="29968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1476573" y="29968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6" name="Rectangle 85"/>
          <p:cNvSpPr>
            <a:spLocks noChangeArrowheads="1"/>
          </p:cNvSpPr>
          <p:nvPr/>
        </p:nvSpPr>
        <p:spPr bwMode="auto">
          <a:xfrm>
            <a:off x="1619448" y="34286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7" name="Rectangle 86"/>
          <p:cNvSpPr>
            <a:spLocks noChangeArrowheads="1"/>
          </p:cNvSpPr>
          <p:nvPr/>
        </p:nvSpPr>
        <p:spPr bwMode="auto">
          <a:xfrm>
            <a:off x="1548011" y="3428653"/>
            <a:ext cx="2089150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28" name="Rectangle 87"/>
          <p:cNvSpPr>
            <a:spLocks noChangeArrowheads="1"/>
          </p:cNvSpPr>
          <p:nvPr/>
        </p:nvSpPr>
        <p:spPr bwMode="auto">
          <a:xfrm>
            <a:off x="1619448" y="3860453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29" name="Rectangle 88"/>
          <p:cNvSpPr>
            <a:spLocks noChangeArrowheads="1"/>
          </p:cNvSpPr>
          <p:nvPr/>
        </p:nvSpPr>
        <p:spPr bwMode="auto">
          <a:xfrm>
            <a:off x="1403548" y="3860453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0" name="Rectangle 89"/>
          <p:cNvSpPr>
            <a:spLocks noChangeArrowheads="1"/>
          </p:cNvSpPr>
          <p:nvPr/>
        </p:nvSpPr>
        <p:spPr bwMode="auto">
          <a:xfrm>
            <a:off x="1619448" y="42938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1" name="Rectangle 90"/>
          <p:cNvSpPr>
            <a:spLocks noChangeArrowheads="1"/>
          </p:cNvSpPr>
          <p:nvPr/>
        </p:nvSpPr>
        <p:spPr bwMode="auto">
          <a:xfrm>
            <a:off x="1476573" y="4292253"/>
            <a:ext cx="2087563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2" name="Rectangle 93"/>
          <p:cNvSpPr>
            <a:spLocks noChangeArrowheads="1"/>
          </p:cNvSpPr>
          <p:nvPr/>
        </p:nvSpPr>
        <p:spPr bwMode="auto">
          <a:xfrm>
            <a:off x="1619448" y="4725640"/>
            <a:ext cx="2160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3" name="Rectangle 94"/>
          <p:cNvSpPr>
            <a:spLocks noChangeArrowheads="1"/>
          </p:cNvSpPr>
          <p:nvPr/>
        </p:nvSpPr>
        <p:spPr bwMode="auto">
          <a:xfrm>
            <a:off x="1548011" y="4725640"/>
            <a:ext cx="20161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1546423" y="5157440"/>
            <a:ext cx="24495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2800" b="1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not</a:t>
            </a:r>
          </a:p>
        </p:txBody>
      </p:sp>
      <p:sp>
        <p:nvSpPr>
          <p:cNvPr id="35" name="Rectangle 96"/>
          <p:cNvSpPr>
            <a:spLocks noChangeArrowheads="1"/>
          </p:cNvSpPr>
          <p:nvPr/>
        </p:nvSpPr>
        <p:spPr bwMode="auto">
          <a:xfrm>
            <a:off x="1548011" y="5155853"/>
            <a:ext cx="2232025" cy="431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28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800" b="1">
                <a:solidFill>
                  <a:srgbClr val="FF3300"/>
                </a:solidFill>
                <a:latin typeface="Comic Sans MS" pitchFamily="66" charset="0"/>
              </a:rPr>
              <a:t> can’t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3243868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6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2401 0.00024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3994" y="3429000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123728" y="1124744"/>
            <a:ext cx="3600400" cy="1440160"/>
          </a:xfrm>
          <a:prstGeom prst="wedgeEllipseCallout">
            <a:avLst>
              <a:gd name="adj1" fmla="val -23103"/>
              <a:gd name="adj2" fmla="val 729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Parrots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5940152" y="1628800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No,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can´t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29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5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13" y="2420888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555776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Kangaroos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2.bp.blogspot.com/-JV2yrWt8GtM/TV6ezijrQ8I/AAAAAAAAAC4/I2jWRUSBPR8/s1600/interrogac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812" y="16288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Rectángulo"/>
          <p:cNvSpPr/>
          <p:nvPr/>
        </p:nvSpPr>
        <p:spPr>
          <a:xfrm>
            <a:off x="1547664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14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517817" y="1249633"/>
            <a:ext cx="4464496" cy="1440160"/>
          </a:xfrm>
          <a:prstGeom prst="wedgeEllipseCallout">
            <a:avLst>
              <a:gd name="adj1" fmla="val -33378"/>
              <a:gd name="adj2" fmla="val 809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Dolphins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run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00197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7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84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124744"/>
            <a:ext cx="4464496" cy="1440160"/>
          </a:xfrm>
          <a:prstGeom prst="wedgeEllipseCallout">
            <a:avLst>
              <a:gd name="adj1" fmla="val -31648"/>
              <a:gd name="adj2" fmla="val 8366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Elephants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26" y="285293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88648" y="6262514"/>
            <a:ext cx="1615199" cy="216024"/>
          </a:xfrm>
          <a:custGeom>
            <a:avLst/>
            <a:gdLst>
              <a:gd name="connsiteX0" fmla="*/ 0 w 1512168"/>
              <a:gd name="connsiteY0" fmla="*/ 0 h 216024"/>
              <a:gd name="connsiteX1" fmla="*/ 1512168 w 1512168"/>
              <a:gd name="connsiteY1" fmla="*/ 0 h 216024"/>
              <a:gd name="connsiteX2" fmla="*/ 1512168 w 1512168"/>
              <a:gd name="connsiteY2" fmla="*/ 216024 h 216024"/>
              <a:gd name="connsiteX3" fmla="*/ 0 w 1512168"/>
              <a:gd name="connsiteY3" fmla="*/ 216024 h 216024"/>
              <a:gd name="connsiteX4" fmla="*/ 0 w 1512168"/>
              <a:gd name="connsiteY4" fmla="*/ 0 h 216024"/>
              <a:gd name="connsiteX0" fmla="*/ 103031 w 1615199"/>
              <a:gd name="connsiteY0" fmla="*/ 0 h 216024"/>
              <a:gd name="connsiteX1" fmla="*/ 1615199 w 1615199"/>
              <a:gd name="connsiteY1" fmla="*/ 0 h 216024"/>
              <a:gd name="connsiteX2" fmla="*/ 1615199 w 1615199"/>
              <a:gd name="connsiteY2" fmla="*/ 216024 h 216024"/>
              <a:gd name="connsiteX3" fmla="*/ 0 w 1615199"/>
              <a:gd name="connsiteY3" fmla="*/ 216024 h 216024"/>
              <a:gd name="connsiteX4" fmla="*/ 103031 w 1615199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199" h="216024">
                <a:moveTo>
                  <a:pt x="103031" y="0"/>
                </a:moveTo>
                <a:lnTo>
                  <a:pt x="1615199" y="0"/>
                </a:lnTo>
                <a:lnTo>
                  <a:pt x="1615199" y="216024"/>
                </a:lnTo>
                <a:lnTo>
                  <a:pt x="0" y="216024"/>
                </a:lnTo>
                <a:lnTo>
                  <a:pt x="10303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Rectángulo"/>
          <p:cNvSpPr/>
          <p:nvPr/>
        </p:nvSpPr>
        <p:spPr>
          <a:xfrm>
            <a:off x="1675885" y="6262514"/>
            <a:ext cx="1527963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61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6184428" cy="4968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835870" y="1485032"/>
            <a:ext cx="410428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srgbClr val="FF33CC"/>
                </a:solidFill>
                <a:latin typeface="Comic Sans MS" pitchFamily="66" charset="0"/>
              </a:rPr>
              <a:t>INTERROGATIVE</a:t>
            </a:r>
            <a:endParaRPr lang="es-ES" sz="32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947" y="3369557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37" name="Rectangle 87"/>
          <p:cNvSpPr>
            <a:spLocks noChangeArrowheads="1"/>
          </p:cNvSpPr>
          <p:nvPr/>
        </p:nvSpPr>
        <p:spPr bwMode="auto">
          <a:xfrm>
            <a:off x="1620441" y="2276822"/>
            <a:ext cx="360362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8" name="Rectangle 88"/>
          <p:cNvSpPr>
            <a:spLocks noChangeArrowheads="1"/>
          </p:cNvSpPr>
          <p:nvPr/>
        </p:nvSpPr>
        <p:spPr bwMode="auto">
          <a:xfrm>
            <a:off x="1980803" y="22768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39" name="Rectangle 89"/>
          <p:cNvSpPr>
            <a:spLocks noChangeArrowheads="1"/>
          </p:cNvSpPr>
          <p:nvPr/>
        </p:nvSpPr>
        <p:spPr bwMode="auto">
          <a:xfrm>
            <a:off x="2484041" y="22768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0" name="Rectangle 90"/>
          <p:cNvSpPr>
            <a:spLocks noChangeArrowheads="1"/>
          </p:cNvSpPr>
          <p:nvPr/>
        </p:nvSpPr>
        <p:spPr bwMode="auto">
          <a:xfrm>
            <a:off x="1403648" y="2204864"/>
            <a:ext cx="1584325" cy="61510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 I</a:t>
            </a: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1" name="Rectangle 91"/>
          <p:cNvSpPr>
            <a:spLocks noChangeArrowheads="1"/>
          </p:cNvSpPr>
          <p:nvPr/>
        </p:nvSpPr>
        <p:spPr bwMode="auto">
          <a:xfrm>
            <a:off x="1402953" y="27086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2" name="Rectangle 92"/>
          <p:cNvSpPr>
            <a:spLocks noChangeArrowheads="1"/>
          </p:cNvSpPr>
          <p:nvPr/>
        </p:nvSpPr>
        <p:spPr bwMode="auto">
          <a:xfrm>
            <a:off x="1980803" y="27086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3" name="Rectangle 93"/>
          <p:cNvSpPr>
            <a:spLocks noChangeArrowheads="1"/>
          </p:cNvSpPr>
          <p:nvPr/>
        </p:nvSpPr>
        <p:spPr bwMode="auto">
          <a:xfrm>
            <a:off x="2484041" y="27086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4" name="Rectangle 94"/>
          <p:cNvSpPr>
            <a:spLocks noChangeArrowheads="1"/>
          </p:cNvSpPr>
          <p:nvPr/>
        </p:nvSpPr>
        <p:spPr bwMode="auto">
          <a:xfrm>
            <a:off x="1404541" y="2690068"/>
            <a:ext cx="1727199" cy="81094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5" name="Rectangle 95"/>
          <p:cNvSpPr>
            <a:spLocks noChangeArrowheads="1"/>
          </p:cNvSpPr>
          <p:nvPr/>
        </p:nvSpPr>
        <p:spPr bwMode="auto">
          <a:xfrm>
            <a:off x="1474391" y="3140422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6" name="Rectangle 96"/>
          <p:cNvSpPr>
            <a:spLocks noChangeArrowheads="1"/>
          </p:cNvSpPr>
          <p:nvPr/>
        </p:nvSpPr>
        <p:spPr bwMode="auto">
          <a:xfrm>
            <a:off x="2052241" y="3140422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7" name="Rectangle 97"/>
          <p:cNvSpPr>
            <a:spLocks noChangeArrowheads="1"/>
          </p:cNvSpPr>
          <p:nvPr/>
        </p:nvSpPr>
        <p:spPr bwMode="auto">
          <a:xfrm>
            <a:off x="2555478" y="31404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8" name="Rectangle 98"/>
          <p:cNvSpPr>
            <a:spLocks noChangeArrowheads="1"/>
          </p:cNvSpPr>
          <p:nvPr/>
        </p:nvSpPr>
        <p:spPr bwMode="auto">
          <a:xfrm>
            <a:off x="1402953" y="2924944"/>
            <a:ext cx="1657350" cy="69350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49" name="Rectangle 99"/>
          <p:cNvSpPr>
            <a:spLocks noChangeArrowheads="1"/>
          </p:cNvSpPr>
          <p:nvPr/>
        </p:nvSpPr>
        <p:spPr bwMode="auto">
          <a:xfrm>
            <a:off x="1404541" y="3573809"/>
            <a:ext cx="863600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She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0" name="Rectangle 100"/>
          <p:cNvSpPr>
            <a:spLocks noChangeArrowheads="1"/>
          </p:cNvSpPr>
          <p:nvPr/>
        </p:nvSpPr>
        <p:spPr bwMode="auto">
          <a:xfrm>
            <a:off x="2053828" y="3573809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1" name="Rectangle 101"/>
          <p:cNvSpPr>
            <a:spLocks noChangeArrowheads="1"/>
          </p:cNvSpPr>
          <p:nvPr/>
        </p:nvSpPr>
        <p:spPr bwMode="auto">
          <a:xfrm>
            <a:off x="2557066" y="3573809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1402953" y="3501008"/>
            <a:ext cx="1584325" cy="5883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" name="Rectangle 103"/>
          <p:cNvSpPr>
            <a:spLocks noChangeArrowheads="1"/>
          </p:cNvSpPr>
          <p:nvPr/>
        </p:nvSpPr>
        <p:spPr bwMode="auto">
          <a:xfrm>
            <a:off x="1475978" y="4004022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It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4" name="Rectangle 104"/>
          <p:cNvSpPr>
            <a:spLocks noChangeArrowheads="1"/>
          </p:cNvSpPr>
          <p:nvPr/>
        </p:nvSpPr>
        <p:spPr bwMode="auto">
          <a:xfrm>
            <a:off x="2053828" y="400402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5" name="Rectangle 105"/>
          <p:cNvSpPr>
            <a:spLocks noChangeArrowheads="1"/>
          </p:cNvSpPr>
          <p:nvPr/>
        </p:nvSpPr>
        <p:spPr bwMode="auto">
          <a:xfrm>
            <a:off x="2557066" y="400402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6" name="Rectangle 106"/>
          <p:cNvSpPr>
            <a:spLocks noChangeArrowheads="1"/>
          </p:cNvSpPr>
          <p:nvPr/>
        </p:nvSpPr>
        <p:spPr bwMode="auto">
          <a:xfrm>
            <a:off x="1403623" y="3861048"/>
            <a:ext cx="1800225" cy="64611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7" name="Rectangle 107"/>
          <p:cNvSpPr>
            <a:spLocks noChangeArrowheads="1"/>
          </p:cNvSpPr>
          <p:nvPr/>
        </p:nvSpPr>
        <p:spPr bwMode="auto">
          <a:xfrm>
            <a:off x="1475978" y="4580284"/>
            <a:ext cx="7191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We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2053828" y="4580284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9" name="Rectangle 109"/>
          <p:cNvSpPr>
            <a:spLocks noChangeArrowheads="1"/>
          </p:cNvSpPr>
          <p:nvPr/>
        </p:nvSpPr>
        <p:spPr bwMode="auto">
          <a:xfrm>
            <a:off x="2557066" y="45802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0" name="Rectangle 110"/>
          <p:cNvSpPr>
            <a:spLocks noChangeArrowheads="1"/>
          </p:cNvSpPr>
          <p:nvPr/>
        </p:nvSpPr>
        <p:spPr bwMode="auto">
          <a:xfrm>
            <a:off x="1403648" y="4365104"/>
            <a:ext cx="1656879" cy="7213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1" name="Rectangle 111"/>
          <p:cNvSpPr>
            <a:spLocks noChangeArrowheads="1"/>
          </p:cNvSpPr>
          <p:nvPr/>
        </p:nvSpPr>
        <p:spPr bwMode="auto">
          <a:xfrm>
            <a:off x="1474391" y="5012084"/>
            <a:ext cx="7191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You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2" name="Rectangle 112"/>
          <p:cNvSpPr>
            <a:spLocks noChangeArrowheads="1"/>
          </p:cNvSpPr>
          <p:nvPr/>
        </p:nvSpPr>
        <p:spPr bwMode="auto">
          <a:xfrm>
            <a:off x="2052241" y="5012084"/>
            <a:ext cx="935037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3" name="Rectangle 113"/>
          <p:cNvSpPr>
            <a:spLocks noChangeArrowheads="1"/>
          </p:cNvSpPr>
          <p:nvPr/>
        </p:nvSpPr>
        <p:spPr bwMode="auto">
          <a:xfrm>
            <a:off x="2555478" y="5012084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4" name="Rectangle 114"/>
          <p:cNvSpPr>
            <a:spLocks noChangeArrowheads="1"/>
          </p:cNvSpPr>
          <p:nvPr/>
        </p:nvSpPr>
        <p:spPr bwMode="auto">
          <a:xfrm>
            <a:off x="1404194" y="4869160"/>
            <a:ext cx="1655638" cy="57407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5" name="Rectangle 115"/>
          <p:cNvSpPr>
            <a:spLocks noChangeArrowheads="1"/>
          </p:cNvSpPr>
          <p:nvPr/>
        </p:nvSpPr>
        <p:spPr bwMode="auto">
          <a:xfrm>
            <a:off x="1475978" y="5445472"/>
            <a:ext cx="15827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chemeClr val="bg1"/>
                </a:solidFill>
                <a:latin typeface="Comic Sans MS" pitchFamily="66" charset="0"/>
              </a:rPr>
              <a:t>They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6" name="Rectangle 116"/>
          <p:cNvSpPr>
            <a:spLocks noChangeArrowheads="1"/>
          </p:cNvSpPr>
          <p:nvPr/>
        </p:nvSpPr>
        <p:spPr bwMode="auto">
          <a:xfrm>
            <a:off x="2196703" y="5445472"/>
            <a:ext cx="935038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can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7" name="Rectangle 117"/>
          <p:cNvSpPr>
            <a:spLocks noChangeArrowheads="1"/>
          </p:cNvSpPr>
          <p:nvPr/>
        </p:nvSpPr>
        <p:spPr bwMode="auto">
          <a:xfrm>
            <a:off x="2699941" y="5445472"/>
            <a:ext cx="358775" cy="431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1402606" y="5301208"/>
            <a:ext cx="1873250" cy="64678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?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69" name="Rectangle 122"/>
          <p:cNvSpPr>
            <a:spLocks noChangeArrowheads="1"/>
          </p:cNvSpPr>
          <p:nvPr/>
        </p:nvSpPr>
        <p:spPr bwMode="auto">
          <a:xfrm>
            <a:off x="3419748" y="2419697"/>
            <a:ext cx="2736850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I/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0" name="Rectangle 123"/>
          <p:cNvSpPr>
            <a:spLocks noChangeArrowheads="1"/>
          </p:cNvSpPr>
          <p:nvPr/>
        </p:nvSpPr>
        <p:spPr bwMode="auto">
          <a:xfrm>
            <a:off x="3348310" y="3500784"/>
            <a:ext cx="3024188" cy="647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he/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1" name="Rectangle 124"/>
          <p:cNvSpPr>
            <a:spLocks noChangeArrowheads="1"/>
          </p:cNvSpPr>
          <p:nvPr/>
        </p:nvSpPr>
        <p:spPr bwMode="auto">
          <a:xfrm>
            <a:off x="3203848" y="4796184"/>
            <a:ext cx="352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Yes,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 can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2400" dirty="0">
                <a:solidFill>
                  <a:srgbClr val="66FFFF"/>
                </a:solidFill>
                <a:latin typeface="Comic Sans MS" pitchFamily="66" charset="0"/>
              </a:rPr>
              <a:t>No, 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400" dirty="0" err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400" dirty="0" err="1">
                <a:solidFill>
                  <a:srgbClr val="66FFFF"/>
                </a:solidFill>
                <a:latin typeface="Comic Sans MS" pitchFamily="66" charset="0"/>
              </a:rPr>
              <a:t>can’t</a:t>
            </a:r>
            <a:endParaRPr lang="es-ES" sz="24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73" name="Text Box 139"/>
          <p:cNvSpPr txBox="1">
            <a:spLocks noChangeArrowheads="1"/>
          </p:cNvSpPr>
          <p:nvPr/>
        </p:nvSpPr>
        <p:spPr bwMode="auto">
          <a:xfrm>
            <a:off x="1187053" y="1910159"/>
            <a:ext cx="1800225" cy="3667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QUESTIONS</a:t>
            </a:r>
          </a:p>
        </p:txBody>
      </p:sp>
      <p:sp>
        <p:nvSpPr>
          <p:cNvPr id="74" name="Text Box 140"/>
          <p:cNvSpPr txBox="1">
            <a:spLocks noChangeArrowheads="1"/>
          </p:cNvSpPr>
          <p:nvPr/>
        </p:nvSpPr>
        <p:spPr bwMode="auto">
          <a:xfrm>
            <a:off x="3565798" y="1910159"/>
            <a:ext cx="2519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>
                <a:solidFill>
                  <a:srgbClr val="FFFF00"/>
                </a:solidFill>
                <a:latin typeface="Comic Sans MS" pitchFamily="66" charset="0"/>
              </a:rPr>
              <a:t>SHORT ANSWERS</a:t>
            </a:r>
          </a:p>
        </p:txBody>
      </p:sp>
    </p:spTree>
    <p:extLst>
      <p:ext uri="{BB962C8B-B14F-4D97-AF65-F5344CB8AC3E}">
        <p14:creationId xmlns:p14="http://schemas.microsoft.com/office/powerpoint/2010/main" val="1832080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4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7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9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06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347 L -0.01285 0.04259 C -0.0158 0.05301 -0.02101 0.05972 -0.02605 0.05972 C -0.03195 0.05972 -0.03664 0.05301 -0.03993 0.04259 L -0.05504 -0.00347 " pathEditMode="relative" rAng="0" ptsTypes="FffFF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4.44444E-6 L 0.01996 -0.05439 C 0.02326 -0.06666 0.0283 -0.07338 0.03351 -0.07338 C 0.03941 -0.07338 0.0441 -0.06666 0.04739 -0.05439 L 0.06371 -4.44444E-6 " pathEditMode="relative" rAng="0" ptsTypes="FffFF">
                                      <p:cBhvr>
                                        <p:cTn id="120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68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2135 0.04606 C -0.02517 0.05648 -0.03177 0.06319 -0.03802 0.06319 C -0.04548 0.06319 -0.05139 0.05648 -0.05555 0.04606 L -0.07465 1.85185E-6 " pathEditMode="relative" rAng="0" ptsTypes="FffFF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38" grpId="0"/>
      <p:bldP spid="39" grpId="0"/>
      <p:bldP spid="40" grpId="0" animBg="1"/>
      <p:bldP spid="41" grpId="0" build="p"/>
      <p:bldP spid="42" grpId="0"/>
      <p:bldP spid="43" grpId="0"/>
      <p:bldP spid="44" grpId="0" animBg="1"/>
      <p:bldP spid="45" grpId="0" build="p"/>
      <p:bldP spid="46" grpId="0"/>
      <p:bldP spid="47" grpId="0"/>
      <p:bldP spid="48" grpId="0" animBg="1"/>
      <p:bldP spid="49" grpId="0" build="p"/>
      <p:bldP spid="50" grpId="0"/>
      <p:bldP spid="51" grpId="0"/>
      <p:bldP spid="52" grpId="0" animBg="1"/>
      <p:bldP spid="53" grpId="0" build="p"/>
      <p:bldP spid="54" grpId="0"/>
      <p:bldP spid="55" grpId="0"/>
      <p:bldP spid="56" grpId="0" animBg="1"/>
      <p:bldP spid="57" grpId="0" build="p"/>
      <p:bldP spid="58" grpId="0"/>
      <p:bldP spid="59" grpId="0"/>
      <p:bldP spid="60" grpId="0" animBg="1"/>
      <p:bldP spid="61" grpId="0" build="p"/>
      <p:bldP spid="62" grpId="0"/>
      <p:bldP spid="63" grpId="0"/>
      <p:bldP spid="64" grpId="0" animBg="1"/>
      <p:bldP spid="65" grpId="0" build="p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1027534"/>
            <a:ext cx="4464496" cy="1440160"/>
          </a:xfrm>
          <a:prstGeom prst="wedgeEllipseCallout">
            <a:avLst>
              <a:gd name="adj1" fmla="val -22180"/>
              <a:gd name="adj2" fmla="val 6656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dolphins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412776"/>
            <a:ext cx="2683613" cy="1383101"/>
          </a:xfrm>
          <a:prstGeom prst="wedgeEllipseCallout">
            <a:avLst>
              <a:gd name="adj1" fmla="val -703"/>
              <a:gd name="adj2" fmla="val 686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Yes,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16231"/>
            <a:ext cx="3152659" cy="2079880"/>
          </a:xfrm>
          <a:prstGeom prst="rect">
            <a:avLst/>
          </a:prstGeom>
        </p:spPr>
      </p:pic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74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331640" y="980728"/>
            <a:ext cx="4464496" cy="1440160"/>
          </a:xfrm>
          <a:prstGeom prst="wedgeEllipseCallout">
            <a:avLst>
              <a:gd name="adj1" fmla="val -21603"/>
              <a:gd name="adj2" fmla="val 6835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elephants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us.cdn4.123rf.com/168nwm/liusa/liusa1207/liusa120700004/14285290-das-elefantenkalb-karikatur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9881" y1="18452" x2="89881" y2="25000"/>
                        <a14:foregroundMark x1="82143" y1="70833" x2="92857" y2="70833"/>
                        <a14:foregroundMark x1="80357" y1="81548" x2="79762" y2="94048"/>
                        <a14:foregroundMark x1="11310" y1="79167" x2="4762" y2="88690"/>
                        <a14:foregroundMark x1="28571" y1="25595" x2="57143" y2="3571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8" y="2636912"/>
            <a:ext cx="2086278" cy="2086278"/>
          </a:xfrm>
          <a:prstGeom prst="rect">
            <a:avLst/>
          </a:prstGeom>
          <a:noFill/>
          <a:effectLst>
            <a:glow rad="12700">
              <a:schemeClr val="tx1"/>
            </a:glow>
            <a:outerShdw blurRad="165100" dist="317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5940152" y="1340768"/>
            <a:ext cx="2592288" cy="1530968"/>
          </a:xfrm>
          <a:prstGeom prst="wedgeEllipseCallout">
            <a:avLst>
              <a:gd name="adj1" fmla="val -139"/>
              <a:gd name="adj2" fmla="val 6470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No,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5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49" y="2492896"/>
            <a:ext cx="2045794" cy="29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2469"/>
              <a:gd name="adj2" fmla="val 674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kangaroos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fly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ovalada"/>
          <p:cNvSpPr/>
          <p:nvPr/>
        </p:nvSpPr>
        <p:spPr>
          <a:xfrm>
            <a:off x="6012160" y="1556793"/>
            <a:ext cx="2592288" cy="1368152"/>
          </a:xfrm>
          <a:prstGeom prst="wedgeEllipseCallout">
            <a:avLst>
              <a:gd name="adj1" fmla="val -2623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No,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err="1" smtClean="0">
                <a:solidFill>
                  <a:srgbClr val="00B050"/>
                </a:solidFill>
              </a:rPr>
              <a:t>can’t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12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1403648" y="1027534"/>
            <a:ext cx="4464496" cy="1440160"/>
          </a:xfrm>
          <a:prstGeom prst="wedgeEllipseCallout">
            <a:avLst>
              <a:gd name="adj1" fmla="val -21603"/>
              <a:gd name="adj2" fmla="val 7103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parrots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talk</a:t>
            </a:r>
            <a:r>
              <a:rPr lang="es-ES_tradnl" sz="3600" b="1" dirty="0" smtClean="0">
                <a:solidFill>
                  <a:schemeClr val="tx1"/>
                </a:solidFill>
              </a:rPr>
              <a:t>?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611560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49580"/>
          <a:stretch/>
        </p:blipFill>
        <p:spPr bwMode="auto">
          <a:xfrm>
            <a:off x="5364088" y="2924944"/>
            <a:ext cx="3521833" cy="3346777"/>
          </a:xfrm>
          <a:prstGeom prst="rect">
            <a:avLst/>
          </a:prstGeom>
          <a:noFill/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71828" y="6237312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Llamada ovalada"/>
          <p:cNvSpPr/>
          <p:nvPr/>
        </p:nvSpPr>
        <p:spPr>
          <a:xfrm>
            <a:off x="5868144" y="1556793"/>
            <a:ext cx="2664296" cy="1368152"/>
          </a:xfrm>
          <a:prstGeom prst="wedgeEllipseCallout">
            <a:avLst>
              <a:gd name="adj1" fmla="val -1173"/>
              <a:gd name="adj2" fmla="val 658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Yes,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they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827" y="2989873"/>
            <a:ext cx="2427389" cy="15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329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395536" y="764704"/>
            <a:ext cx="8352928" cy="576064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580062" cy="3898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1691680" y="2204864"/>
            <a:ext cx="1296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s-ES" sz="3200" b="1" dirty="0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 dirty="0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1" name="Rectangle 223"/>
          <p:cNvSpPr>
            <a:spLocks noChangeArrowheads="1"/>
          </p:cNvSpPr>
          <p:nvPr/>
        </p:nvSpPr>
        <p:spPr bwMode="auto">
          <a:xfrm>
            <a:off x="1691680" y="2708101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2" name="Rectangle 224"/>
          <p:cNvSpPr>
            <a:spLocks noChangeArrowheads="1"/>
          </p:cNvSpPr>
          <p:nvPr/>
        </p:nvSpPr>
        <p:spPr bwMode="auto">
          <a:xfrm>
            <a:off x="1693267" y="3211339"/>
            <a:ext cx="1871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3" name="Rectangle 225"/>
          <p:cNvSpPr>
            <a:spLocks noChangeArrowheads="1"/>
          </p:cNvSpPr>
          <p:nvPr/>
        </p:nvSpPr>
        <p:spPr bwMode="auto">
          <a:xfrm>
            <a:off x="1691680" y="3717751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She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4" name="Rectangle 226"/>
          <p:cNvSpPr>
            <a:spLocks noChangeArrowheads="1"/>
          </p:cNvSpPr>
          <p:nvPr/>
        </p:nvSpPr>
        <p:spPr bwMode="auto">
          <a:xfrm>
            <a:off x="1691680" y="4220989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It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5" name="Rectangle 227"/>
          <p:cNvSpPr>
            <a:spLocks noChangeArrowheads="1"/>
          </p:cNvSpPr>
          <p:nvPr/>
        </p:nvSpPr>
        <p:spPr bwMode="auto">
          <a:xfrm>
            <a:off x="3922117" y="2204864"/>
            <a:ext cx="1946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6" name="Rectangle 228"/>
          <p:cNvSpPr>
            <a:spLocks noChangeArrowheads="1"/>
          </p:cNvSpPr>
          <p:nvPr/>
        </p:nvSpPr>
        <p:spPr bwMode="auto">
          <a:xfrm>
            <a:off x="3923705" y="2708101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You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7" name="Rectangle 229"/>
          <p:cNvSpPr>
            <a:spLocks noChangeArrowheads="1"/>
          </p:cNvSpPr>
          <p:nvPr/>
        </p:nvSpPr>
        <p:spPr bwMode="auto">
          <a:xfrm>
            <a:off x="3923705" y="3212926"/>
            <a:ext cx="23764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>
                <a:solidFill>
                  <a:schemeClr val="bg1"/>
                </a:solidFill>
                <a:latin typeface="Comic Sans MS" pitchFamily="66" charset="0"/>
              </a:rPr>
              <a:t>They</a:t>
            </a:r>
            <a:r>
              <a:rPr lang="es-ES" sz="3200" b="1">
                <a:solidFill>
                  <a:srgbClr val="FF33CC"/>
                </a:solidFill>
                <a:latin typeface="Comic Sans MS" pitchFamily="66" charset="0"/>
              </a:rPr>
              <a:t> </a:t>
            </a:r>
            <a:r>
              <a:rPr lang="es-ES" sz="3200" b="1">
                <a:solidFill>
                  <a:srgbClr val="66FFFF"/>
                </a:solidFill>
                <a:latin typeface="Comic Sans MS" pitchFamily="66" charset="0"/>
              </a:rPr>
              <a:t>can</a:t>
            </a: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979886" y="1560568"/>
            <a:ext cx="3378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s-ES" sz="3200" b="1" dirty="0" smtClean="0">
                <a:solidFill>
                  <a:srgbClr val="FF33CC"/>
                </a:solidFill>
                <a:latin typeface="Comic Sans MS" pitchFamily="66" charset="0"/>
              </a:rPr>
              <a:t>AFFIRMATIVE</a:t>
            </a:r>
            <a:endParaRPr lang="es-ES" sz="32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58" y="3243868"/>
            <a:ext cx="2889724" cy="288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6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827584" y="1268760"/>
            <a:ext cx="7560840" cy="432048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4563" b="20278"/>
          <a:stretch/>
        </p:blipFill>
        <p:spPr>
          <a:xfrm>
            <a:off x="1391984" y="1556792"/>
            <a:ext cx="6612638" cy="141895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691680" y="364502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err="1" smtClean="0"/>
              <a:t>permission</a:t>
            </a:r>
            <a:endParaRPr lang="es-ES" sz="4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732" y="3243868"/>
            <a:ext cx="2889724" cy="28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7849"/>
            <a:ext cx="5437183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340521" y="3563749"/>
            <a:ext cx="2502518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004" y="1124744"/>
            <a:ext cx="3754841" cy="493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827584" y="1268759"/>
            <a:ext cx="3528392" cy="2014179"/>
          </a:xfrm>
          <a:prstGeom prst="wedgeRoundRectCallout">
            <a:avLst>
              <a:gd name="adj1" fmla="val 66918"/>
              <a:gd name="adj2" fmla="val 1836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clean the blackboard,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07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/>
          <a:stretch/>
        </p:blipFill>
        <p:spPr>
          <a:xfrm>
            <a:off x="1470406" y="2009104"/>
            <a:ext cx="4325730" cy="3744290"/>
          </a:xfrm>
          <a:prstGeom prst="rect">
            <a:avLst/>
          </a:prstGeom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860032" y="1268759"/>
            <a:ext cx="3528392" cy="2520281"/>
          </a:xfrm>
          <a:prstGeom prst="wedgeRoundRectCallout">
            <a:avLst>
              <a:gd name="adj1" fmla="val -68865"/>
              <a:gd name="adj2" fmla="val 3631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Can I open the window, please?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081825" y="1725769"/>
            <a:ext cx="1081826" cy="1996225"/>
            <a:chOff x="1081825" y="1725769"/>
            <a:chExt cx="1081826" cy="1996225"/>
          </a:xfrm>
        </p:grpSpPr>
        <p:sp>
          <p:nvSpPr>
            <p:cNvPr id="17" name="16 Forma libre"/>
            <p:cNvSpPr/>
            <p:nvPr/>
          </p:nvSpPr>
          <p:spPr>
            <a:xfrm>
              <a:off x="1081825" y="1725769"/>
              <a:ext cx="1081826" cy="1996225"/>
            </a:xfrm>
            <a:custGeom>
              <a:avLst/>
              <a:gdLst>
                <a:gd name="connsiteX0" fmla="*/ 0 w 1081826"/>
                <a:gd name="connsiteY0" fmla="*/ 0 h 1996225"/>
                <a:gd name="connsiteX1" fmla="*/ 0 w 1081826"/>
                <a:gd name="connsiteY1" fmla="*/ 1996225 h 1996225"/>
                <a:gd name="connsiteX2" fmla="*/ 1081826 w 1081826"/>
                <a:gd name="connsiteY2" fmla="*/ 1493949 h 1996225"/>
                <a:gd name="connsiteX3" fmla="*/ 1068947 w 1081826"/>
                <a:gd name="connsiteY3" fmla="*/ 103031 h 1996225"/>
                <a:gd name="connsiteX4" fmla="*/ 0 w 1081826"/>
                <a:gd name="connsiteY4" fmla="*/ 0 h 199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826" h="1996225">
                  <a:moveTo>
                    <a:pt x="0" y="0"/>
                  </a:moveTo>
                  <a:lnTo>
                    <a:pt x="0" y="1996225"/>
                  </a:lnTo>
                  <a:lnTo>
                    <a:pt x="1081826" y="1493949"/>
                  </a:lnTo>
                  <a:lnTo>
                    <a:pt x="1068947" y="1030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622738" y="1761773"/>
              <a:ext cx="0" cy="166722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006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88239" y="3282939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2" descr="g04147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2583" y="1459309"/>
            <a:ext cx="4227449" cy="43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4283968" y="1124744"/>
            <a:ext cx="3960440" cy="1693858"/>
          </a:xfrm>
          <a:prstGeom prst="wedgeRoundRectCallout">
            <a:avLst>
              <a:gd name="adj1" fmla="val -57914"/>
              <a:gd name="adj2" fmla="val 9311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Can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I sharpen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my pencil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9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71828" y="6525344"/>
            <a:ext cx="7360612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612" h="216024">
                <a:moveTo>
                  <a:pt x="231820" y="0"/>
                </a:moveTo>
                <a:lnTo>
                  <a:pt x="7360612" y="0"/>
                </a:lnTo>
                <a:lnTo>
                  <a:pt x="7360612" y="216024"/>
                </a:lnTo>
                <a:lnTo>
                  <a:pt x="0" y="203145"/>
                </a:lnTo>
                <a:lnTo>
                  <a:pt x="2318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605438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permission</a:t>
            </a:r>
            <a:endParaRPr lang="es-ES" sz="48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253695"/>
            <a:ext cx="2599255" cy="462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427984" y="1124744"/>
            <a:ext cx="3384376" cy="1693858"/>
          </a:xfrm>
          <a:prstGeom prst="wedgeRoundRectCallout">
            <a:avLst>
              <a:gd name="adj1" fmla="val -81370"/>
              <a:gd name="adj2" fmla="val 2849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I go to the toilet, please?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7815" y="3284984"/>
            <a:ext cx="2632322" cy="251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80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>
            <a:off x="4788024" y="1375177"/>
            <a:ext cx="2664296" cy="1621775"/>
          </a:xfrm>
          <a:prstGeom prst="wedgeEllipseCallout">
            <a:avLst>
              <a:gd name="adj1" fmla="val -57246"/>
              <a:gd name="adj2" fmla="val 6208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BYE </a:t>
            </a:r>
            <a:r>
              <a:rPr lang="es-ES_tradnl" sz="3600" b="1" dirty="0" err="1" smtClean="0">
                <a:solidFill>
                  <a:srgbClr val="FF33CC"/>
                </a:solidFill>
                <a:latin typeface="akaDylan Plain" pitchFamily="82" charset="0"/>
              </a:rPr>
              <a:t>BYE</a:t>
            </a:r>
            <a:r>
              <a:rPr lang="es-ES_tradnl" sz="3600" b="1" dirty="0" smtClean="0">
                <a:solidFill>
                  <a:srgbClr val="FF33CC"/>
                </a:solidFill>
                <a:latin typeface="akaDylan Plain" pitchFamily="82" charset="0"/>
              </a:rPr>
              <a:t>!</a:t>
            </a:r>
            <a:endParaRPr lang="es-ES" sz="3600" b="1" dirty="0">
              <a:solidFill>
                <a:srgbClr val="FF33CC"/>
              </a:solidFill>
              <a:latin typeface="akaDylan Plain" pitchFamily="8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076" y="3061882"/>
            <a:ext cx="2815389" cy="281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6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1043608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983" y="354961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771800" y="1124744"/>
            <a:ext cx="3024336" cy="1440160"/>
          </a:xfrm>
          <a:prstGeom prst="wedgeEllipseCallout">
            <a:avLst>
              <a:gd name="adj1" fmla="val -46384"/>
              <a:gd name="adj2" fmla="val 526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Parrots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talk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Llamada ovalada"/>
          <p:cNvSpPr/>
          <p:nvPr/>
        </p:nvSpPr>
        <p:spPr>
          <a:xfrm>
            <a:off x="6012160" y="1700808"/>
            <a:ext cx="2376264" cy="1440160"/>
          </a:xfrm>
          <a:prstGeom prst="wedgeEllipseCallout">
            <a:avLst>
              <a:gd name="adj1" fmla="val -28499"/>
              <a:gd name="adj2" fmla="val 6697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Yes,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we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644862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40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pic>
        <p:nvPicPr>
          <p:cNvPr id="2050" name="Picture 2" descr="http://www.sectorlenguaje.cl/imagenes/animales%20caricaturas/cangurr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5" y="2348880"/>
            <a:ext cx="2593499" cy="37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2843808" y="1196752"/>
            <a:ext cx="3312368" cy="1440160"/>
          </a:xfrm>
          <a:prstGeom prst="wedgeEllipseCallout">
            <a:avLst>
              <a:gd name="adj1" fmla="val -35497"/>
              <a:gd name="adj2" fmla="val 642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Kangaroos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972811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 Rectángulo"/>
          <p:cNvSpPr/>
          <p:nvPr/>
        </p:nvSpPr>
        <p:spPr>
          <a:xfrm>
            <a:off x="1620883" y="6237312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438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72608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858492" y="1196752"/>
            <a:ext cx="3161780" cy="1872208"/>
          </a:xfrm>
          <a:prstGeom prst="wedgeEllipseCallout">
            <a:avLst>
              <a:gd name="adj1" fmla="val 24604"/>
              <a:gd name="adj2" fmla="val 887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Humans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jump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51463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atletismogranadajoven.es/biografias/lamela%20yago%20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5277" y1="19336" x2="34853" y2="23828"/>
                        <a14:foregroundMark x1="37459" y1="72070" x2="38436" y2="75781"/>
                        <a14:backgroundMark x1="45928" y1="71289" x2="62215" y2="75781"/>
                        <a14:backgroundMark x1="44625" y1="76367" x2="40391" y2="79492"/>
                        <a14:backgroundMark x1="49186" y1="14648" x2="53420" y2="17578"/>
                        <a14:backgroundMark x1="54397" y1="30078" x2="54397" y2="3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" r="8817" b="4106"/>
          <a:stretch/>
        </p:blipFill>
        <p:spPr bwMode="auto">
          <a:xfrm>
            <a:off x="899592" y="937241"/>
            <a:ext cx="2958900" cy="501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877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339752" y="1196752"/>
            <a:ext cx="4464496" cy="1440160"/>
          </a:xfrm>
          <a:prstGeom prst="wedgeEllipseCallout">
            <a:avLst>
              <a:gd name="adj1" fmla="val -30205"/>
              <a:gd name="adj2" fmla="val 747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Cheetahs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run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very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fast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rthursclipart.org/cheetah/cheetah/cheetah%20ru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176464" cy="1858148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68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4067944" y="1124744"/>
            <a:ext cx="4248472" cy="2088232"/>
          </a:xfrm>
          <a:prstGeom prst="wedgeEllipseCallout">
            <a:avLst>
              <a:gd name="adj1" fmla="val 4483"/>
              <a:gd name="adj2" fmla="val 783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Some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people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run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very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fast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861048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lasegunda.com/Fotos/2012/07/26/file_201207261111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67" r="92833">
                        <a14:foregroundMark x1="55000" y1="17250" x2="44833" y2="22250"/>
                        <a14:foregroundMark x1="44333" y1="23250" x2="34833" y2="29750"/>
                        <a14:foregroundMark x1="34000" y1="33000" x2="34000" y2="33000"/>
                        <a14:foregroundMark x1="33167" y1="30250" x2="33167" y2="30250"/>
                        <a14:foregroundMark x1="60667" y1="32750" x2="56500" y2="33750"/>
                        <a14:backgroundMark x1="72333" y1="44750" x2="67167" y2="61000"/>
                        <a14:backgroundMark x1="83833" y1="74000" x2="53833" y2="91750"/>
                        <a14:backgroundMark x1="8000" y1="86500" x2="36833" y2="85750"/>
                        <a14:backgroundMark x1="49167" y1="88750" x2="65667" y2="77500"/>
                        <a14:backgroundMark x1="68167" y1="47500" x2="66167" y2="58250"/>
                        <a14:backgroundMark x1="58000" y1="52500" x2="57833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3589" r="28744" b="6495"/>
          <a:stretch/>
        </p:blipFill>
        <p:spPr bwMode="auto">
          <a:xfrm>
            <a:off x="632887" y="1124744"/>
            <a:ext cx="3238436" cy="4759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65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764704"/>
            <a:ext cx="8352928" cy="549781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2411760" y="1268760"/>
            <a:ext cx="4464496" cy="1440160"/>
          </a:xfrm>
          <a:prstGeom prst="wedgeEllipseCallout">
            <a:avLst>
              <a:gd name="adj1" fmla="val -31648"/>
              <a:gd name="adj2" fmla="val 800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Dolphins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75" r="71250">
                        <a14:backgroundMark x1="15156" y1="30751" x2="14844" y2="32864"/>
                        <a14:backgroundMark x1="12188" y1="45775" x2="12188" y2="45775"/>
                        <a14:backgroundMark x1="41250" y1="42019" x2="41250" y2="42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" r="30239"/>
          <a:stretch/>
        </p:blipFill>
        <p:spPr>
          <a:xfrm>
            <a:off x="899592" y="2204864"/>
            <a:ext cx="3887221" cy="4057650"/>
          </a:xfrm>
          <a:prstGeom prst="rect">
            <a:avLst/>
          </a:prstGeom>
          <a:effectLst>
            <a:outerShdw blurRad="1397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47" y="2924944"/>
            <a:ext cx="4147660" cy="2736304"/>
          </a:xfrm>
          <a:prstGeom prst="rect">
            <a:avLst/>
          </a:prstGeom>
        </p:spPr>
      </p:pic>
      <p:sp>
        <p:nvSpPr>
          <p:cNvPr id="11" name="1 Rectángulo"/>
          <p:cNvSpPr/>
          <p:nvPr/>
        </p:nvSpPr>
        <p:spPr>
          <a:xfrm>
            <a:off x="1547664" y="6262514"/>
            <a:ext cx="1630994" cy="216024"/>
          </a:xfrm>
          <a:custGeom>
            <a:avLst/>
            <a:gdLst>
              <a:gd name="connsiteX0" fmla="*/ 0 w 7128792"/>
              <a:gd name="connsiteY0" fmla="*/ 0 h 216024"/>
              <a:gd name="connsiteX1" fmla="*/ 7128792 w 7128792"/>
              <a:gd name="connsiteY1" fmla="*/ 0 h 216024"/>
              <a:gd name="connsiteX2" fmla="*/ 7128792 w 7128792"/>
              <a:gd name="connsiteY2" fmla="*/ 216024 h 216024"/>
              <a:gd name="connsiteX3" fmla="*/ 0 w 7128792"/>
              <a:gd name="connsiteY3" fmla="*/ 216024 h 216024"/>
              <a:gd name="connsiteX4" fmla="*/ 0 w 7128792"/>
              <a:gd name="connsiteY4" fmla="*/ 0 h 216024"/>
              <a:gd name="connsiteX0" fmla="*/ 231820 w 7360612"/>
              <a:gd name="connsiteY0" fmla="*/ 0 h 216024"/>
              <a:gd name="connsiteX1" fmla="*/ 7360612 w 7360612"/>
              <a:gd name="connsiteY1" fmla="*/ 0 h 216024"/>
              <a:gd name="connsiteX2" fmla="*/ 7360612 w 7360612"/>
              <a:gd name="connsiteY2" fmla="*/ 216024 h 216024"/>
              <a:gd name="connsiteX3" fmla="*/ 0 w 7360612"/>
              <a:gd name="connsiteY3" fmla="*/ 203145 h 216024"/>
              <a:gd name="connsiteX4" fmla="*/ 231820 w 7360612"/>
              <a:gd name="connsiteY4" fmla="*/ 0 h 216024"/>
              <a:gd name="connsiteX0" fmla="*/ 728148 w 7856940"/>
              <a:gd name="connsiteY0" fmla="*/ 0 h 216024"/>
              <a:gd name="connsiteX1" fmla="*/ 7856940 w 7856940"/>
              <a:gd name="connsiteY1" fmla="*/ 0 h 216024"/>
              <a:gd name="connsiteX2" fmla="*/ 7856940 w 7856940"/>
              <a:gd name="connsiteY2" fmla="*/ 216024 h 216024"/>
              <a:gd name="connsiteX3" fmla="*/ 0 w 7856940"/>
              <a:gd name="connsiteY3" fmla="*/ 203145 h 216024"/>
              <a:gd name="connsiteX4" fmla="*/ 728148 w 7856940"/>
              <a:gd name="connsiteY4" fmla="*/ 0 h 21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940" h="216024">
                <a:moveTo>
                  <a:pt x="728148" y="0"/>
                </a:moveTo>
                <a:lnTo>
                  <a:pt x="7856940" y="0"/>
                </a:lnTo>
                <a:lnTo>
                  <a:pt x="7856940" y="216024"/>
                </a:lnTo>
                <a:lnTo>
                  <a:pt x="0" y="203145"/>
                </a:lnTo>
                <a:lnTo>
                  <a:pt x="72814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04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95536" y="764704"/>
            <a:ext cx="8352928" cy="5400600"/>
          </a:xfrm>
          <a:prstGeom prst="roundRect">
            <a:avLst>
              <a:gd name="adj" fmla="val 987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8"/>
          <a:stretch/>
        </p:blipFill>
        <p:spPr>
          <a:xfrm>
            <a:off x="2517817" y="-27384"/>
            <a:ext cx="4108365" cy="792088"/>
          </a:xfrm>
          <a:prstGeom prst="rect">
            <a:avLst/>
          </a:prstGeom>
        </p:spPr>
      </p:pic>
      <p:sp>
        <p:nvSpPr>
          <p:cNvPr id="5" name="4 Llamada ovalada"/>
          <p:cNvSpPr/>
          <p:nvPr/>
        </p:nvSpPr>
        <p:spPr>
          <a:xfrm>
            <a:off x="3707904" y="1052736"/>
            <a:ext cx="4248472" cy="1872208"/>
          </a:xfrm>
          <a:prstGeom prst="wedgeEllipseCallout">
            <a:avLst>
              <a:gd name="adj1" fmla="val 21459"/>
              <a:gd name="adj2" fmla="val 8943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Many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people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4400" b="1" dirty="0" smtClean="0">
                <a:solidFill>
                  <a:srgbClr val="00B050"/>
                </a:solidFill>
              </a:rPr>
              <a:t>can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swim</a:t>
            </a:r>
            <a:r>
              <a:rPr lang="es-ES_tradnl" sz="3600" b="1" dirty="0" smtClean="0">
                <a:solidFill>
                  <a:schemeClr val="tx1"/>
                </a:solidFill>
              </a:rPr>
              <a:t>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too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717032"/>
            <a:ext cx="3286398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.bp.blogspot.com/-qmgOJR3Asiw/TdC5dC3NBDI/AAAAAAAAABE/z4YX8gZsgVs/s1600/econ+swimm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8" b="89899" l="0" r="98316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226"/>
          <a:stretch/>
        </p:blipFill>
        <p:spPr bwMode="auto">
          <a:xfrm>
            <a:off x="665683" y="2492896"/>
            <a:ext cx="4677837" cy="173933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43808" y="616530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ability</a:t>
            </a:r>
            <a:endParaRPr lang="es-ES" sz="36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20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272</Words>
  <Application>Microsoft Office PowerPoint</Application>
  <PresentationFormat>On-screen Show 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akaDylan Plain</vt:lpstr>
      <vt:lpstr>Arial</vt:lpstr>
      <vt:lpstr>Comic Sans MS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Biljana Temelkova</cp:lastModifiedBy>
  <cp:revision>35</cp:revision>
  <dcterms:created xsi:type="dcterms:W3CDTF">2013-01-03T22:38:47Z</dcterms:created>
  <dcterms:modified xsi:type="dcterms:W3CDTF">2020-03-17T19:52:54Z</dcterms:modified>
</cp:coreProperties>
</file>