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083800" cy="5670550"/>
  <p:notesSz cx="10083800" cy="56705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1757870"/>
            <a:ext cx="8571230" cy="119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175508"/>
            <a:ext cx="7058660" cy="1417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"/>
            <a:ext cx="10079634" cy="5669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095" y="7819"/>
            <a:ext cx="8755608" cy="131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304226"/>
            <a:ext cx="9075420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5273611"/>
            <a:ext cx="3226816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902" y="1026270"/>
            <a:ext cx="6603365" cy="3491865"/>
          </a:xfrm>
          <a:prstGeom prst="rect"/>
        </p:spPr>
        <p:txBody>
          <a:bodyPr wrap="square" lIns="0" tIns="108585" rIns="0" bIns="0" rtlCol="0" vert="horz">
            <a:spAutoFit/>
          </a:bodyPr>
          <a:lstStyle/>
          <a:p>
            <a:pPr algn="ctr" marL="12700" marR="5080">
              <a:lnSpc>
                <a:spcPct val="92100"/>
              </a:lnSpc>
              <a:spcBef>
                <a:spcPts val="855"/>
              </a:spcBef>
              <a:tabLst>
                <a:tab pos="4391025" algn="l"/>
              </a:tabLst>
            </a:pPr>
            <a:r>
              <a:rPr dirty="0" sz="8000" spc="-5"/>
              <a:t>DI</a:t>
            </a:r>
            <a:r>
              <a:rPr dirty="0" sz="8000" spc="-10"/>
              <a:t>RE</a:t>
            </a:r>
            <a:r>
              <a:rPr dirty="0" sz="8000" spc="-20"/>
              <a:t>C</a:t>
            </a:r>
            <a:r>
              <a:rPr dirty="0" sz="8000"/>
              <a:t>T	</a:t>
            </a:r>
            <a:r>
              <a:rPr dirty="0" sz="8000" spc="-10"/>
              <a:t>AN</a:t>
            </a:r>
            <a:r>
              <a:rPr dirty="0" sz="8000"/>
              <a:t>D  </a:t>
            </a:r>
            <a:r>
              <a:rPr dirty="0" sz="8000" spc="-50"/>
              <a:t>REPORTED  </a:t>
            </a:r>
            <a:r>
              <a:rPr dirty="0" sz="8000" spc="-10"/>
              <a:t>SPEECH</a:t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586" y="7819"/>
            <a:ext cx="21069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Monisha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890" y="7819"/>
            <a:ext cx="5864860" cy="13144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036319" marR="5080" indent="-1024255">
              <a:lnSpc>
                <a:spcPts val="4870"/>
              </a:lnSpc>
              <a:spcBef>
                <a:spcPts val="600"/>
              </a:spcBef>
              <a:tabLst>
                <a:tab pos="2172335" algn="l"/>
                <a:tab pos="4470400" algn="l"/>
              </a:tabLst>
            </a:pPr>
            <a:r>
              <a:rPr dirty="0" sz="4400" spc="-15" b="1">
                <a:latin typeface="Times New Roman"/>
                <a:cs typeface="Times New Roman"/>
              </a:rPr>
              <a:t>ordered	</a:t>
            </a:r>
            <a:r>
              <a:rPr dirty="0" sz="4400" spc="-5" b="1">
                <a:latin typeface="Times New Roman"/>
                <a:cs typeface="Times New Roman"/>
              </a:rPr>
              <a:t>Sowmya	not</a:t>
            </a:r>
            <a:r>
              <a:rPr dirty="0" sz="4400" spc="-90" b="1">
                <a:latin typeface="Times New Roman"/>
                <a:cs typeface="Times New Roman"/>
              </a:rPr>
              <a:t> </a:t>
            </a:r>
            <a:r>
              <a:rPr dirty="0" sz="4400" spc="-5" b="1">
                <a:latin typeface="Times New Roman"/>
                <a:cs typeface="Times New Roman"/>
              </a:rPr>
              <a:t>to  shout.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198" y="1326257"/>
            <a:ext cx="263052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330" rIns="0" bIns="0" rtlCol="0" vert="horz">
            <a:spAutoFit/>
          </a:bodyPr>
          <a:lstStyle/>
          <a:p>
            <a:pPr marL="3676015" marR="5080" indent="-3094990">
              <a:lnSpc>
                <a:spcPts val="4430"/>
              </a:lnSpc>
              <a:spcBef>
                <a:spcPts val="555"/>
              </a:spcBef>
            </a:pPr>
            <a:r>
              <a:rPr dirty="0" sz="4000" spc="-5"/>
              <a:t>Mom said to Ram,“Please close the  </a:t>
            </a:r>
            <a:r>
              <a:rPr dirty="0" sz="4000"/>
              <a:t>door”.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395522" y="1326257"/>
            <a:ext cx="328824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414" y="350541"/>
            <a:ext cx="85756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8590" algn="l"/>
                <a:tab pos="3775710" algn="l"/>
              </a:tabLst>
            </a:pPr>
            <a:r>
              <a:rPr dirty="0" sz="4000" spc="-5"/>
              <a:t>Mom	</a:t>
            </a:r>
            <a:r>
              <a:rPr dirty="0" sz="4000" spc="-15"/>
              <a:t>requested	</a:t>
            </a:r>
            <a:r>
              <a:rPr dirty="0" sz="4000" spc="-5"/>
              <a:t>Ram </a:t>
            </a:r>
            <a:r>
              <a:rPr dirty="0" sz="4000"/>
              <a:t>to </a:t>
            </a:r>
            <a:r>
              <a:rPr dirty="0" sz="4000" spc="-5"/>
              <a:t>close the</a:t>
            </a:r>
            <a:r>
              <a:rPr dirty="0" sz="4000" spc="-80"/>
              <a:t> door.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395522" y="1326257"/>
            <a:ext cx="328824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462" y="316340"/>
            <a:ext cx="90131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Peter said to </a:t>
            </a:r>
            <a:r>
              <a:rPr dirty="0"/>
              <a:t>Robin,</a:t>
            </a:r>
            <a:r>
              <a:rPr dirty="0" i="1">
                <a:latin typeface="Times New Roman"/>
                <a:cs typeface="Times New Roman"/>
              </a:rPr>
              <a:t>“D</a:t>
            </a:r>
            <a:r>
              <a:rPr dirty="0"/>
              <a:t>rive</a:t>
            </a:r>
            <a:r>
              <a:rPr dirty="0" spc="-90"/>
              <a:t> </a:t>
            </a:r>
            <a:r>
              <a:rPr dirty="0" spc="-10"/>
              <a:t>carefully”.</a:t>
            </a:r>
          </a:p>
        </p:txBody>
      </p:sp>
      <p:sp>
        <p:nvSpPr>
          <p:cNvPr id="3" name="object 3"/>
          <p:cNvSpPr/>
          <p:nvPr/>
        </p:nvSpPr>
        <p:spPr>
          <a:xfrm>
            <a:off x="2219045" y="1326257"/>
            <a:ext cx="5641200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666" y="7819"/>
            <a:ext cx="7231380" cy="13144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2515235" marR="5080" indent="-2503170">
              <a:lnSpc>
                <a:spcPts val="4870"/>
              </a:lnSpc>
              <a:spcBef>
                <a:spcPts val="600"/>
              </a:spcBef>
              <a:tabLst>
                <a:tab pos="1552575" algn="l"/>
                <a:tab pos="3632835" algn="l"/>
                <a:tab pos="5371465" algn="l"/>
              </a:tabLst>
            </a:pPr>
            <a:r>
              <a:rPr dirty="0" spc="-5"/>
              <a:t>Peter	warned	Robin	to</a:t>
            </a:r>
            <a:r>
              <a:rPr dirty="0" spc="-70"/>
              <a:t> </a:t>
            </a:r>
            <a:r>
              <a:rPr dirty="0" spc="-5"/>
              <a:t>drive  </a:t>
            </a:r>
            <a:r>
              <a:rPr dirty="0" spc="-40"/>
              <a:t>carefully.</a:t>
            </a:r>
          </a:p>
        </p:txBody>
      </p:sp>
      <p:sp>
        <p:nvSpPr>
          <p:cNvPr id="3" name="object 3"/>
          <p:cNvSpPr/>
          <p:nvPr/>
        </p:nvSpPr>
        <p:spPr>
          <a:xfrm>
            <a:off x="2219045" y="1326257"/>
            <a:ext cx="5641200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624" y="0"/>
            <a:ext cx="6015355" cy="1316355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341630" marR="5080" indent="-329565">
              <a:lnSpc>
                <a:spcPts val="4880"/>
              </a:lnSpc>
              <a:spcBef>
                <a:spcPts val="595"/>
              </a:spcBef>
              <a:tabLst>
                <a:tab pos="1223010" algn="l"/>
                <a:tab pos="3271520" algn="l"/>
                <a:tab pos="4512310" algn="l"/>
                <a:tab pos="5257800" algn="l"/>
              </a:tabLst>
            </a:pPr>
            <a:r>
              <a:rPr dirty="0"/>
              <a:t>T</a:t>
            </a:r>
            <a:r>
              <a:rPr dirty="0" spc="-5"/>
              <a:t>h</a:t>
            </a:r>
            <a:r>
              <a:rPr dirty="0"/>
              <a:t>e	ca</a:t>
            </a:r>
            <a:r>
              <a:rPr dirty="0" spc="-10"/>
              <a:t>p</a:t>
            </a:r>
            <a:r>
              <a:rPr dirty="0"/>
              <a:t>ta</a:t>
            </a:r>
            <a:r>
              <a:rPr dirty="0" spc="-10"/>
              <a:t>i</a:t>
            </a:r>
            <a:r>
              <a:rPr dirty="0"/>
              <a:t>n	</a:t>
            </a:r>
            <a:r>
              <a:rPr dirty="0" spc="-5"/>
              <a:t>s</a:t>
            </a:r>
            <a:r>
              <a:rPr dirty="0"/>
              <a:t>a</a:t>
            </a:r>
            <a:r>
              <a:rPr dirty="0" spc="-10"/>
              <a:t>i</a:t>
            </a:r>
            <a:r>
              <a:rPr dirty="0"/>
              <a:t>d	</a:t>
            </a:r>
            <a:r>
              <a:rPr dirty="0" spc="-5"/>
              <a:t>t</a:t>
            </a:r>
            <a:r>
              <a:rPr dirty="0"/>
              <a:t>o	</a:t>
            </a:r>
            <a:r>
              <a:rPr dirty="0" spc="-5"/>
              <a:t>the  </a:t>
            </a:r>
            <a:r>
              <a:rPr dirty="0" spc="-20"/>
              <a:t>soldiers,</a:t>
            </a:r>
            <a:r>
              <a:rPr dirty="0" spc="-20" b="0">
                <a:latin typeface="Calibri"/>
                <a:cs typeface="Calibri"/>
              </a:rPr>
              <a:t>“</a:t>
            </a:r>
            <a:r>
              <a:rPr dirty="0" spc="-20"/>
              <a:t>March</a:t>
            </a:r>
            <a:r>
              <a:rPr dirty="0" spc="-30"/>
              <a:t> </a:t>
            </a:r>
            <a:r>
              <a:rPr dirty="0" spc="-5"/>
              <a:t>past”.</a:t>
            </a:r>
          </a:p>
        </p:txBody>
      </p:sp>
      <p:sp>
        <p:nvSpPr>
          <p:cNvPr id="3" name="object 3"/>
          <p:cNvSpPr/>
          <p:nvPr/>
        </p:nvSpPr>
        <p:spPr>
          <a:xfrm>
            <a:off x="2714764" y="1462693"/>
            <a:ext cx="4649762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97" y="7819"/>
            <a:ext cx="8907145" cy="13144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3051810" marR="5080" indent="-3039745">
              <a:lnSpc>
                <a:spcPts val="4870"/>
              </a:lnSpc>
              <a:spcBef>
                <a:spcPts val="600"/>
              </a:spcBef>
              <a:tabLst>
                <a:tab pos="1223645" algn="l"/>
                <a:tab pos="3271520" algn="l"/>
                <a:tab pos="5431790" algn="l"/>
                <a:tab pos="8428355" algn="l"/>
              </a:tabLst>
            </a:pPr>
            <a:r>
              <a:rPr dirty="0"/>
              <a:t>T</a:t>
            </a:r>
            <a:r>
              <a:rPr dirty="0" spc="-5"/>
              <a:t>h</a:t>
            </a:r>
            <a:r>
              <a:rPr dirty="0"/>
              <a:t>e	ca</a:t>
            </a:r>
            <a:r>
              <a:rPr dirty="0" spc="-10"/>
              <a:t>p</a:t>
            </a:r>
            <a:r>
              <a:rPr dirty="0"/>
              <a:t>ta</a:t>
            </a:r>
            <a:r>
              <a:rPr dirty="0" spc="-10"/>
              <a:t>i</a:t>
            </a:r>
            <a:r>
              <a:rPr dirty="0"/>
              <a:t>n		o</a:t>
            </a:r>
            <a:r>
              <a:rPr dirty="0" spc="-5"/>
              <a:t>rd</a:t>
            </a:r>
            <a:r>
              <a:rPr dirty="0"/>
              <a:t>e</a:t>
            </a:r>
            <a:r>
              <a:rPr dirty="0" spc="-85"/>
              <a:t>r</a:t>
            </a:r>
            <a:r>
              <a:rPr dirty="0" spc="-10"/>
              <a:t>e</a:t>
            </a:r>
            <a:r>
              <a:rPr dirty="0"/>
              <a:t>d	</a:t>
            </a:r>
            <a:r>
              <a:rPr dirty="0" spc="-5"/>
              <a:t>th</a:t>
            </a:r>
            <a:r>
              <a:rPr dirty="0"/>
              <a:t>e so</a:t>
            </a:r>
            <a:r>
              <a:rPr dirty="0" spc="5"/>
              <a:t>l</a:t>
            </a:r>
            <a:r>
              <a:rPr dirty="0" spc="-5"/>
              <a:t>di</a:t>
            </a:r>
            <a:r>
              <a:rPr dirty="0"/>
              <a:t>e</a:t>
            </a:r>
            <a:r>
              <a:rPr dirty="0" spc="-5"/>
              <a:t>r</a:t>
            </a:r>
            <a:r>
              <a:rPr dirty="0"/>
              <a:t>s	</a:t>
            </a:r>
            <a:r>
              <a:rPr dirty="0" spc="-5"/>
              <a:t>t</a:t>
            </a:r>
            <a:r>
              <a:rPr dirty="0"/>
              <a:t>o  </a:t>
            </a:r>
            <a:r>
              <a:rPr dirty="0" spc="-20"/>
              <a:t>march</a:t>
            </a:r>
            <a:r>
              <a:rPr dirty="0" spc="-10"/>
              <a:t> </a:t>
            </a:r>
            <a:r>
              <a:rPr dirty="0" spc="-5"/>
              <a:t>past.</a:t>
            </a:r>
          </a:p>
        </p:txBody>
      </p:sp>
      <p:sp>
        <p:nvSpPr>
          <p:cNvPr id="3" name="object 3"/>
          <p:cNvSpPr/>
          <p:nvPr/>
        </p:nvSpPr>
        <p:spPr>
          <a:xfrm>
            <a:off x="2649601" y="1462693"/>
            <a:ext cx="4723561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330" rIns="0" bIns="0" rtlCol="0" vert="horz">
            <a:spAutoFit/>
          </a:bodyPr>
          <a:lstStyle/>
          <a:p>
            <a:pPr marL="167640" marR="5080" indent="948055">
              <a:lnSpc>
                <a:spcPts val="4430"/>
              </a:lnSpc>
              <a:spcBef>
                <a:spcPts val="555"/>
              </a:spcBef>
            </a:pPr>
            <a:r>
              <a:rPr dirty="0" sz="4000" spc="-5"/>
              <a:t>The </a:t>
            </a:r>
            <a:r>
              <a:rPr dirty="0" sz="4000"/>
              <a:t>old </a:t>
            </a:r>
            <a:r>
              <a:rPr dirty="0" sz="4000" spc="-5"/>
              <a:t>lady said to the young  </a:t>
            </a:r>
            <a:r>
              <a:rPr dirty="0" sz="4000" spc="-25"/>
              <a:t>boy,“Please </a:t>
            </a:r>
            <a:r>
              <a:rPr dirty="0" sz="4000" spc="-5"/>
              <a:t>help </a:t>
            </a:r>
            <a:r>
              <a:rPr dirty="0" sz="4000" spc="-10"/>
              <a:t>me </a:t>
            </a:r>
            <a:r>
              <a:rPr dirty="0" sz="4000" spc="-5"/>
              <a:t>to </a:t>
            </a:r>
            <a:r>
              <a:rPr dirty="0" sz="4000" spc="-20"/>
              <a:t>cross </a:t>
            </a:r>
            <a:r>
              <a:rPr dirty="0" sz="4000" spc="-5"/>
              <a:t>the</a:t>
            </a:r>
            <a:r>
              <a:rPr dirty="0" sz="4000" spc="-30"/>
              <a:t> </a:t>
            </a:r>
            <a:r>
              <a:rPr dirty="0" sz="4000" spc="-15"/>
              <a:t>road”.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395522" y="1326257"/>
            <a:ext cx="328824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216" y="68664"/>
            <a:ext cx="8895080" cy="1198245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051560" marR="5080" indent="-1039494">
              <a:lnSpc>
                <a:spcPts val="4430"/>
              </a:lnSpc>
              <a:spcBef>
                <a:spcPts val="555"/>
              </a:spcBef>
              <a:tabLst>
                <a:tab pos="1109980" algn="l"/>
                <a:tab pos="1727200" algn="l"/>
                <a:tab pos="2040255" algn="l"/>
                <a:tab pos="2910840" algn="l"/>
                <a:tab pos="3225800" algn="l"/>
                <a:tab pos="3886200" algn="l"/>
                <a:tab pos="5582920" algn="l"/>
                <a:tab pos="5781040" algn="l"/>
                <a:tab pos="6511925" algn="l"/>
                <a:tab pos="6708140" algn="l"/>
                <a:tab pos="8091805" algn="l"/>
              </a:tabLst>
            </a:pPr>
            <a:r>
              <a:rPr dirty="0" sz="4000" spc="-10"/>
              <a:t>T</a:t>
            </a:r>
            <a:r>
              <a:rPr dirty="0" sz="4000" spc="-5"/>
              <a:t>h</a:t>
            </a:r>
            <a:r>
              <a:rPr dirty="0" sz="4000"/>
              <a:t>e		o</a:t>
            </a:r>
            <a:r>
              <a:rPr dirty="0" sz="4000" spc="5"/>
              <a:t>l</a:t>
            </a:r>
            <a:r>
              <a:rPr dirty="0" sz="4000"/>
              <a:t>d	la</a:t>
            </a:r>
            <a:r>
              <a:rPr dirty="0" sz="4000" spc="-5"/>
              <a:t>d</a:t>
            </a:r>
            <a:r>
              <a:rPr dirty="0" sz="4000"/>
              <a:t>y	</a:t>
            </a:r>
            <a:r>
              <a:rPr dirty="0" sz="4000" spc="-80"/>
              <a:t>r</a:t>
            </a:r>
            <a:r>
              <a:rPr dirty="0" sz="4000"/>
              <a:t>e</a:t>
            </a:r>
            <a:r>
              <a:rPr dirty="0" sz="4000" spc="-5"/>
              <a:t>qu</a:t>
            </a:r>
            <a:r>
              <a:rPr dirty="0" sz="4000"/>
              <a:t>e</a:t>
            </a:r>
            <a:r>
              <a:rPr dirty="0" sz="4000" spc="-10"/>
              <a:t>s</a:t>
            </a:r>
            <a:r>
              <a:rPr dirty="0" sz="4000"/>
              <a:t>t</a:t>
            </a:r>
            <a:r>
              <a:rPr dirty="0" sz="4000" spc="-10"/>
              <a:t>e</a:t>
            </a:r>
            <a:r>
              <a:rPr dirty="0" sz="4000"/>
              <a:t>d	</a:t>
            </a:r>
            <a:r>
              <a:rPr dirty="0" sz="4000" spc="-5"/>
              <a:t>th</a:t>
            </a:r>
            <a:r>
              <a:rPr dirty="0" sz="4000"/>
              <a:t>e	yo</a:t>
            </a:r>
            <a:r>
              <a:rPr dirty="0" sz="4000" spc="-5"/>
              <a:t>un</a:t>
            </a:r>
            <a:r>
              <a:rPr dirty="0" sz="4000"/>
              <a:t>g	</a:t>
            </a:r>
            <a:r>
              <a:rPr dirty="0" sz="4000" spc="-5"/>
              <a:t>b</a:t>
            </a:r>
            <a:r>
              <a:rPr dirty="0" sz="4000"/>
              <a:t>oy  to	</a:t>
            </a:r>
            <a:r>
              <a:rPr dirty="0" sz="4000" spc="-5"/>
              <a:t>help	</a:t>
            </a:r>
            <a:r>
              <a:rPr dirty="0" sz="4000" spc="-10"/>
              <a:t>her	</a:t>
            </a:r>
            <a:r>
              <a:rPr dirty="0" sz="4000" spc="-5"/>
              <a:t>to</a:t>
            </a:r>
            <a:r>
              <a:rPr dirty="0" sz="4000" spc="15"/>
              <a:t> </a:t>
            </a:r>
            <a:r>
              <a:rPr dirty="0" sz="4000" spc="-20"/>
              <a:t>cross		</a:t>
            </a:r>
            <a:r>
              <a:rPr dirty="0" sz="4000" spc="-5"/>
              <a:t>the		</a:t>
            </a:r>
            <a:r>
              <a:rPr dirty="0" sz="4000" spc="-15"/>
              <a:t>road.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395522" y="1326257"/>
            <a:ext cx="328824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3898" y="7819"/>
            <a:ext cx="6724650" cy="13144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700" marR="5080" indent="358140">
              <a:lnSpc>
                <a:spcPts val="4870"/>
              </a:lnSpc>
              <a:spcBef>
                <a:spcPts val="600"/>
              </a:spcBef>
              <a:tabLst>
                <a:tab pos="1581785" algn="l"/>
                <a:tab pos="3618229" algn="l"/>
                <a:tab pos="4192270" algn="l"/>
                <a:tab pos="4861560" algn="l"/>
                <a:tab pos="5607050" algn="l"/>
              </a:tabLst>
            </a:pPr>
            <a:r>
              <a:rPr dirty="0" spc="-5"/>
              <a:t>The	teacher	</a:t>
            </a:r>
            <a:r>
              <a:rPr dirty="0"/>
              <a:t>said	</a:t>
            </a:r>
            <a:r>
              <a:rPr dirty="0" spc="-5"/>
              <a:t>to	the  </a:t>
            </a:r>
            <a:r>
              <a:rPr dirty="0"/>
              <a:t>s</a:t>
            </a:r>
            <a:r>
              <a:rPr dirty="0" spc="-5"/>
              <a:t>tudents</a:t>
            </a:r>
            <a:r>
              <a:rPr dirty="0" spc="25"/>
              <a:t>,</a:t>
            </a:r>
            <a:r>
              <a:rPr dirty="0" spc="10"/>
              <a:t>“</a:t>
            </a:r>
            <a:r>
              <a:rPr dirty="0" spc="-5"/>
              <a:t>L</a:t>
            </a:r>
            <a:r>
              <a:rPr dirty="0"/>
              <a:t>i</a:t>
            </a:r>
            <a:r>
              <a:rPr dirty="0" spc="-5"/>
              <a:t>st</a:t>
            </a:r>
            <a:r>
              <a:rPr dirty="0"/>
              <a:t>en	ca</a:t>
            </a:r>
            <a:r>
              <a:rPr dirty="0" spc="-75"/>
              <a:t>r</a:t>
            </a:r>
            <a:r>
              <a:rPr dirty="0" spc="-5"/>
              <a:t>efull</a:t>
            </a:r>
            <a:r>
              <a:rPr dirty="0"/>
              <a:t>y”.</a:t>
            </a:r>
          </a:p>
        </p:txBody>
      </p:sp>
      <p:sp>
        <p:nvSpPr>
          <p:cNvPr id="3" name="object 3"/>
          <p:cNvSpPr/>
          <p:nvPr/>
        </p:nvSpPr>
        <p:spPr>
          <a:xfrm>
            <a:off x="2803677" y="1326257"/>
            <a:ext cx="4471555" cy="4159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105" y="1232912"/>
            <a:ext cx="7604125" cy="336232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ct val="92400"/>
              </a:lnSpc>
              <a:spcBef>
                <a:spcPts val="640"/>
              </a:spcBef>
              <a:tabLst>
                <a:tab pos="3604895" algn="l"/>
                <a:tab pos="4453890" algn="l"/>
                <a:tab pos="4756785" algn="l"/>
              </a:tabLst>
            </a:pPr>
            <a:r>
              <a:rPr dirty="0" sz="5800" b="1">
                <a:latin typeface="Times New Roman"/>
                <a:cs typeface="Times New Roman"/>
              </a:rPr>
              <a:t>CHANGE	THE  FOLLOWING  SENTENCES		</a:t>
            </a:r>
            <a:r>
              <a:rPr dirty="0" sz="5800" spc="-45" b="1">
                <a:latin typeface="Times New Roman"/>
                <a:cs typeface="Times New Roman"/>
              </a:rPr>
              <a:t>TO  </a:t>
            </a:r>
            <a:r>
              <a:rPr dirty="0" sz="5800" b="1">
                <a:latin typeface="Times New Roman"/>
                <a:cs typeface="Times New Roman"/>
              </a:rPr>
              <a:t>R</a:t>
            </a:r>
            <a:r>
              <a:rPr dirty="0" sz="5800" spc="5" b="1">
                <a:latin typeface="Times New Roman"/>
                <a:cs typeface="Times New Roman"/>
              </a:rPr>
              <a:t>E</a:t>
            </a:r>
            <a:r>
              <a:rPr dirty="0" sz="5800" b="1">
                <a:latin typeface="Times New Roman"/>
                <a:cs typeface="Times New Roman"/>
              </a:rPr>
              <a:t>P</a:t>
            </a:r>
            <a:r>
              <a:rPr dirty="0" sz="5800" spc="-10" b="1">
                <a:latin typeface="Times New Roman"/>
                <a:cs typeface="Times New Roman"/>
              </a:rPr>
              <a:t>O</a:t>
            </a:r>
            <a:r>
              <a:rPr dirty="0" sz="5800" spc="-195" b="1">
                <a:latin typeface="Times New Roman"/>
                <a:cs typeface="Times New Roman"/>
              </a:rPr>
              <a:t>R</a:t>
            </a:r>
            <a:r>
              <a:rPr dirty="0" sz="5800" spc="-5" b="1">
                <a:latin typeface="Times New Roman"/>
                <a:cs typeface="Times New Roman"/>
              </a:rPr>
              <a:t>T</a:t>
            </a:r>
            <a:r>
              <a:rPr dirty="0" sz="5800" spc="5" b="1">
                <a:latin typeface="Times New Roman"/>
                <a:cs typeface="Times New Roman"/>
              </a:rPr>
              <a:t>ED</a:t>
            </a:r>
            <a:r>
              <a:rPr dirty="0" sz="5800" b="1">
                <a:latin typeface="Times New Roman"/>
                <a:cs typeface="Times New Roman"/>
              </a:rPr>
              <a:t>	</a:t>
            </a:r>
            <a:r>
              <a:rPr dirty="0" sz="5800" b="1">
                <a:latin typeface="Times New Roman"/>
                <a:cs typeface="Times New Roman"/>
              </a:rPr>
              <a:t>SP</a:t>
            </a:r>
            <a:r>
              <a:rPr dirty="0" sz="5800" spc="5" b="1">
                <a:latin typeface="Times New Roman"/>
                <a:cs typeface="Times New Roman"/>
              </a:rPr>
              <a:t>EE</a:t>
            </a:r>
            <a:r>
              <a:rPr dirty="0" sz="5800" b="1">
                <a:latin typeface="Times New Roman"/>
                <a:cs typeface="Times New Roman"/>
              </a:rPr>
              <a:t>C</a:t>
            </a:r>
            <a:r>
              <a:rPr dirty="0" sz="5800" spc="-5" b="1">
                <a:latin typeface="Times New Roman"/>
                <a:cs typeface="Times New Roman"/>
              </a:rPr>
              <a:t>H</a:t>
            </a:r>
            <a:r>
              <a:rPr dirty="0" sz="5800" b="1">
                <a:latin typeface="Times New Roman"/>
                <a:cs typeface="Times New Roman"/>
              </a:rPr>
              <a:t>.</a:t>
            </a:r>
            <a:endParaRPr sz="5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618" y="7819"/>
            <a:ext cx="8912225" cy="13144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2580005" marR="5080" indent="-2567940">
              <a:lnSpc>
                <a:spcPts val="4870"/>
              </a:lnSpc>
              <a:spcBef>
                <a:spcPts val="600"/>
              </a:spcBef>
              <a:tabLst>
                <a:tab pos="1224280" algn="l"/>
                <a:tab pos="3260725" algn="l"/>
                <a:tab pos="4131945" algn="l"/>
                <a:tab pos="5423535" algn="l"/>
              </a:tabLst>
            </a:pPr>
            <a:r>
              <a:rPr dirty="0" spc="-5"/>
              <a:t>The	teacher	</a:t>
            </a:r>
            <a:r>
              <a:rPr dirty="0" spc="-15"/>
              <a:t>ordered	</a:t>
            </a:r>
            <a:r>
              <a:rPr dirty="0" spc="-5"/>
              <a:t>the students</a:t>
            </a:r>
            <a:r>
              <a:rPr dirty="0" spc="-90"/>
              <a:t> </a:t>
            </a:r>
            <a:r>
              <a:rPr dirty="0" spc="-5"/>
              <a:t>to  listen	</a:t>
            </a:r>
            <a:r>
              <a:rPr dirty="0" spc="-40"/>
              <a:t>carefully.</a:t>
            </a:r>
          </a:p>
        </p:txBody>
      </p:sp>
      <p:sp>
        <p:nvSpPr>
          <p:cNvPr id="3" name="object 3"/>
          <p:cNvSpPr/>
          <p:nvPr/>
        </p:nvSpPr>
        <p:spPr>
          <a:xfrm>
            <a:off x="2803677" y="1462693"/>
            <a:ext cx="4471555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535" y="7819"/>
            <a:ext cx="7503795" cy="13144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304290" marR="5080" indent="-1292225">
              <a:lnSpc>
                <a:spcPts val="4870"/>
              </a:lnSpc>
              <a:spcBef>
                <a:spcPts val="600"/>
              </a:spcBef>
              <a:tabLst>
                <a:tab pos="1595755" algn="l"/>
                <a:tab pos="2837815" algn="l"/>
                <a:tab pos="3104515" algn="l"/>
                <a:tab pos="3572510" algn="l"/>
                <a:tab pos="3974465" algn="l"/>
                <a:tab pos="4998720" algn="l"/>
              </a:tabLst>
            </a:pPr>
            <a:r>
              <a:rPr dirty="0" spc="-5"/>
              <a:t>Pr</a:t>
            </a:r>
            <a:r>
              <a:rPr dirty="0" spc="5"/>
              <a:t>i</a:t>
            </a:r>
            <a:r>
              <a:rPr dirty="0"/>
              <a:t>ya	sa</a:t>
            </a:r>
            <a:r>
              <a:rPr dirty="0" spc="-10"/>
              <a:t>i</a:t>
            </a:r>
            <a:r>
              <a:rPr dirty="0"/>
              <a:t>d	</a:t>
            </a:r>
            <a:r>
              <a:rPr dirty="0" spc="-5"/>
              <a:t>t</a:t>
            </a:r>
            <a:r>
              <a:rPr dirty="0"/>
              <a:t>o	</a:t>
            </a:r>
            <a:r>
              <a:rPr dirty="0" spc="-409"/>
              <a:t>V</a:t>
            </a:r>
            <a:r>
              <a:rPr dirty="0"/>
              <a:t>ar</a:t>
            </a:r>
            <a:r>
              <a:rPr dirty="0" spc="-5"/>
              <a:t>sh</a:t>
            </a:r>
            <a:r>
              <a:rPr dirty="0"/>
              <a:t>a</a:t>
            </a:r>
            <a:r>
              <a:rPr dirty="0" spc="-5"/>
              <a:t>n</a:t>
            </a:r>
            <a:r>
              <a:rPr dirty="0" spc="80"/>
              <a:t>,</a:t>
            </a:r>
            <a:r>
              <a:rPr dirty="0" spc="10"/>
              <a:t>“</a:t>
            </a:r>
            <a:r>
              <a:rPr dirty="0" spc="-5"/>
              <a:t>Pl</a:t>
            </a:r>
            <a:r>
              <a:rPr dirty="0"/>
              <a:t>ea</a:t>
            </a:r>
            <a:r>
              <a:rPr dirty="0" spc="-5"/>
              <a:t>se  switch		</a:t>
            </a:r>
            <a:r>
              <a:rPr dirty="0"/>
              <a:t>on	</a:t>
            </a:r>
            <a:r>
              <a:rPr dirty="0" spc="-5"/>
              <a:t>the	fan”.</a:t>
            </a:r>
          </a:p>
        </p:txBody>
      </p:sp>
      <p:sp>
        <p:nvSpPr>
          <p:cNvPr id="3" name="object 3"/>
          <p:cNvSpPr/>
          <p:nvPr/>
        </p:nvSpPr>
        <p:spPr>
          <a:xfrm>
            <a:off x="2224443" y="1326257"/>
            <a:ext cx="5630036" cy="434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095" y="7819"/>
            <a:ext cx="8599170" cy="1314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075"/>
              </a:lnSpc>
              <a:spcBef>
                <a:spcPts val="100"/>
              </a:spcBef>
              <a:tabLst>
                <a:tab pos="1583055" algn="l"/>
                <a:tab pos="4169410" algn="l"/>
                <a:tab pos="7052309" algn="l"/>
              </a:tabLst>
            </a:pPr>
            <a:r>
              <a:rPr dirty="0" spc="-5"/>
              <a:t>Pr</a:t>
            </a:r>
            <a:r>
              <a:rPr dirty="0" spc="5"/>
              <a:t>i</a:t>
            </a:r>
            <a:r>
              <a:rPr dirty="0"/>
              <a:t>ya	</a:t>
            </a:r>
            <a:r>
              <a:rPr dirty="0" spc="-85"/>
              <a:t>r</a:t>
            </a:r>
            <a:r>
              <a:rPr dirty="0"/>
              <a:t>e</a:t>
            </a:r>
            <a:r>
              <a:rPr dirty="0" spc="-5"/>
              <a:t>que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ed	</a:t>
            </a:r>
            <a:r>
              <a:rPr dirty="0" spc="-409"/>
              <a:t>V</a:t>
            </a:r>
            <a:r>
              <a:rPr dirty="0"/>
              <a:t>a</a:t>
            </a:r>
            <a:r>
              <a:rPr dirty="0" spc="-5"/>
              <a:t>r</a:t>
            </a:r>
            <a:r>
              <a:rPr dirty="0"/>
              <a:t>s</a:t>
            </a:r>
            <a:r>
              <a:rPr dirty="0" spc="-5"/>
              <a:t>h</a:t>
            </a:r>
            <a:r>
              <a:rPr dirty="0"/>
              <a:t>an</a:t>
            </a:r>
            <a:r>
              <a:rPr dirty="0" spc="-5"/>
              <a:t> t</a:t>
            </a:r>
            <a:r>
              <a:rPr dirty="0"/>
              <a:t>o	s</a:t>
            </a:r>
            <a:r>
              <a:rPr dirty="0" spc="-5"/>
              <a:t>wi</a:t>
            </a:r>
            <a:r>
              <a:rPr dirty="0" spc="-10"/>
              <a:t>t</a:t>
            </a:r>
            <a:r>
              <a:rPr dirty="0"/>
              <a:t>ch</a:t>
            </a:r>
          </a:p>
          <a:p>
            <a:pPr algn="ctr" marL="147320">
              <a:lnSpc>
                <a:spcPts val="5075"/>
              </a:lnSpc>
              <a:tabLst>
                <a:tab pos="1017269" algn="l"/>
                <a:tab pos="2041525" algn="l"/>
              </a:tabLst>
            </a:pPr>
            <a:r>
              <a:rPr dirty="0"/>
              <a:t>on	</a:t>
            </a:r>
            <a:r>
              <a:rPr dirty="0" spc="-5"/>
              <a:t>the	</a:t>
            </a:r>
            <a:r>
              <a:rPr dirty="0"/>
              <a:t>fan.</a:t>
            </a:r>
          </a:p>
        </p:txBody>
      </p:sp>
      <p:sp>
        <p:nvSpPr>
          <p:cNvPr id="3" name="object 3"/>
          <p:cNvSpPr/>
          <p:nvPr/>
        </p:nvSpPr>
        <p:spPr>
          <a:xfrm>
            <a:off x="2224443" y="1326257"/>
            <a:ext cx="5630036" cy="434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176" y="1884510"/>
            <a:ext cx="578358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5955" algn="l"/>
              </a:tabLst>
            </a:pPr>
            <a:r>
              <a:rPr dirty="0" sz="9600"/>
              <a:t>T</a:t>
            </a:r>
            <a:r>
              <a:rPr dirty="0" sz="9600" spc="-10"/>
              <a:t>H</a:t>
            </a:r>
            <a:r>
              <a:rPr dirty="0" sz="9600"/>
              <a:t>E	E</a:t>
            </a:r>
            <a:r>
              <a:rPr dirty="0" sz="9600" spc="-5"/>
              <a:t>ND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935" y="68664"/>
            <a:ext cx="9025255" cy="1198245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2187575" marR="5080" indent="-2175510">
              <a:lnSpc>
                <a:spcPts val="4430"/>
              </a:lnSpc>
              <a:spcBef>
                <a:spcPts val="555"/>
              </a:spcBef>
              <a:tabLst>
                <a:tab pos="1111250" algn="l"/>
                <a:tab pos="2765425" algn="l"/>
                <a:tab pos="4442460" algn="l"/>
              </a:tabLst>
            </a:pPr>
            <a:r>
              <a:rPr dirty="0" sz="4000" spc="-5"/>
              <a:t>The	doctor	said</a:t>
            </a:r>
            <a:r>
              <a:rPr dirty="0" sz="4000" spc="-20"/>
              <a:t> </a:t>
            </a:r>
            <a:r>
              <a:rPr dirty="0" sz="4000"/>
              <a:t>to	</a:t>
            </a:r>
            <a:r>
              <a:rPr dirty="0" sz="4000" spc="-5"/>
              <a:t>the </a:t>
            </a:r>
            <a:r>
              <a:rPr dirty="0" sz="4000" spc="-30"/>
              <a:t>patient,“Take </a:t>
            </a:r>
            <a:r>
              <a:rPr dirty="0" sz="4000" spc="-5"/>
              <a:t>the  medicines</a:t>
            </a:r>
            <a:r>
              <a:rPr dirty="0" sz="4000" spc="-10"/>
              <a:t> regularly”.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66922" y="1326257"/>
            <a:ext cx="3745077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458" y="68664"/>
            <a:ext cx="8854440" cy="1198245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781175" marR="5080" indent="-1769110">
              <a:lnSpc>
                <a:spcPts val="4430"/>
              </a:lnSpc>
              <a:spcBef>
                <a:spcPts val="555"/>
              </a:spcBef>
              <a:tabLst>
                <a:tab pos="1109345" algn="l"/>
                <a:tab pos="2709545" algn="l"/>
                <a:tab pos="2764790" algn="l"/>
                <a:tab pos="4657725" algn="l"/>
                <a:tab pos="5103495" algn="l"/>
                <a:tab pos="5586730" algn="l"/>
                <a:tab pos="7360284" algn="l"/>
              </a:tabLst>
            </a:pPr>
            <a:r>
              <a:rPr dirty="0" sz="4000" spc="-10"/>
              <a:t>The	</a:t>
            </a:r>
            <a:r>
              <a:rPr dirty="0" sz="4000" spc="-5"/>
              <a:t>doctor		</a:t>
            </a:r>
            <a:r>
              <a:rPr dirty="0" sz="4000"/>
              <a:t>advised	</a:t>
            </a:r>
            <a:r>
              <a:rPr dirty="0" sz="4000" spc="-5"/>
              <a:t>the	</a:t>
            </a:r>
            <a:r>
              <a:rPr dirty="0" sz="4000" spc="-10"/>
              <a:t>patient	</a:t>
            </a:r>
            <a:r>
              <a:rPr dirty="0" sz="4000" spc="-5"/>
              <a:t>to</a:t>
            </a:r>
            <a:r>
              <a:rPr dirty="0" sz="4000" spc="-80"/>
              <a:t> </a:t>
            </a:r>
            <a:r>
              <a:rPr dirty="0" sz="4000" spc="-5"/>
              <a:t>take  </a:t>
            </a:r>
            <a:r>
              <a:rPr dirty="0" sz="4000" spc="-10"/>
              <a:t>the	</a:t>
            </a:r>
            <a:r>
              <a:rPr dirty="0" sz="4000" spc="-5"/>
              <a:t>medicines	</a:t>
            </a:r>
            <a:r>
              <a:rPr dirty="0" sz="4000" spc="-35"/>
              <a:t>regularly.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66922" y="1326257"/>
            <a:ext cx="3745077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738" y="68664"/>
            <a:ext cx="9076690" cy="1198245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3381375" marR="5080" indent="-3369310">
              <a:lnSpc>
                <a:spcPts val="4430"/>
              </a:lnSpc>
              <a:spcBef>
                <a:spcPts val="555"/>
              </a:spcBef>
              <a:tabLst>
                <a:tab pos="1109980" algn="l"/>
                <a:tab pos="3589654" algn="l"/>
                <a:tab pos="4719320" algn="l"/>
                <a:tab pos="4789170" algn="l"/>
                <a:tab pos="5396230" algn="l"/>
                <a:tab pos="6323965" algn="l"/>
              </a:tabLst>
            </a:pPr>
            <a:r>
              <a:rPr dirty="0" sz="4000" spc="-5"/>
              <a:t>The	policeman		</a:t>
            </a:r>
            <a:r>
              <a:rPr dirty="0" sz="4000"/>
              <a:t>said	</a:t>
            </a:r>
            <a:r>
              <a:rPr dirty="0" sz="4000" spc="-5"/>
              <a:t>to	the	thief,</a:t>
            </a:r>
            <a:r>
              <a:rPr dirty="0" sz="4000" spc="-35"/>
              <a:t> </a:t>
            </a:r>
            <a:r>
              <a:rPr dirty="0" sz="4000" spc="-5"/>
              <a:t>“Don’t  cheat		me”.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513239" y="1326244"/>
            <a:ext cx="305244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785" y="68664"/>
            <a:ext cx="8910955" cy="11982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615"/>
              </a:lnSpc>
              <a:spcBef>
                <a:spcPts val="100"/>
              </a:spcBef>
              <a:tabLst>
                <a:tab pos="1098550" algn="l"/>
                <a:tab pos="3577590" algn="l"/>
                <a:tab pos="5464175" algn="l"/>
                <a:tab pos="6393180" algn="l"/>
                <a:tab pos="8462645" algn="l"/>
              </a:tabLst>
            </a:pPr>
            <a:r>
              <a:rPr dirty="0" sz="4000"/>
              <a:t>T</a:t>
            </a:r>
            <a:r>
              <a:rPr dirty="0" sz="4000" spc="-5"/>
              <a:t>h</a:t>
            </a:r>
            <a:r>
              <a:rPr dirty="0" sz="4000"/>
              <a:t>e	</a:t>
            </a:r>
            <a:r>
              <a:rPr dirty="0" sz="4000" spc="-20"/>
              <a:t>p</a:t>
            </a:r>
            <a:r>
              <a:rPr dirty="0" sz="4000" spc="5"/>
              <a:t>o</a:t>
            </a:r>
            <a:r>
              <a:rPr dirty="0" sz="4000"/>
              <a:t>l</a:t>
            </a:r>
            <a:r>
              <a:rPr dirty="0" sz="4000" spc="-5"/>
              <a:t>i</a:t>
            </a:r>
            <a:r>
              <a:rPr dirty="0" sz="4000"/>
              <a:t>c</a:t>
            </a:r>
            <a:r>
              <a:rPr dirty="0" sz="4000" spc="-10"/>
              <a:t>e</a:t>
            </a:r>
            <a:r>
              <a:rPr dirty="0" sz="4000" spc="-5"/>
              <a:t>m</a:t>
            </a:r>
            <a:r>
              <a:rPr dirty="0" sz="4000"/>
              <a:t>an	</a:t>
            </a:r>
            <a:r>
              <a:rPr dirty="0" sz="4000" spc="-10"/>
              <a:t>w</a:t>
            </a:r>
            <a:r>
              <a:rPr dirty="0" sz="4000" spc="5"/>
              <a:t>a</a:t>
            </a:r>
            <a:r>
              <a:rPr dirty="0" sz="4000" spc="-10"/>
              <a:t>r</a:t>
            </a:r>
            <a:r>
              <a:rPr dirty="0" sz="4000" spc="-5"/>
              <a:t>n</a:t>
            </a:r>
            <a:r>
              <a:rPr dirty="0" sz="4000"/>
              <a:t>ed	</a:t>
            </a:r>
            <a:r>
              <a:rPr dirty="0" sz="4000" spc="-5"/>
              <a:t>t</a:t>
            </a:r>
            <a:r>
              <a:rPr dirty="0" sz="4000"/>
              <a:t>he	t</a:t>
            </a:r>
            <a:r>
              <a:rPr dirty="0" sz="4000" spc="-20"/>
              <a:t>h</a:t>
            </a:r>
            <a:r>
              <a:rPr dirty="0" sz="4000"/>
              <a:t>ief</a:t>
            </a:r>
            <a:r>
              <a:rPr dirty="0" sz="4000" spc="-20"/>
              <a:t> </a:t>
            </a:r>
            <a:r>
              <a:rPr dirty="0" sz="4000"/>
              <a:t>not	</a:t>
            </a:r>
            <a:r>
              <a:rPr dirty="0" sz="4000" spc="-5"/>
              <a:t>t</a:t>
            </a:r>
            <a:r>
              <a:rPr dirty="0" sz="4000"/>
              <a:t>o</a:t>
            </a:r>
            <a:endParaRPr sz="4000"/>
          </a:p>
          <a:p>
            <a:pPr algn="ctr" marL="260985">
              <a:lnSpc>
                <a:spcPts val="4615"/>
              </a:lnSpc>
              <a:tabLst>
                <a:tab pos="1669414" algn="l"/>
              </a:tabLst>
            </a:pPr>
            <a:r>
              <a:rPr dirty="0" sz="4000" spc="-5"/>
              <a:t>cheat	him.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513239" y="1326244"/>
            <a:ext cx="305244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330" rIns="0" bIns="0" rtlCol="0" vert="horz">
            <a:spAutoFit/>
          </a:bodyPr>
          <a:lstStyle/>
          <a:p>
            <a:pPr marL="3611245" marR="5080" indent="-3533140">
              <a:lnSpc>
                <a:spcPts val="4430"/>
              </a:lnSpc>
              <a:spcBef>
                <a:spcPts val="555"/>
              </a:spcBef>
            </a:pPr>
            <a:r>
              <a:rPr dirty="0" sz="4000" spc="-5"/>
              <a:t>David said to the kids,“Please clean this  </a:t>
            </a:r>
            <a:r>
              <a:rPr dirty="0" sz="4000" spc="-15"/>
              <a:t>room”.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017520" y="1326257"/>
            <a:ext cx="4044238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505" y="68664"/>
            <a:ext cx="8822690" cy="11982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615"/>
              </a:lnSpc>
              <a:spcBef>
                <a:spcPts val="100"/>
              </a:spcBef>
              <a:tabLst>
                <a:tab pos="1550670" algn="l"/>
                <a:tab pos="3908425" algn="l"/>
                <a:tab pos="4837430" algn="l"/>
                <a:tab pos="5991225" algn="l"/>
                <a:tab pos="6667500" algn="l"/>
              </a:tabLst>
            </a:pPr>
            <a:r>
              <a:rPr dirty="0" sz="4000"/>
              <a:t>David	</a:t>
            </a:r>
            <a:r>
              <a:rPr dirty="0" sz="4000" spc="-15"/>
              <a:t>requested	</a:t>
            </a:r>
            <a:r>
              <a:rPr dirty="0" sz="4000" spc="-5"/>
              <a:t>the	kids	</a:t>
            </a:r>
            <a:r>
              <a:rPr dirty="0" sz="4000"/>
              <a:t>to	clean</a:t>
            </a:r>
            <a:r>
              <a:rPr dirty="0" sz="4000" spc="-100"/>
              <a:t> </a:t>
            </a:r>
            <a:r>
              <a:rPr dirty="0" sz="4000" spc="-5"/>
              <a:t>that</a:t>
            </a:r>
            <a:endParaRPr sz="4000"/>
          </a:p>
          <a:p>
            <a:pPr algn="ctr" marL="133985">
              <a:lnSpc>
                <a:spcPts val="4615"/>
              </a:lnSpc>
            </a:pPr>
            <a:r>
              <a:rPr dirty="0" sz="4000" spc="-20"/>
              <a:t>room.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017520" y="1326257"/>
            <a:ext cx="4044238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3512820" marR="5080" indent="-3010535">
              <a:lnSpc>
                <a:spcPts val="4870"/>
              </a:lnSpc>
              <a:spcBef>
                <a:spcPts val="600"/>
              </a:spcBef>
            </a:pPr>
            <a:r>
              <a:rPr dirty="0" spc="-5"/>
              <a:t>Monisha said to </a:t>
            </a:r>
            <a:r>
              <a:rPr dirty="0"/>
              <a:t>Sowmya,“Don’t  </a:t>
            </a:r>
            <a:r>
              <a:rPr dirty="0" spc="-5"/>
              <a:t>shout”.</a:t>
            </a:r>
          </a:p>
        </p:txBody>
      </p:sp>
      <p:sp>
        <p:nvSpPr>
          <p:cNvPr id="3" name="object 3"/>
          <p:cNvSpPr/>
          <p:nvPr/>
        </p:nvSpPr>
        <p:spPr>
          <a:xfrm>
            <a:off x="3724198" y="1326257"/>
            <a:ext cx="2630525" cy="425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2020-03-23T07:43:04Z</dcterms:created>
  <dcterms:modified xsi:type="dcterms:W3CDTF">2020-03-23T07:43:04Z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Creator">
    <vt:lpwstr>Impress</vt:lpwstr>
  </property>
  <property fmtid="{D5CDD505-2E9C-101B-9397-08002B2CF9AE}" pid="4" name="LastSaved">
    <vt:filetime>2020-03-23T00:00:00Z</vt:filetime>
  </property>
</Properties>
</file>