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6" r:id="rId4"/>
    <p:sldId id="269" r:id="rId5"/>
    <p:sldId id="265" r:id="rId6"/>
    <p:sldId id="268" r:id="rId7"/>
    <p:sldId id="258" r:id="rId8"/>
    <p:sldId id="267" r:id="rId9"/>
    <p:sldId id="270" r:id="rId10"/>
    <p:sldId id="261" r:id="rId11"/>
    <p:sldId id="271" r:id="rId12"/>
    <p:sldId id="259" r:id="rId13"/>
    <p:sldId id="263" r:id="rId14"/>
    <p:sldId id="272" r:id="rId15"/>
    <p:sldId id="262" r:id="rId16"/>
    <p:sldId id="27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9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8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8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5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7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0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5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B4C7-9ADA-4C42-A338-9BBC70D850D9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9B2DD-D0AC-45F8-8955-B61BCDE43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Училиште</a:t>
            </a:r>
          </a:p>
          <a:p>
            <a:r>
              <a:rPr lang="mk-MK" dirty="0" smtClean="0"/>
              <a:t>Кузман Шапкарев</a:t>
            </a:r>
          </a:p>
          <a:p>
            <a:r>
              <a:rPr lang="mk-MK" dirty="0" smtClean="0"/>
              <a:t>Предмет</a:t>
            </a:r>
            <a:endParaRPr lang="mk-MK" dirty="0"/>
          </a:p>
          <a:p>
            <a:r>
              <a:rPr lang="mk-MK" dirty="0" smtClean="0"/>
              <a:t>Хигиена и технологија на месо и млеко</a:t>
            </a:r>
          </a:p>
          <a:p>
            <a:r>
              <a:rPr lang="mk-MK" dirty="0" smtClean="0"/>
              <a:t>Наставна единица</a:t>
            </a:r>
            <a:endParaRPr lang="mk-MK" dirty="0"/>
          </a:p>
          <a:p>
            <a:r>
              <a:rPr lang="mk-MK" dirty="0" smtClean="0"/>
              <a:t>Одредување на киселински степен на млекото</a:t>
            </a:r>
          </a:p>
          <a:p>
            <a:r>
              <a:rPr lang="mk-MK" sz="2000" dirty="0" smtClean="0"/>
              <a:t>                                                                           Петровски Илија двм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649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0"/>
    </mc:Choice>
    <mc:Fallback>
      <p:transition spd="slow" advTm="49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Млекото со повисок киселински степен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се употребува за правење на јогурт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се употребува за правење на сирење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 е употребливо воопшто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5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9"/>
    </mc:Choice>
    <mc:Fallback>
      <p:transition spd="slow" advTm="14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Ако млекото има висок киселински степен значи се развиле бактерии и таквото млеко не е за употреба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867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Внимателно читај и на следниот слајд одговори на прашањата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343955"/>
            <a:ext cx="62505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брза контрола на киселоста се употребуваат и други методи: </a:t>
            </a:r>
            <a:endParaRPr lang="en-US" dirty="0" smtClean="0"/>
          </a:p>
          <a:p>
            <a:r>
              <a:rPr lang="ru-RU" dirty="0" smtClean="0"/>
              <a:t>-Проба со алкохол  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ru-RU" dirty="0" smtClean="0"/>
              <a:t>Проба со варење </a:t>
            </a:r>
            <a:endParaRPr lang="en-US" dirty="0" smtClean="0"/>
          </a:p>
          <a:p>
            <a:r>
              <a:rPr lang="ru-RU" dirty="0" smtClean="0"/>
              <a:t> Испитување на киселоста со алкохол се врши и во теренски услови при што во епрувета се става 1-2 мл.68% алкохол(етанол) и се додава иста количина на млеко. Содржината  во епруветата се меша и ако се појават снегулки значи млекото има најмалку 9 SHº. Пастеризираното млеко што е во промет не смее да има повеќе од 8 SHº. Пробата со варење се изведува со епрувета во која се става најмалку 5мл. млеко и се загрева до варење. Ако млекото се згрутчи тогаш киселоста е најмалку 11 SHº.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0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571"/>
    </mc:Choice>
    <mc:Fallback>
      <p:transition spd="slow" advTm="2957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4704" y="2374495"/>
            <a:ext cx="79977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 теренски услови при проба со алкохол , ако млекото има киселост 9 SH, се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-згрутчува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-се јавуваат снегулки , парталчиња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-ја менува бојата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119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38"/>
    </mc:Choice>
    <mc:Fallback>
      <p:transition spd="slow" advTm="173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При брза теренска проба со 68% алкохол млекото кое се закиселило  формира парталчиња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Пастеризираното млеко што е во промет треба да има киселински степен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 7 SHº.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 8 SHº.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 9 SHº.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2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6"/>
    </mc:Choice>
    <mc:Fallback>
      <p:transition spd="slow" advTm="121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Млекото со 8 степени по Сокслет Хенкел се смета за исправно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Самооцени се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Секој точен одговор носи  1 поен</a:t>
            </a:r>
          </a:p>
          <a:p>
            <a:endParaRPr lang="mk-MK" dirty="0"/>
          </a:p>
          <a:p>
            <a:r>
              <a:rPr lang="mk-MK" dirty="0" smtClean="0"/>
              <a:t>1-2 поени –слабо</a:t>
            </a:r>
          </a:p>
          <a:p>
            <a:r>
              <a:rPr lang="mk-MK" dirty="0" smtClean="0"/>
              <a:t>3-4 поени добро</a:t>
            </a:r>
          </a:p>
          <a:p>
            <a:r>
              <a:rPr lang="mk-MK" dirty="0" smtClean="0"/>
              <a:t>5-6 поени одлично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0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52"/>
    </mc:Choice>
    <mc:Fallback>
      <p:transition spd="slow" advTm="80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Внимателно читај и на следниот слајд одговори на прашањата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Една од особините  на млекото кои директно укажуваат на неговата свежина и исправност претставува киселинскиот степен. За негово одредување можи да се примени мерање на pH  или со титрација со раствор на натриум хидроксид (по Soxlet Henkel).</a:t>
            </a:r>
          </a:p>
          <a:p>
            <a:r>
              <a:rPr lang="ru-RU" dirty="0" smtClean="0"/>
              <a:t>Резултатите на измерениот киселински степен се изразуваат во  </a:t>
            </a:r>
            <a:r>
              <a:rPr lang="en-US" dirty="0" smtClean="0"/>
              <a:t> SHº</a:t>
            </a:r>
            <a:r>
              <a:rPr lang="ru-RU" dirty="0" smtClean="0"/>
              <a:t> - Сокслет Хенкел степени.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8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377"/>
    </mc:Choice>
    <mc:Fallback>
      <p:transition spd="slow" advTm="1637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Оваа постапка се користи за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одредување на свежина на млекото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одредување на состав на млекото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одредување на цена на млекото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4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6"/>
    </mc:Choice>
    <mc:Fallback>
      <p:transition spd="slow" advTm="131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Свежина на млекото е одредена со испитување на киселоста која се зголемува со развојот на бактерии во него.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1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киселинскиот степен на млекото се означува со</a:t>
            </a:r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степени по сокслет-хенкел SHº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степени по целзиус Cº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степени по келвин Kº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97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5"/>
    </mc:Choice>
    <mc:Fallback>
      <p:transition spd="slow" advTm="106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Сокслет –Хенкелови степени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Внимателно читај и на следниот слајд одговори на прашањата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828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Свежото кравско млеко треба да има од 6,5-7,5 SHº(Soxlet Henkel-ови степени). При подолго стоење на млекото киселоста расти и кога ќе достигни 11 SHº млекото е неупотребливо затоа што при варење се згрутчува.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81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52"/>
    </mc:Choice>
    <mc:Fallback>
      <p:transition spd="slow" advTm="1135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0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Ако млекото подолго време стои тогаш киселинскиот степен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 се менува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расти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се намалува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8"/>
    </mc:Choice>
    <mc:Fallback>
      <p:transition spd="slow" advTm="152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Точен одговор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Киселоста се зголемува поради разлагање на лактозата, па така млекото значи не е свежо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491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Внимателно читај и на следниот слајд одговори на прашањата</vt:lpstr>
      <vt:lpstr>PowerPoint Presentation</vt:lpstr>
      <vt:lpstr>Точен одговор</vt:lpstr>
      <vt:lpstr>PowerPoint Presentation</vt:lpstr>
      <vt:lpstr>Точен одговор</vt:lpstr>
      <vt:lpstr>Внимателно читај и на следниот слајд одговори на прашањата</vt:lpstr>
      <vt:lpstr>PowerPoint Presentation</vt:lpstr>
      <vt:lpstr>Точен одговор</vt:lpstr>
      <vt:lpstr>PowerPoint Presentation</vt:lpstr>
      <vt:lpstr>Точен одговор</vt:lpstr>
      <vt:lpstr>Внимателно читај и на следниот слајд одговори на прашањата</vt:lpstr>
      <vt:lpstr>PowerPoint Presentation</vt:lpstr>
      <vt:lpstr>Точен одговор</vt:lpstr>
      <vt:lpstr>PowerPoint Presentation</vt:lpstr>
      <vt:lpstr>Точен одговор</vt:lpstr>
      <vt:lpstr>Самооцени се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Хигиена и технологија на месо и млеко</dc:title>
  <dc:creator>Windows</dc:creator>
  <cp:lastModifiedBy>Windows</cp:lastModifiedBy>
  <cp:revision>8</cp:revision>
  <dcterms:created xsi:type="dcterms:W3CDTF">2020-03-21T13:22:41Z</dcterms:created>
  <dcterms:modified xsi:type="dcterms:W3CDTF">2020-03-21T20:23:54Z</dcterms:modified>
</cp:coreProperties>
</file>