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32C93-EA1E-4FB9-A79C-64B65263428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86AC6-2B44-4049-9103-B7EECFC56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86AC6-2B44-4049-9103-B7EECFC56D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3320-757E-4509-9D27-0509C2B25E2D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FEBB-A60C-4C99-AFE3-10EDDEBBE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>Други  жанрови  во старогрчката литература</a:t>
            </a:r>
            <a:br>
              <a:rPr lang="mk-MK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>КОМЕДИЈА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33400"/>
            <a:ext cx="6400800" cy="1752600"/>
          </a:xfrm>
        </p:spPr>
        <p:txBody>
          <a:bodyPr>
            <a:normAutofit/>
          </a:bodyPr>
          <a:lstStyle/>
          <a:p>
            <a:endParaRPr lang="mk-MK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mk-MK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mk-MK" sz="1600" b="1" u="sng" dirty="0" smtClean="0">
                <a:latin typeface="Times New Roman" pitchFamily="18" charset="0"/>
                <a:cs typeface="Times New Roman" pitchFamily="18" charset="0"/>
              </a:rPr>
              <a:t>Македонски  јазик и литература за прва година</a:t>
            </a:r>
          </a:p>
          <a:p>
            <a:r>
              <a:rPr lang="mk-MK" sz="1600" b="1" u="sng" dirty="0" smtClean="0">
                <a:latin typeface="Times New Roman" pitchFamily="18" charset="0"/>
                <a:cs typeface="Times New Roman" pitchFamily="18" charset="0"/>
              </a:rPr>
              <a:t>Гимназија„ЈБ Тито“ Битола</a:t>
            </a:r>
          </a:p>
          <a:p>
            <a:r>
              <a:rPr lang="mk-MK" sz="1600" b="1" u="sng" dirty="0" smtClean="0">
                <a:latin typeface="Times New Roman" pitchFamily="18" charset="0"/>
                <a:cs typeface="Times New Roman" pitchFamily="18" charset="0"/>
              </a:rPr>
              <a:t>Проф. Тони Дуковски</a:t>
            </a:r>
            <a:endParaRPr lang="en-US" sz="1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23999"/>
          </a:xfrm>
        </p:spPr>
        <p:txBody>
          <a:bodyPr>
            <a:normAutofit fontScale="90000"/>
          </a:bodyPr>
          <a:lstStyle/>
          <a:p>
            <a:pPr algn="l"/>
            <a:r>
              <a:rPr lang="mk-MK" sz="1400" b="1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mk-MK" sz="1800" b="1" dirty="0" smtClean="0">
                <a:latin typeface="Times New Roman" pitchFamily="18" charset="0"/>
                <a:cs typeface="Times New Roman" pitchFamily="18" charset="0"/>
              </a:rPr>
              <a:t>, Појавата  на  драмата - комедијата </a:t>
            </a:r>
            <a:r>
              <a:rPr lang="mk-MK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>- дефиниција на комедијата според Аристотел</a:t>
            </a:r>
            <a:br>
              <a:rPr lang="mk-MK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>  -  особености на старогрчката комедија – драмскиот конфликт во комедијата, јазикот </a:t>
            </a: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mk-MK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>    на </a:t>
            </a: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>која е напишана</a:t>
            </a:r>
            <a:br>
              <a:rPr lang="mk-MK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>   - споредба на комедијата и трагедијата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848600" cy="3962400"/>
          </a:xfrm>
        </p:spPr>
        <p:txBody>
          <a:bodyPr>
            <a:normAutofit/>
          </a:bodyPr>
          <a:lstStyle/>
          <a:p>
            <a:pPr algn="l"/>
            <a:r>
              <a:rPr lang="mk-MK" sz="1400" b="1" dirty="0" smtClean="0">
                <a:latin typeface="Times New Roman" pitchFamily="18" charset="0"/>
                <a:cs typeface="Times New Roman" pitchFamily="18" charset="0"/>
              </a:rPr>
              <a:t>2. Структура на старата комедија</a:t>
            </a:r>
            <a:br>
              <a:rPr lang="mk-MK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mk-MK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хорот во комедијата неговата улога 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 - споредба на  хорот во трагедијата и комедијата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 -  појавата на средната античка комедија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 - појавата на новата  античка комедија </a:t>
            </a:r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962400"/>
            <a:ext cx="6324600" cy="1676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mk-MK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> 3.А</a:t>
            </a:r>
            <a:r>
              <a:rPr lang="mk-MK" sz="1400" b="1" dirty="0" smtClean="0">
                <a:latin typeface="Times New Roman" pitchFamily="18" charset="0"/>
                <a:cs typeface="Times New Roman" pitchFamily="18" charset="0"/>
              </a:rPr>
              <a:t>РИСТОФАН </a:t>
            </a:r>
            <a:r>
              <a:rPr lang="mk-MK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800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>карактеристиките на неговата комедија</a:t>
            </a:r>
            <a:br>
              <a:rPr lang="mk-MK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800" dirty="0">
                <a:latin typeface="Times New Roman" pitchFamily="18" charset="0"/>
                <a:cs typeface="Times New Roman" pitchFamily="18" charset="0"/>
              </a:rPr>
            </a:br>
            <a:r>
              <a:rPr lang="mk-MK" sz="1800" dirty="0" smtClean="0">
                <a:latin typeface="Times New Roman" pitchFamily="18" charset="0"/>
                <a:cs typeface="Times New Roman" pitchFamily="18" charset="0"/>
              </a:rPr>
              <a:t>  - неговите најпознати дела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53400" cy="2362200"/>
          </a:xfrm>
        </p:spPr>
        <p:txBody>
          <a:bodyPr>
            <a:normAutofit/>
          </a:bodyPr>
          <a:lstStyle/>
          <a:p>
            <a:pPr algn="l"/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mk-MK" sz="1600" b="1" dirty="0" smtClean="0">
                <a:latin typeface="Times New Roman" pitchFamily="18" charset="0"/>
                <a:cs typeface="Times New Roman" pitchFamily="18" charset="0"/>
              </a:rPr>
              <a:t>4. Прозата во старогрчката литература</a:t>
            </a:r>
            <a:br>
              <a:rPr lang="mk-MK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  -  поделба на прозата  на литературна и нелитературна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  -  </a:t>
            </a: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раскажувачка литература (историска новела, пословици, гатанки и басни)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 -  историски развој на басната и релациите со „Панчататрата“ и „Махабхарата“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 -  Езоп и неговото влијание во развојот на басната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3611562"/>
          </a:xfrm>
        </p:spPr>
        <p:txBody>
          <a:bodyPr>
            <a:normAutofit/>
          </a:bodyPr>
          <a:lstStyle/>
          <a:p>
            <a:pPr algn="l"/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Домашна задача: 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1. Спореди ги комедијата и трагедијата.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ои прозни жанрови се карактеристични за старогрчката литература?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то е басна  и објасни ја алегоријата во басната?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4. Коментирај ги поместените басни во учебникот на страна 297.</a:t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5. Напиши кус текстна на тема: Чудесниот „свет“ </a:t>
            </a:r>
            <a:r>
              <a:rPr lang="mk-MK" sz="1600" smtClean="0">
                <a:latin typeface="Times New Roman" pitchFamily="18" charset="0"/>
                <a:cs typeface="Times New Roman" pitchFamily="18" charset="0"/>
              </a:rPr>
              <a:t>на басните.</a:t>
            </a: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41</Words>
  <Application>Microsoft Office PowerPoint</Application>
  <PresentationFormat>On-screen Show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Други  жанрови  во старогрчката литература  КОМЕДИЈА </vt:lpstr>
      <vt:lpstr>   1, Појавата  на  драмата - комедијата       - дефиниција на комедијата според Аристотел     -  особености на старогрчката комедија – драмскиот конфликт во комедијата, јазикот          на која е напишана      - споредба на комедијата и трагедијата </vt:lpstr>
      <vt:lpstr>2. Структура на старата комедија    -  хорот во комедијата неговата улога     - споредба на  хорот во трагедијата и комедијата    -  појавата на средната античка комедија    - појавата на новата  античка комедија  </vt:lpstr>
      <vt:lpstr>         3.АРИСТОФАН      - карактеристиките на неговата комедија    - неговите најпознати дела</vt:lpstr>
      <vt:lpstr>  4. Прозата во старогрчката литература     -  поделба на прозата  на литературна и нелитературна     -  раскажувачка литература (историска новела, пословици, гатанки и басни)    -  историски развој на басната и релациите со „Панчататрата“ и „Махабхарата“    -  Езоп и неговото влијание во развојот на басната </vt:lpstr>
      <vt:lpstr>Домашна задача:    1. Спореди ги комедијата и трагедијата.   2. Кои прозни жанрови се карактеристични за старогрчката литература?   3. Што е басна  и објасни ја алегоријата во басната?   4. Коментирај ги поместените басни во учебникот на страна 297.   5. Напиши кус текстна на тема: Чудесниот „свет“ на басните.   </vt:lpstr>
    </vt:vector>
  </TitlesOfParts>
  <Company>Update24h.Com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Други  жанрови  во старогрчката литература  КОМЕДИЈА </dc:title>
  <dc:creator>Member of Update24h</dc:creator>
  <cp:lastModifiedBy>Member of Update24h</cp:lastModifiedBy>
  <cp:revision>19</cp:revision>
  <dcterms:created xsi:type="dcterms:W3CDTF">2020-07-24T05:27:56Z</dcterms:created>
  <dcterms:modified xsi:type="dcterms:W3CDTF">2020-07-24T17:47:43Z</dcterms:modified>
</cp:coreProperties>
</file>