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1200" y="304801"/>
            <a:ext cx="5791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mk-MK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mk-MK" sz="2000" b="1" dirty="0" smtClean="0">
                <a:latin typeface="Arial" pitchFamily="34" charset="0"/>
                <a:cs typeface="Arial" pitchFamily="34" charset="0"/>
              </a:rPr>
              <a:t>Македонски јазик</a:t>
            </a:r>
          </a:p>
          <a:p>
            <a:pPr algn="ctr"/>
            <a:endParaRPr lang="mk-MK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mk-MK" sz="2000" dirty="0" smtClean="0">
                <a:latin typeface="Arial" pitchFamily="34" charset="0"/>
                <a:cs typeface="Arial" pitchFamily="34" charset="0"/>
              </a:rPr>
              <a:t>ПРВО ОДДЕЛЕНИЕ</a:t>
            </a:r>
          </a:p>
          <a:p>
            <a:pPr algn="ctr"/>
            <a:endParaRPr lang="mk-MK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mk-MK" sz="2000" dirty="0" smtClean="0">
                <a:latin typeface="Arial" pitchFamily="34" charset="0"/>
                <a:cs typeface="Arial" pitchFamily="34" charset="0"/>
              </a:rPr>
              <a:t>ЧАС149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Наставна содржина: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k-MK" sz="2000" dirty="0" smtClean="0"/>
              <a:t>Брзозборки</a:t>
            </a:r>
            <a:r>
              <a:rPr lang="en-US" sz="2000" dirty="0" smtClean="0"/>
              <a:t> </a:t>
            </a:r>
            <a:r>
              <a:rPr lang="mk-MK" sz="2000" dirty="0" smtClean="0"/>
              <a:t>и броенки</a:t>
            </a:r>
          </a:p>
          <a:p>
            <a:endParaRPr lang="mk-MK" sz="2000" dirty="0" smtClean="0"/>
          </a:p>
          <a:p>
            <a:endParaRPr lang="mk-MK" sz="2000" dirty="0" smtClean="0"/>
          </a:p>
          <a:p>
            <a:endParaRPr lang="mk-MK" sz="2000" dirty="0" smtClean="0"/>
          </a:p>
          <a:p>
            <a:pPr algn="ctr"/>
            <a:endParaRPr lang="mk-MK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mk-M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5867400"/>
            <a:ext cx="8068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наставни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ци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: Елена Трајковска, Жанета Здравковска, Марина Докулевска</a:t>
            </a:r>
            <a:endParaRPr lang="mk-MK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 smtClean="0">
                <a:latin typeface="Arial" pitchFamily="34" charset="0"/>
                <a:cs typeface="Arial" pitchFamily="34" charset="0"/>
              </a:rPr>
              <a:t>Цели:</a:t>
            </a:r>
          </a:p>
          <a:p>
            <a:pPr lvl="0"/>
            <a:r>
              <a:rPr lang="mk-MK" sz="2000" dirty="0" smtClean="0"/>
              <a:t>-да се поттикне кон разликување и правилно изговарање гласови во различна местоположба во зборот</a:t>
            </a:r>
            <a:r>
              <a:rPr lang="en-US" sz="2000" dirty="0" smtClean="0"/>
              <a:t>;</a:t>
            </a:r>
            <a:endParaRPr lang="mk-MK" sz="2000" dirty="0" smtClean="0"/>
          </a:p>
          <a:p>
            <a:pPr lvl="0"/>
            <a:r>
              <a:rPr lang="mk-MK" sz="2000" dirty="0" smtClean="0"/>
              <a:t>-да ги развива континуирано говорните органи во функција на правилно дискриминирање и артикулирање на говорот.</a:t>
            </a:r>
            <a:endParaRPr lang="mk-MK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3200400"/>
            <a:ext cx="449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 smtClean="0">
                <a:latin typeface="Arial" pitchFamily="34" charset="0"/>
                <a:cs typeface="Arial" pitchFamily="34" charset="0"/>
              </a:rPr>
              <a:t>Со помош од родителите обиди се правилно да ги изговараш дадените броенки</a:t>
            </a:r>
          </a:p>
          <a:p>
            <a:r>
              <a:rPr lang="mk-MK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Тингири мингири војвода</a:t>
            </a:r>
          </a:p>
          <a:p>
            <a:r>
              <a:rPr lang="mk-MK" dirty="0" smtClean="0"/>
              <a:t>Сите моми на вода</a:t>
            </a:r>
          </a:p>
          <a:p>
            <a:r>
              <a:rPr lang="mk-MK" dirty="0" smtClean="0"/>
              <a:t>Една мома не беше</a:t>
            </a:r>
          </a:p>
          <a:p>
            <a:r>
              <a:rPr lang="mk-MK" dirty="0" smtClean="0"/>
              <a:t>Мајка и ја плетеше</a:t>
            </a:r>
          </a:p>
          <a:p>
            <a:r>
              <a:rPr lang="mk-MK" dirty="0" smtClean="0"/>
              <a:t>Бела риба печеше.</a:t>
            </a:r>
            <a:endParaRPr lang="mk-M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Тингири мингири</a:t>
            </a:r>
            <a:endParaRPr lang="mk-M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k-MK" dirty="0" smtClean="0"/>
              <a:t>Патор патор ножиња</a:t>
            </a:r>
          </a:p>
          <a:p>
            <a:r>
              <a:rPr lang="mk-MK" dirty="0" smtClean="0"/>
              <a:t>Пасла баба козлиња</a:t>
            </a:r>
          </a:p>
          <a:p>
            <a:r>
              <a:rPr lang="mk-MK" dirty="0" smtClean="0"/>
              <a:t>На два рида високи</a:t>
            </a:r>
          </a:p>
          <a:p>
            <a:r>
              <a:rPr lang="mk-MK" dirty="0" smtClean="0"/>
              <a:t>Во два дола широки</a:t>
            </a:r>
          </a:p>
          <a:p>
            <a:r>
              <a:rPr lang="mk-MK" dirty="0" smtClean="0"/>
              <a:t>Ми напрела две вретена</a:t>
            </a:r>
          </a:p>
          <a:p>
            <a:r>
              <a:rPr lang="mk-MK" dirty="0" smtClean="0"/>
              <a:t>Ми ги клала на полица</a:t>
            </a:r>
          </a:p>
          <a:p>
            <a:r>
              <a:rPr lang="mk-MK" dirty="0" smtClean="0"/>
              <a:t>Дошло маче лизнало</a:t>
            </a:r>
          </a:p>
          <a:p>
            <a:r>
              <a:rPr lang="mk-MK" dirty="0" smtClean="0"/>
              <a:t>Дошло куче гризнало</a:t>
            </a:r>
          </a:p>
          <a:p>
            <a:r>
              <a:rPr lang="mk-MK" dirty="0" smtClean="0"/>
              <a:t>Чит пустино</a:t>
            </a:r>
          </a:p>
          <a:p>
            <a:r>
              <a:rPr lang="mk-MK" dirty="0" smtClean="0"/>
              <a:t>Ош штурино</a:t>
            </a:r>
          </a:p>
          <a:p>
            <a:r>
              <a:rPr lang="mk-MK" dirty="0" smtClean="0"/>
              <a:t>Ми изгриза вретеното</a:t>
            </a:r>
          </a:p>
          <a:p>
            <a:r>
              <a:rPr lang="mk-MK" dirty="0" smtClean="0"/>
              <a:t>За стар бел дедо кошулица</a:t>
            </a:r>
            <a:endParaRPr lang="mk-M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Патор патор ножиња</a:t>
            </a:r>
            <a:endParaRPr lang="mk-M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1.Кралот Карло на кралицата Карла и купил Кларинет</a:t>
            </a:r>
          </a:p>
          <a:p>
            <a:r>
              <a:rPr lang="mk-MK" dirty="0" smtClean="0"/>
              <a:t>2. Расол лош расол</a:t>
            </a:r>
          </a:p>
          <a:p>
            <a:r>
              <a:rPr lang="mk-MK" dirty="0" smtClean="0"/>
              <a:t>3. Бел петел в пепел прета</a:t>
            </a:r>
          </a:p>
          <a:p>
            <a:r>
              <a:rPr lang="mk-MK" dirty="0" smtClean="0"/>
              <a:t>4. Брза Рада брзо збори</a:t>
            </a:r>
          </a:p>
          <a:p>
            <a:r>
              <a:rPr lang="mk-MK" dirty="0" smtClean="0"/>
              <a:t>5. Фатил слон и сом на сон</a:t>
            </a:r>
          </a:p>
          <a:p>
            <a:r>
              <a:rPr lang="mk-MK" dirty="0" smtClean="0"/>
              <a:t>6. Капа опаку капа</a:t>
            </a:r>
          </a:p>
          <a:p>
            <a:r>
              <a:rPr lang="mk-MK" dirty="0" smtClean="0"/>
              <a:t>Лош кантар катран мери </a:t>
            </a:r>
            <a:endParaRPr lang="mk-M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sz="2700" dirty="0" smtClean="0">
                <a:latin typeface="Arial" pitchFamily="34" charset="0"/>
                <a:cs typeface="Arial" pitchFamily="34" charset="0"/>
              </a:rPr>
              <a:t>Со помош од родителите обиди се правилно да ги изговараш дадените брзозборки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/>
            </a:r>
            <a:br>
              <a:rPr lang="mk-MK" dirty="0" smtClean="0">
                <a:latin typeface="Arial" pitchFamily="34" charset="0"/>
                <a:cs typeface="Arial" pitchFamily="34" charset="0"/>
              </a:rPr>
            </a:br>
            <a:endParaRPr lang="mk-M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Обиди се да научиш на памет некоја бројалка и брзозборка!</a:t>
            </a:r>
            <a:endParaRPr lang="mk-M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Задача:</a:t>
            </a:r>
            <a:br>
              <a:rPr lang="mk-MK" dirty="0" smtClean="0"/>
            </a:br>
            <a:endParaRPr lang="mk-M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142</TotalTime>
  <Words>203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Slide 1</vt:lpstr>
      <vt:lpstr>Slide 2</vt:lpstr>
      <vt:lpstr>Тингири мингири</vt:lpstr>
      <vt:lpstr>Патор патор ножиња</vt:lpstr>
      <vt:lpstr>Со помош од родителите обиди се правилно да ги изговараш дадените брзозборки </vt:lpstr>
      <vt:lpstr>Задача: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22</cp:revision>
  <dcterms:created xsi:type="dcterms:W3CDTF">2006-08-16T00:00:00Z</dcterms:created>
  <dcterms:modified xsi:type="dcterms:W3CDTF">2020-03-17T18:16:30Z</dcterms:modified>
</cp:coreProperties>
</file>