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304801"/>
            <a:ext cx="5791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000" b="1" dirty="0" smtClean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000" dirty="0" smtClean="0">
                <a:latin typeface="Arial" pitchFamily="34" charset="0"/>
                <a:cs typeface="Arial" pitchFamily="34" charset="0"/>
              </a:rPr>
              <a:t>ПРВО ОДДЕЛЕНИЕ</a:t>
            </a:r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000" dirty="0" smtClean="0">
                <a:latin typeface="Arial" pitchFamily="34" charset="0"/>
                <a:cs typeface="Arial" pitchFamily="34" charset="0"/>
              </a:rPr>
              <a:t>ЧАС122,123 и 124</a:t>
            </a:r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Наставни содржини: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/>
              <a:t>Одредува</a:t>
            </a:r>
            <a:r>
              <a:rPr lang="en-GB" sz="2000" dirty="0" smtClean="0"/>
              <a:t> </a:t>
            </a:r>
            <a:r>
              <a:rPr lang="en-GB" sz="2000" dirty="0" err="1" smtClean="0"/>
              <a:t>непознат</a:t>
            </a:r>
            <a:r>
              <a:rPr lang="en-GB" sz="2000" dirty="0" smtClean="0"/>
              <a:t> </a:t>
            </a:r>
            <a:r>
              <a:rPr lang="en-GB" sz="2000" dirty="0" err="1" smtClean="0"/>
              <a:t>број</a:t>
            </a:r>
            <a:r>
              <a:rPr lang="en-GB" sz="2000" dirty="0" smtClean="0"/>
              <a:t> </a:t>
            </a:r>
            <a:r>
              <a:rPr lang="en-GB" sz="2000" dirty="0" err="1" smtClean="0"/>
              <a:t>при</a:t>
            </a:r>
            <a:r>
              <a:rPr lang="en-GB" sz="2000" dirty="0" smtClean="0"/>
              <a:t> </a:t>
            </a:r>
            <a:r>
              <a:rPr lang="en-GB" sz="2000" dirty="0" err="1" smtClean="0"/>
              <a:t>собирање</a:t>
            </a:r>
            <a:r>
              <a:rPr lang="en-GB" sz="2000" dirty="0" smtClean="0"/>
              <a:t>/</a:t>
            </a:r>
            <a:r>
              <a:rPr lang="en-GB" sz="2000" dirty="0" err="1" smtClean="0"/>
              <a:t>одземање</a:t>
            </a:r>
            <a:r>
              <a:rPr lang="en-GB" sz="2000" dirty="0" smtClean="0"/>
              <a:t>, </a:t>
            </a:r>
            <a:r>
              <a:rPr lang="en-GB" sz="2000" dirty="0" err="1" smtClean="0"/>
              <a:t>На</a:t>
            </a:r>
            <a:r>
              <a:rPr lang="en-GB" sz="2000" dirty="0" smtClean="0"/>
              <a:t> </a:t>
            </a:r>
            <a:r>
              <a:rPr lang="en-GB" sz="2000" dirty="0" err="1" smtClean="0"/>
              <a:t>пр</a:t>
            </a:r>
            <a:r>
              <a:rPr lang="en-GB" sz="2000" dirty="0" smtClean="0"/>
              <a:t>, 6 +        = 10;</a:t>
            </a:r>
            <a:endParaRPr lang="mk-MK" sz="2000" dirty="0" smtClean="0"/>
          </a:p>
          <a:p>
            <a:r>
              <a:rPr lang="en-GB" sz="2000" dirty="0" err="1" smtClean="0"/>
              <a:t>Одредување</a:t>
            </a:r>
            <a:r>
              <a:rPr lang="en-GB" sz="2000" dirty="0" smtClean="0"/>
              <a:t> </a:t>
            </a:r>
            <a:r>
              <a:rPr lang="en-GB" sz="2000" dirty="0" err="1" smtClean="0"/>
              <a:t>напознат</a:t>
            </a:r>
            <a:r>
              <a:rPr lang="en-GB" sz="2000" dirty="0" smtClean="0"/>
              <a:t> </a:t>
            </a:r>
            <a:r>
              <a:rPr lang="en-GB" sz="2000" dirty="0" err="1" smtClean="0"/>
              <a:t>број</a:t>
            </a:r>
            <a:r>
              <a:rPr lang="en-GB" sz="2000" dirty="0" smtClean="0"/>
              <a:t> </a:t>
            </a:r>
            <a:r>
              <a:rPr lang="en-GB" sz="2000" dirty="0" err="1" smtClean="0"/>
              <a:t>при</a:t>
            </a:r>
            <a:r>
              <a:rPr lang="en-GB" sz="2000" dirty="0" smtClean="0"/>
              <a:t> </a:t>
            </a:r>
            <a:r>
              <a:rPr lang="en-GB" sz="2000" dirty="0" err="1" smtClean="0"/>
              <a:t>одземање</a:t>
            </a:r>
            <a:endParaRPr lang="mk-MK" sz="2000" dirty="0" smtClean="0"/>
          </a:p>
          <a:p>
            <a:r>
              <a:rPr lang="en-GB" sz="2000" dirty="0" smtClean="0"/>
              <a:t>10 -        = 6</a:t>
            </a:r>
            <a:r>
              <a:rPr lang="mk-MK" sz="2000" dirty="0" smtClean="0"/>
              <a:t> /ИКТ</a:t>
            </a:r>
          </a:p>
          <a:p>
            <a:r>
              <a:rPr lang="en-GB" sz="2000" dirty="0" err="1" smtClean="0"/>
              <a:t>Го</a:t>
            </a:r>
            <a:r>
              <a:rPr lang="en-GB" sz="2000" dirty="0" smtClean="0"/>
              <a:t> </a:t>
            </a:r>
            <a:r>
              <a:rPr lang="en-GB" sz="2000" dirty="0" err="1" smtClean="0"/>
              <a:t>проверува</a:t>
            </a:r>
            <a:r>
              <a:rPr lang="en-GB" sz="2000" dirty="0" smtClean="0"/>
              <a:t> </a:t>
            </a:r>
            <a:r>
              <a:rPr lang="en-GB" sz="2000" dirty="0" err="1" smtClean="0"/>
              <a:t>одговорот</a:t>
            </a:r>
            <a:r>
              <a:rPr lang="en-GB" sz="2000" dirty="0" smtClean="0"/>
              <a:t> </a:t>
            </a:r>
            <a:r>
              <a:rPr lang="en-GB" sz="2000" dirty="0" err="1" smtClean="0"/>
              <a:t>на</a:t>
            </a:r>
            <a:r>
              <a:rPr lang="en-GB" sz="2000" dirty="0" smtClean="0"/>
              <a:t> </a:t>
            </a:r>
            <a:r>
              <a:rPr lang="en-GB" sz="2000" dirty="0" err="1" smtClean="0"/>
              <a:t>задача</a:t>
            </a:r>
            <a:r>
              <a:rPr lang="en-GB" sz="2000" dirty="0" smtClean="0"/>
              <a:t> </a:t>
            </a:r>
            <a:r>
              <a:rPr lang="en-GB" sz="2000" dirty="0" err="1" smtClean="0"/>
              <a:t>од</a:t>
            </a:r>
            <a:r>
              <a:rPr lang="en-GB" sz="2000" dirty="0" smtClean="0"/>
              <a:t> </a:t>
            </a:r>
            <a:r>
              <a:rPr lang="en-GB" sz="2000" dirty="0" err="1" smtClean="0"/>
              <a:t>одзема</a:t>
            </a:r>
            <a:r>
              <a:rPr lang="en-GB" sz="2000" dirty="0" smtClean="0"/>
              <a:t>-</a:t>
            </a:r>
            <a:endParaRPr lang="mk-MK" sz="2000" dirty="0" smtClean="0"/>
          </a:p>
          <a:p>
            <a:r>
              <a:rPr lang="en-GB" sz="2000" dirty="0" err="1" smtClean="0"/>
              <a:t>ње</a:t>
            </a:r>
            <a:r>
              <a:rPr lang="en-GB" sz="2000" dirty="0" smtClean="0"/>
              <a:t>, </a:t>
            </a:r>
            <a:r>
              <a:rPr lang="en-GB" sz="2000" dirty="0" err="1" smtClean="0"/>
              <a:t>со</a:t>
            </a:r>
            <a:r>
              <a:rPr lang="en-GB" sz="2000" dirty="0" smtClean="0"/>
              <a:t> </a:t>
            </a:r>
            <a:r>
              <a:rPr lang="en-GB" sz="2000" dirty="0" err="1" smtClean="0"/>
              <a:t>собирање</a:t>
            </a:r>
            <a:r>
              <a:rPr lang="en-GB" sz="2000" dirty="0" smtClean="0"/>
              <a:t> </a:t>
            </a:r>
            <a:r>
              <a:rPr lang="en-GB" sz="2000" dirty="0" err="1" smtClean="0"/>
              <a:t>на</a:t>
            </a:r>
            <a:r>
              <a:rPr lang="en-GB" sz="2000" dirty="0" smtClean="0"/>
              <a:t> </a:t>
            </a:r>
            <a:r>
              <a:rPr lang="en-GB" sz="2000" dirty="0" err="1" smtClean="0"/>
              <a:t>одговорот</a:t>
            </a:r>
            <a:r>
              <a:rPr lang="en-GB" sz="2000" dirty="0" smtClean="0"/>
              <a:t> и </a:t>
            </a:r>
            <a:r>
              <a:rPr lang="en-GB" sz="2000" dirty="0" err="1" smtClean="0"/>
              <a:t>помалиот</a:t>
            </a:r>
            <a:r>
              <a:rPr lang="en-GB" sz="2000" dirty="0" smtClean="0"/>
              <a:t> </a:t>
            </a:r>
            <a:r>
              <a:rPr lang="en-GB" sz="2000" dirty="0" err="1" smtClean="0"/>
              <a:t>број</a:t>
            </a:r>
            <a:r>
              <a:rPr lang="en-GB" sz="2000" dirty="0" smtClean="0"/>
              <a:t>.</a:t>
            </a:r>
            <a:endParaRPr lang="mk-MK" sz="2000" dirty="0" smtClean="0"/>
          </a:p>
          <a:p>
            <a:endParaRPr lang="mk-MK" sz="2000" dirty="0" smtClean="0"/>
          </a:p>
          <a:p>
            <a:endParaRPr lang="mk-MK" sz="2000" dirty="0" smtClean="0"/>
          </a:p>
          <a:p>
            <a:endParaRPr lang="mk-MK" sz="2000" dirty="0" smtClean="0"/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96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наставници:           Елена Трајковска, Жанета Здравковска, Марина Докулевска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Што треба да знаеш?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-Да препознаеш кој член/број недостасува во бројниот израз 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( во собирањето/одземањето)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- Да умееш да го определиш непознатиот број и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- Да направиш проверка!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200400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 5+     = 12 ; 12-5=7;  5+7=12;</a:t>
            </a:r>
          </a:p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     + 8=15;  15-8=7; 15-8=7;</a:t>
            </a:r>
          </a:p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14-     =6; 14-6 = 8;  14-8 = 6;</a:t>
            </a:r>
          </a:p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     -  9 = 4;   4+9=13; 13-9=4</a:t>
            </a:r>
          </a:p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Обиди се во тетратката да ги решиш следните задачи:</a:t>
            </a:r>
            <a:endParaRPr lang="mk-MK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mk-MK" dirty="0" smtClean="0"/>
              <a:t>Определи го непознатиот бројот со собирање на познатите (дадените) броеви.</a:t>
            </a:r>
          </a:p>
          <a:p>
            <a:endParaRPr lang="mk-MK" dirty="0" smtClean="0"/>
          </a:p>
          <a:p>
            <a:r>
              <a:rPr lang="mk-MK" dirty="0" smtClean="0"/>
              <a:t>- 5 =  4                                           </a:t>
            </a:r>
          </a:p>
          <a:p>
            <a:r>
              <a:rPr lang="mk-MK" dirty="0" smtClean="0"/>
              <a:t>- 4 = 6       </a:t>
            </a:r>
          </a:p>
          <a:p>
            <a:pPr>
              <a:buNone/>
            </a:pPr>
            <a:r>
              <a:rPr lang="mk-MK" dirty="0" smtClean="0"/>
              <a:t> </a:t>
            </a:r>
          </a:p>
          <a:p>
            <a:r>
              <a:rPr lang="mk-MK" dirty="0" smtClean="0"/>
              <a:t> - 7 = 6</a:t>
            </a:r>
          </a:p>
          <a:p>
            <a:r>
              <a:rPr lang="mk-MK" dirty="0" smtClean="0"/>
              <a:t> - 8 = 3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mk-MK" sz="2700" dirty="0" smtClean="0"/>
              <a:t/>
            </a:r>
            <a:br>
              <a:rPr lang="mk-MK" sz="2700" dirty="0" smtClean="0"/>
            </a:br>
            <a:r>
              <a:rPr lang="mk-MK" sz="2700" dirty="0" smtClean="0"/>
              <a:t>Провери кој израз е точен така што ќе ги собереш  решението со помалиот број: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8 – 5 = 4                     10 – 3 = 7                      9 – 7 = 3                </a:t>
            </a:r>
          </a:p>
          <a:p>
            <a:r>
              <a:rPr lang="mk-MK" dirty="0" smtClean="0"/>
              <a:t>15 – 7 = 8                    12 – 4 = 9                 14 – 4 = 10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mk-MK" sz="2700" dirty="0" smtClean="0"/>
              <a:t/>
            </a:r>
            <a:br>
              <a:rPr lang="mk-MK" sz="2700" dirty="0" smtClean="0"/>
            </a:br>
            <a:r>
              <a:rPr lang="mk-MK" sz="2700" dirty="0" smtClean="0"/>
              <a:t>Пресметај го непознатиот број така што од решението ќе го одземеш познатиот број: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 + 5 = 7	                                 </a:t>
            </a:r>
          </a:p>
          <a:p>
            <a:r>
              <a:rPr lang="mk-MK" dirty="0" smtClean="0"/>
              <a:t> 3 +    = 10</a:t>
            </a:r>
          </a:p>
          <a:p>
            <a:r>
              <a:rPr lang="mk-MK" dirty="0" smtClean="0"/>
              <a:t>7 +  = 14	</a:t>
            </a:r>
          </a:p>
          <a:p>
            <a:r>
              <a:rPr lang="mk-MK" dirty="0" smtClean="0"/>
              <a:t> + 4 = 12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mk-MK" sz="2700" dirty="0" smtClean="0"/>
              <a:t/>
            </a:r>
            <a:br>
              <a:rPr lang="mk-MK" sz="2700" dirty="0" smtClean="0"/>
            </a:br>
            <a:r>
              <a:rPr lang="mk-MK" sz="2700" dirty="0" smtClean="0"/>
              <a:t>Пресметај го непознатиот број така што ќе го одземеш помалиот од поголемиот број: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8 -   = 2                                          10 -   = 4</a:t>
            </a:r>
          </a:p>
          <a:p>
            <a:r>
              <a:rPr lang="mk-MK" dirty="0" smtClean="0"/>
              <a:t>11 -   = 9                                        16 -   = 9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Со помош од родител реши ги текстуалните задачи!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mk-MK" dirty="0" smtClean="0"/>
              <a:t>Девојчето имало 9 бонбони. Неколку му дало на другарчето. И останале 3. Колку бонбони девојчето му дало на другарчето?</a:t>
            </a:r>
          </a:p>
          <a:p>
            <a:pPr lvl="0"/>
            <a:r>
              <a:rPr lang="mk-MK" dirty="0" smtClean="0"/>
              <a:t>Јас собрав 7 сликички. Ти ми даде уште неколку и сега имам 12. Колку сликички ми даде ти? 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</TotalTime>
  <Words>271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Slide 1</vt:lpstr>
      <vt:lpstr>Slide 2</vt:lpstr>
      <vt:lpstr>Обиди се во тетратката да ги решиш следните задачи:</vt:lpstr>
      <vt:lpstr> Провери кој израз е точен така што ќе ги собереш  решението со помалиот број: </vt:lpstr>
      <vt:lpstr> Пресметај го непознатиот број така што од решението ќе го одземеш познатиот број: </vt:lpstr>
      <vt:lpstr> Пресметај го непознатиот број така што ќе го одземеш помалиот од поголемиот број: </vt:lpstr>
      <vt:lpstr>Со помош од родител реши ги текстуалните задачи!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</cp:revision>
  <dcterms:created xsi:type="dcterms:W3CDTF">2006-08-16T00:00:00Z</dcterms:created>
  <dcterms:modified xsi:type="dcterms:W3CDTF">2020-03-17T18:15:29Z</dcterms:modified>
</cp:coreProperties>
</file>