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93821-F62E-46F3-80E7-2056C4BF7A58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065F-90C8-4224-BD74-9955770F3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4065F-90C8-4224-BD74-9955770F36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1E35-5CE3-4656-A581-67065F5E47A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5C5-23FA-41D1-8A73-4FD81414F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1E35-5CE3-4656-A581-67065F5E47A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5C5-23FA-41D1-8A73-4FD81414F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1E35-5CE3-4656-A581-67065F5E47A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5C5-23FA-41D1-8A73-4FD81414F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1E35-5CE3-4656-A581-67065F5E47A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5C5-23FA-41D1-8A73-4FD81414F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1E35-5CE3-4656-A581-67065F5E47A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5C5-23FA-41D1-8A73-4FD81414F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1E35-5CE3-4656-A581-67065F5E47A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5C5-23FA-41D1-8A73-4FD81414F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1E35-5CE3-4656-A581-67065F5E47A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5C5-23FA-41D1-8A73-4FD81414F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1E35-5CE3-4656-A581-67065F5E47A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5C5-23FA-41D1-8A73-4FD81414F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1E35-5CE3-4656-A581-67065F5E47A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5C5-23FA-41D1-8A73-4FD81414F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1E35-5CE3-4656-A581-67065F5E47A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5A5C5-23FA-41D1-8A73-4FD81414F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1E35-5CE3-4656-A581-67065F5E47A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05A5C5-23FA-41D1-8A73-4FD81414F2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C21E35-5CE3-4656-A581-67065F5E47AB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05A5C5-23FA-41D1-8A73-4FD81414F20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dirty="0" smtClean="0">
                <a:latin typeface="MAC C Swiss Film" pitchFamily="34" charset="0"/>
              </a:rPr>
              <a:t>Собирање на трицифрени броеви</a:t>
            </a:r>
            <a:endParaRPr lang="en-US" dirty="0">
              <a:latin typeface="MAC C Swiss Film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Одделенски наставник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Валентина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Вељановска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ООУ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,,Св.Климент Охридски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῍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Битола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четврто одделение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Пресметување на збир 238+185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   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235=200+30+8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2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С+3Д+8Е</a:t>
            </a: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+  185=100+80+5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1С+8Д+5Е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3С+11Д+13Е</a:t>
            </a:r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300+110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13=423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Разложување на броевите со користење на месна вредност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0800000">
            <a:off x="785786" y="3143248"/>
            <a:ext cx="2428892" cy="158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Верикален начин на собирање прво единици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  238   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собирок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Прв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чекор:</a:t>
            </a: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+185   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собирок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-собираме единици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Втор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чекор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13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-собираме десетки</a:t>
            </a: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110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Трет чекор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300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-собираме стотки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423         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Збир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00232" y="557214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14480" y="221455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14480" y="271462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28662" y="5143512"/>
            <a:ext cx="92869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00100" y="3214686"/>
            <a:ext cx="92869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3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Вертикален начин на собирање прво стотки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    238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собирок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Прв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чекор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  +18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собирок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 - собираме стотки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Втор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чекор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300                    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собираме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десетки</a:t>
            </a: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     110                        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Трет чекор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            13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собираме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единици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423        </a:t>
            </a: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Збир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mk-MK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57356" y="221455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57356" y="271462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071670" y="557214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85852" y="3143248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42976" y="4929198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2775806"/>
          </a:xfrm>
        </p:spPr>
        <p:txBody>
          <a:bodyPr>
            <a:normAutofit fontScale="90000"/>
          </a:bodyPr>
          <a:lstStyle/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Пресметај ги следниве збирови!</a:t>
            </a:r>
            <a:br>
              <a:rPr lang="mk-MK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Определи начин на кој ќе ги пресметуваш!</a:t>
            </a:r>
            <a:br>
              <a:rPr lang="mk-MK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3467104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Пресметај 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ги следниве збирови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mk-M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а)321+164=</a:t>
            </a: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б)632+255=</a:t>
            </a:r>
          </a:p>
          <a:p>
            <a:pPr>
              <a:buNone/>
            </a:pP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в)425+415=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ешение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mk-MK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а)485</a:t>
            </a:r>
            <a:br>
              <a:rPr lang="mk-MK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mk-MK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б)88</a:t>
            </a:r>
            <a:r>
              <a:rPr lang="en-US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mk-MK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mk-MK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в)8</a:t>
            </a:r>
            <a:r>
              <a:rPr lang="en-US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mk-MK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147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Собирање на трицифрени броеви</vt:lpstr>
      <vt:lpstr>Пресметување на збир 238+185</vt:lpstr>
      <vt:lpstr>Верикален начин на собирање прво единици</vt:lpstr>
      <vt:lpstr>Вертикален начин на собирање прво стотки</vt:lpstr>
      <vt:lpstr>Пресметај ги следниве збирови! Определи начин на кој ќе ги пресметуваш! </vt:lpstr>
      <vt:lpstr>Решение 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Решавање  задачи со собирање и одземање</dc:title>
  <dc:creator>Valentina</dc:creator>
  <cp:lastModifiedBy>Valentina</cp:lastModifiedBy>
  <cp:revision>17</cp:revision>
  <dcterms:created xsi:type="dcterms:W3CDTF">2020-03-16T13:54:57Z</dcterms:created>
  <dcterms:modified xsi:type="dcterms:W3CDTF">2020-03-16T16:26:01Z</dcterms:modified>
</cp:coreProperties>
</file>