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9" r:id="rId2"/>
    <p:sldId id="256" r:id="rId3"/>
    <p:sldId id="270" r:id="rId4"/>
    <p:sldId id="273" r:id="rId5"/>
    <p:sldId id="271" r:id="rId6"/>
    <p:sldId id="258" r:id="rId7"/>
    <p:sldId id="274" r:id="rId8"/>
    <p:sldId id="275" r:id="rId9"/>
    <p:sldId id="277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0EF96-C72D-404D-81BA-3229E4FBD60A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749F1-E7C6-48E2-8286-CEC1E0A66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749F1-E7C6-48E2-8286-CEC1E0A66A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324FB6AB-CA37-4191-B534-DAE4521F6620}" type="datetime1">
              <a:rPr lang="en-US" smtClean="0"/>
              <a:pPr algn="l" eaLnBrk="1" latinLnBrk="0" hangingPunct="1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04EB-7205-4B40-9454-10A6BA6ED885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98B6-8E51-456C-8F24-85CA0F2A0978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DD38D-C982-4048-84F3-E22F17E5DDAA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31DD427E-717D-4D64-8710-C8B410210BD2}" type="datetime1">
              <a:rPr lang="en-US" smtClean="0"/>
              <a:pPr algn="l" eaLnBrk="1" latinLnBrk="0" hangingPunct="1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DAAD-66BE-4869-9AE9-090031A9709C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9498-F257-412C-BF17-F88FA290AF1C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1D25-98DA-4741-A8E8-1707524DB72C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8AFC-CAC6-425B-9D99-DD23FF4EA676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F31ABA58-17DE-4B3D-9C82-34C803DE69F5}" type="datetime1">
              <a:rPr lang="en-US" smtClean="0"/>
              <a:pPr algn="l" eaLnBrk="1" latinLnBrk="0" hangingPunct="1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5D53BF52-9C84-44CF-9E16-B29FCB9BAF79}" type="datetime1">
              <a:rPr lang="en-US" smtClean="0"/>
              <a:pPr algn="l" eaLnBrk="1" latinLnBrk="0" hangingPunct="1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99BD6AC9-E3D8-40A3-BFBA-DC27A7E19645}" type="datetime1">
              <a:rPr lang="en-US" smtClean="0"/>
              <a:pPr algn="l" eaLnBrk="1" latinLnBrk="0" hangingPunct="1"/>
              <a:t>3/17/2020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1828800"/>
            <a:ext cx="6518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</a:rPr>
              <a:t>Ushtrime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mbledhja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dhe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zbritja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" name="Striped Right Arrow 2">
            <a:hlinkClick r:id="rId3" action="ppaction://hlinksldjump"/>
          </p:cNvPr>
          <p:cNvSpPr/>
          <p:nvPr/>
        </p:nvSpPr>
        <p:spPr>
          <a:xfrm>
            <a:off x="609600" y="6373368"/>
            <a:ext cx="7074408" cy="48463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Kliko në këtë shigjetë</a:t>
            </a:r>
            <a:r>
              <a:rPr lang="x-none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1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6042" y="2667000"/>
            <a:ext cx="2073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q-A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FUND</a:t>
            </a:r>
            <a:r>
              <a:rPr lang="x-none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7" name="Picture 6" descr="kretanj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65020"/>
            <a:ext cx="2590800" cy="3627120"/>
          </a:xfrm>
          <a:prstGeom prst="rect">
            <a:avLst/>
          </a:prstGeom>
        </p:spPr>
      </p:pic>
      <p:pic>
        <p:nvPicPr>
          <p:cNvPr id="8" name="Picture 7" descr="WoodenGui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62865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8592" y="1496568"/>
            <a:ext cx="21336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2</a:t>
            </a:r>
            <a:r>
              <a:rPr lang="x-none" sz="3200" dirty="0" smtClean="0"/>
              <a:t>6+9=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98392" y="14965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r>
              <a:rPr lang="x-none" sz="3200" dirty="0" smtClean="0"/>
              <a:t>2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108192" y="14965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r>
              <a:rPr lang="x-none" sz="3200" dirty="0" smtClean="0"/>
              <a:t>7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041392" y="14965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r>
              <a:rPr lang="x-none" sz="3200" dirty="0" smtClean="0"/>
              <a:t>5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600200" y="1447800"/>
            <a:ext cx="55626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3200" dirty="0" smtClean="0"/>
              <a:t>Detyra  1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688592" y="2715768"/>
            <a:ext cx="21336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46</a:t>
            </a:r>
            <a:r>
              <a:rPr lang="x-none" sz="3200" dirty="0" smtClean="0"/>
              <a:t>+</a:t>
            </a:r>
            <a:r>
              <a:rPr lang="en-US" sz="3200" dirty="0" smtClean="0"/>
              <a:t> </a:t>
            </a:r>
            <a:r>
              <a:rPr lang="x-none" sz="3200" dirty="0" smtClean="0"/>
              <a:t>8=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898392" y="27157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r>
              <a:rPr lang="x-none" sz="3200" dirty="0" smtClean="0"/>
              <a:t>4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041392" y="27157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54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108192" y="27157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52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1522040" y="2743200"/>
            <a:ext cx="5544951" cy="9072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3200" dirty="0" smtClean="0"/>
              <a:t>Detyra  2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688592" y="3858768"/>
            <a:ext cx="21336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53</a:t>
            </a:r>
            <a:r>
              <a:rPr lang="x-none" sz="3200" dirty="0" smtClean="0"/>
              <a:t>+</a:t>
            </a:r>
            <a:r>
              <a:rPr lang="en-US" sz="3200" dirty="0" smtClean="0"/>
              <a:t> 8 </a:t>
            </a:r>
            <a:r>
              <a:rPr lang="x-none" sz="3200" dirty="0" smtClean="0"/>
              <a:t>=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6108192" y="38587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</a:t>
            </a:r>
            <a:r>
              <a:rPr lang="x-none" sz="3200" dirty="0" smtClean="0"/>
              <a:t>2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965192" y="38587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r>
              <a:rPr lang="x-none" sz="3200" dirty="0" smtClean="0"/>
              <a:t>3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898392" y="3858768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61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524000" y="3810000"/>
            <a:ext cx="57150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3200" dirty="0" smtClean="0"/>
              <a:t>Detyra 3</a:t>
            </a:r>
            <a:endParaRPr lang="en-US" sz="3200" dirty="0"/>
          </a:p>
        </p:txBody>
      </p:sp>
      <p:sp>
        <p:nvSpPr>
          <p:cNvPr id="20" name="5-Point Star 19"/>
          <p:cNvSpPr/>
          <p:nvPr/>
        </p:nvSpPr>
        <p:spPr>
          <a:xfrm>
            <a:off x="774192" y="429768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2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 advClick="0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3.33333E-6 L -0.225 3.33333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2 L -0.225 -4.44444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9166 -1.11111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5E925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5E925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5E925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5E925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5E925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5E925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3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774192" y="429768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304800"/>
            <a:ext cx="5751145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Agimi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Visari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luanin</a:t>
            </a:r>
            <a:r>
              <a:rPr lang="en-US" sz="2000" b="1" dirty="0" smtClean="0"/>
              <a:t> basket  </a:t>
            </a:r>
            <a:r>
              <a:rPr lang="en-US" sz="2000" b="1" dirty="0" err="1" smtClean="0"/>
              <a:t>Agimi</a:t>
            </a:r>
            <a:r>
              <a:rPr lang="en-US" sz="2000" b="1" dirty="0" smtClean="0"/>
              <a:t>  </a:t>
            </a:r>
            <a:r>
              <a:rPr lang="sq-AL" sz="2000" b="1" dirty="0" smtClean="0"/>
              <a:t>dha </a:t>
            </a:r>
            <a:r>
              <a:rPr lang="x-none" sz="2000" b="1" dirty="0" smtClean="0"/>
              <a:t>43 </a:t>
            </a:r>
            <a:r>
              <a:rPr lang="sq-AL" sz="2000" b="1" dirty="0" smtClean="0"/>
              <a:t> kosha</a:t>
            </a:r>
            <a:r>
              <a:rPr lang="x-none" sz="2000" b="1" dirty="0" smtClean="0"/>
              <a:t> </a:t>
            </a:r>
            <a:r>
              <a:rPr lang="sq-AL" sz="2000" b="1" dirty="0" smtClean="0"/>
              <a:t>ndërsa Visari 4 kosha më pak.Sa kosha dha Visari</a:t>
            </a:r>
            <a:r>
              <a:rPr lang="x-none" sz="2000" b="1" dirty="0" smtClean="0"/>
              <a:t>?</a:t>
            </a:r>
          </a:p>
        </p:txBody>
      </p:sp>
      <p:sp>
        <p:nvSpPr>
          <p:cNvPr id="12" name="Hexagon 11"/>
          <p:cNvSpPr/>
          <p:nvPr/>
        </p:nvSpPr>
        <p:spPr>
          <a:xfrm>
            <a:off x="4191000" y="16002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39</a:t>
            </a:r>
            <a:endParaRPr lang="en-US" dirty="0"/>
          </a:p>
        </p:txBody>
      </p:sp>
      <p:sp>
        <p:nvSpPr>
          <p:cNvPr id="15" name="Hexagon 14"/>
          <p:cNvSpPr/>
          <p:nvPr/>
        </p:nvSpPr>
        <p:spPr>
          <a:xfrm>
            <a:off x="2362200" y="16002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47</a:t>
            </a:r>
            <a:endParaRPr lang="en-US" dirty="0"/>
          </a:p>
        </p:txBody>
      </p:sp>
      <p:sp>
        <p:nvSpPr>
          <p:cNvPr id="16" name="Hexagon 15"/>
          <p:cNvSpPr/>
          <p:nvPr/>
        </p:nvSpPr>
        <p:spPr>
          <a:xfrm>
            <a:off x="6019800" y="16002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87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3124200"/>
            <a:ext cx="5751145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q-AL" sz="2000" b="1" dirty="0" smtClean="0"/>
              <a:t>KETRI HËNGI</a:t>
            </a:r>
            <a:r>
              <a:rPr lang="x-none" sz="2000" b="1" dirty="0" smtClean="0"/>
              <a:t> 55 </a:t>
            </a:r>
            <a:r>
              <a:rPr lang="sq-AL" sz="2000" b="1" dirty="0" smtClean="0"/>
              <a:t>ARA  NDËRSA MIU </a:t>
            </a:r>
            <a:r>
              <a:rPr lang="x-none" sz="2000" b="1" dirty="0" smtClean="0"/>
              <a:t> 6 </a:t>
            </a:r>
            <a:r>
              <a:rPr lang="sq-AL" sz="2000" b="1" dirty="0" smtClean="0"/>
              <a:t>ARA MË PAK</a:t>
            </a:r>
            <a:r>
              <a:rPr lang="x-none" sz="2000" b="1" dirty="0" smtClean="0"/>
              <a:t>. </a:t>
            </a:r>
            <a:r>
              <a:rPr lang="sq-AL" sz="2000" b="1" dirty="0" smtClean="0"/>
              <a:t>SA ARA HËNGRI MIU</a:t>
            </a:r>
            <a:r>
              <a:rPr lang="x-none" sz="2000" b="1" dirty="0" smtClean="0"/>
              <a:t>?</a:t>
            </a:r>
          </a:p>
        </p:txBody>
      </p:sp>
      <p:sp>
        <p:nvSpPr>
          <p:cNvPr id="18" name="Hexagon 17"/>
          <p:cNvSpPr/>
          <p:nvPr/>
        </p:nvSpPr>
        <p:spPr>
          <a:xfrm>
            <a:off x="4038600" y="38862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61</a:t>
            </a:r>
            <a:endParaRPr lang="en-US" dirty="0"/>
          </a:p>
        </p:txBody>
      </p:sp>
      <p:sp>
        <p:nvSpPr>
          <p:cNvPr id="21" name="Hexagon 20"/>
          <p:cNvSpPr/>
          <p:nvPr/>
        </p:nvSpPr>
        <p:spPr>
          <a:xfrm>
            <a:off x="5715000" y="38862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77</a:t>
            </a:r>
            <a:endParaRPr lang="en-US" dirty="0"/>
          </a:p>
        </p:txBody>
      </p:sp>
      <p:sp>
        <p:nvSpPr>
          <p:cNvPr id="22" name="Hexagon 21"/>
          <p:cNvSpPr/>
          <p:nvPr/>
        </p:nvSpPr>
        <p:spPr>
          <a:xfrm>
            <a:off x="2209800" y="38862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49</a:t>
            </a:r>
            <a:endParaRPr lang="en-US" dirty="0"/>
          </a:p>
        </p:txBody>
      </p:sp>
      <p:pic>
        <p:nvPicPr>
          <p:cNvPr id="10" name="Picture 9" descr="tapsanj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57200"/>
            <a:ext cx="2571750" cy="2571750"/>
          </a:xfrm>
          <a:prstGeom prst="ellipse">
            <a:avLst/>
          </a:prstGeom>
          <a:ln w="63500" cap="rnd">
            <a:noFill/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Picture 22" descr="tapsanj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200400"/>
            <a:ext cx="2733675" cy="2733675"/>
          </a:xfrm>
          <a:prstGeom prst="ellipse">
            <a:avLst/>
          </a:prstGeom>
          <a:ln w="63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DA48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DA48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DA48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1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DA48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774192" y="429768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09800" y="381000"/>
            <a:ext cx="4150945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x-none" sz="2000" b="1" dirty="0" smtClean="0"/>
              <a:t>М</a:t>
            </a:r>
            <a:r>
              <a:rPr lang="sq-AL" sz="2000" b="1" dirty="0" smtClean="0"/>
              <a:t>ERITA KISHTE </a:t>
            </a:r>
            <a:r>
              <a:rPr lang="x-none" sz="2000" b="1" dirty="0" smtClean="0"/>
              <a:t>36 </a:t>
            </a:r>
            <a:r>
              <a:rPr lang="sq-AL" sz="2000" b="1" dirty="0" smtClean="0"/>
              <a:t>BALONA </a:t>
            </a:r>
            <a:r>
              <a:rPr lang="x-none" sz="2000" b="1" dirty="0" smtClean="0"/>
              <a:t>. </a:t>
            </a:r>
            <a:r>
              <a:rPr lang="sq-AL" sz="2000" b="1" dirty="0" smtClean="0"/>
              <a:t>BESËS I DHA </a:t>
            </a:r>
            <a:r>
              <a:rPr lang="x-none" sz="2000" b="1" dirty="0" smtClean="0"/>
              <a:t> </a:t>
            </a:r>
            <a:r>
              <a:rPr lang="sq-AL" sz="2000" b="1" dirty="0" smtClean="0"/>
              <a:t>8</a:t>
            </a:r>
            <a:r>
              <a:rPr lang="x-none" sz="2000" b="1" dirty="0" smtClean="0"/>
              <a:t> </a:t>
            </a:r>
            <a:r>
              <a:rPr lang="sq-AL" sz="2000" b="1" dirty="0" smtClean="0"/>
              <a:t>BALONA</a:t>
            </a:r>
            <a:r>
              <a:rPr lang="x-none" sz="2000" b="1" dirty="0" smtClean="0"/>
              <a:t>.</a:t>
            </a:r>
          </a:p>
          <a:p>
            <a:r>
              <a:rPr lang="sq-AL" sz="2000" b="1" dirty="0" smtClean="0"/>
              <a:t>SA BALONA I NGELËN MERITËS</a:t>
            </a:r>
            <a:r>
              <a:rPr lang="x-none" sz="2000" b="1" dirty="0" smtClean="0"/>
              <a:t>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752600" y="2514600"/>
            <a:ext cx="4495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000" b="1" dirty="0" smtClean="0"/>
              <a:t>ILIRI KISHTE </a:t>
            </a:r>
            <a:r>
              <a:rPr lang="x-none" sz="2000" b="1" dirty="0" smtClean="0"/>
              <a:t> </a:t>
            </a:r>
            <a:r>
              <a:rPr lang="sq-AL" sz="2000" b="1" dirty="0" smtClean="0"/>
              <a:t>49 </a:t>
            </a:r>
            <a:r>
              <a:rPr lang="x-none" sz="2000" b="1" dirty="0" smtClean="0"/>
              <a:t> </a:t>
            </a:r>
            <a:r>
              <a:rPr lang="sq-AL" sz="2000" b="1" dirty="0" smtClean="0"/>
              <a:t>DENARË</a:t>
            </a:r>
            <a:r>
              <a:rPr lang="x-none" sz="2000" b="1" dirty="0" smtClean="0"/>
              <a:t>.</a:t>
            </a:r>
            <a:r>
              <a:rPr lang="sq-AL" sz="2000" b="1" dirty="0" smtClean="0"/>
              <a:t>HARXHOI</a:t>
            </a:r>
            <a:r>
              <a:rPr lang="x-none" sz="2000" b="1" dirty="0" smtClean="0"/>
              <a:t> </a:t>
            </a:r>
            <a:r>
              <a:rPr lang="sq-AL" sz="2000" b="1" dirty="0" smtClean="0"/>
              <a:t> 7</a:t>
            </a:r>
            <a:r>
              <a:rPr lang="x-none" sz="2000" b="1" dirty="0" smtClean="0"/>
              <a:t>  </a:t>
            </a:r>
            <a:r>
              <a:rPr lang="sq-AL" sz="2000" b="1" dirty="0" smtClean="0"/>
              <a:t>DENARË</a:t>
            </a:r>
            <a:r>
              <a:rPr lang="x-none" sz="2000" b="1" dirty="0" smtClean="0"/>
              <a:t>. </a:t>
            </a:r>
            <a:r>
              <a:rPr lang="sq-AL" sz="2000" b="1" dirty="0" smtClean="0"/>
              <a:t>SA PARA I NGELËN ILIRIT</a:t>
            </a:r>
            <a:r>
              <a:rPr lang="x-none" sz="2000" b="1" dirty="0" smtClean="0"/>
              <a:t>? 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648200"/>
            <a:ext cx="6019800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sz="2000" b="1" dirty="0" smtClean="0"/>
              <a:t>М</a:t>
            </a:r>
            <a:r>
              <a:rPr lang="sq-AL" sz="2000" b="1" dirty="0" smtClean="0"/>
              <a:t>IRELA MBLODHI</a:t>
            </a:r>
            <a:r>
              <a:rPr lang="x-none" sz="2000" b="1" dirty="0" smtClean="0"/>
              <a:t> 28 </a:t>
            </a:r>
            <a:r>
              <a:rPr lang="sq-AL" sz="2000" b="1" dirty="0" smtClean="0"/>
              <a:t>NDËRSA  HASANI</a:t>
            </a:r>
            <a:r>
              <a:rPr lang="x-none" sz="2000" b="1" dirty="0" smtClean="0"/>
              <a:t> 6 </a:t>
            </a:r>
            <a:r>
              <a:rPr lang="sq-AL" sz="2000" b="1" dirty="0" smtClean="0"/>
              <a:t>DENARË</a:t>
            </a:r>
            <a:r>
              <a:rPr lang="x-none" sz="2000" b="1" dirty="0" smtClean="0"/>
              <a:t>,</a:t>
            </a:r>
          </a:p>
          <a:p>
            <a:pPr algn="ctr"/>
            <a:r>
              <a:rPr lang="sq-AL" sz="2000" b="1" dirty="0" smtClean="0"/>
              <a:t>SA PARA KANË BASHKARISHT  MIRELA ME HASANIN</a:t>
            </a:r>
            <a:r>
              <a:rPr lang="x-none" sz="2000" b="1" dirty="0" smtClean="0"/>
              <a:t>?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438400" y="1676400"/>
            <a:ext cx="990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2</a:t>
            </a:r>
            <a:r>
              <a:rPr lang="sq-AL" dirty="0" smtClean="0"/>
              <a:t>8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657600" y="1676400"/>
            <a:ext cx="990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3</a:t>
            </a:r>
            <a:r>
              <a:rPr lang="x-none" dirty="0" smtClean="0"/>
              <a:t>8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105400" y="1676400"/>
            <a:ext cx="990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21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581400" y="4114800"/>
            <a:ext cx="990600" cy="38100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42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6096000"/>
            <a:ext cx="990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3</a:t>
            </a:r>
            <a:r>
              <a:rPr lang="x-none" dirty="0" smtClean="0"/>
              <a:t>4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2286000" y="4114800"/>
            <a:ext cx="990600" cy="38100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41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876800" y="4114800"/>
            <a:ext cx="990600" cy="38100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38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657600" y="6096000"/>
            <a:ext cx="990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48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057400" y="6096000"/>
            <a:ext cx="990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47</a:t>
            </a:r>
            <a:endParaRPr lang="en-US" dirty="0"/>
          </a:p>
        </p:txBody>
      </p:sp>
      <p:pic>
        <p:nvPicPr>
          <p:cNvPr id="10" name="Picture 9" descr="WellDone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DB57"/>
              </a:clrFrom>
              <a:clrTo>
                <a:srgbClr val="FFDB57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1143000" y="2286000"/>
            <a:ext cx="2819400" cy="3200400"/>
          </a:xfrm>
          <a:prstGeom prst="ellipse">
            <a:avLst/>
          </a:prstGeom>
          <a:ln>
            <a:noFill/>
          </a:ln>
          <a:effectLst>
            <a:glow rad="101600">
              <a:srgbClr val="00B05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</p:spPr>
      </p:pic>
      <p:pic>
        <p:nvPicPr>
          <p:cNvPr id="8" name="Picture 7" descr="WellDone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DB57"/>
              </a:clrFrom>
              <a:clrTo>
                <a:srgbClr val="FFDB57">
                  <a:alpha val="0"/>
                </a:srgbClr>
              </a:clrTo>
            </a:clrChange>
            <a:duotone>
              <a:prstClr val="black"/>
              <a:srgbClr val="00B0F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209800" y="-609600"/>
            <a:ext cx="3886200" cy="3886200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1" name="Picture 10" descr="WellDone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DB57"/>
              </a:clrFrom>
              <a:clrTo>
                <a:srgbClr val="FFDB57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95600" y="3200400"/>
            <a:ext cx="3657600" cy="3657600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9" name="Striped Right Arrow 18">
            <a:hlinkClick r:id="rId4" action="ppaction://hlinksldjump"/>
          </p:cNvPr>
          <p:cNvSpPr/>
          <p:nvPr/>
        </p:nvSpPr>
        <p:spPr>
          <a:xfrm>
            <a:off x="6248400" y="6373368"/>
            <a:ext cx="2743200" cy="48463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VAZHDO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 flipV="1">
            <a:off x="6553200" y="6721475"/>
            <a:ext cx="2133600" cy="136525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animClr clrSpc="rgb">
                                      <p:cBhvr>
                                        <p:cTn id="4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animClr clrSpc="rgb">
                                      <p:cBhvr>
                                        <p:cTn id="53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animClr clrSpc="rgb">
                                      <p:cBhvr>
                                        <p:cTn id="66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animClr clrSpc="rgb">
                                      <p:cBhvr>
                                        <p:cTn id="79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animClr clrSpc="rgb">
                                      <p:cBhvr>
                                        <p:cTn id="92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E54D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500"/>
                            </p:stCondLst>
                            <p:childTnLst>
                              <p:par>
                                <p:cTn id="1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774192" y="429768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228600"/>
            <a:ext cx="4150945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x-none" sz="2000" b="1" dirty="0" smtClean="0"/>
              <a:t>К</a:t>
            </a:r>
            <a:r>
              <a:rPr lang="sq-AL" sz="2000" b="1" dirty="0" smtClean="0"/>
              <a:t>liko</a:t>
            </a:r>
            <a:r>
              <a:rPr lang="x-none" sz="2000" b="1" dirty="0" smtClean="0"/>
              <a:t> </a:t>
            </a:r>
            <a:r>
              <a:rPr lang="sq-AL" sz="2000" b="1" dirty="0" smtClean="0"/>
              <a:t>në </a:t>
            </a:r>
            <a:r>
              <a:rPr lang="x-none" sz="2000" b="1" dirty="0" smtClean="0"/>
              <a:t> </a:t>
            </a:r>
            <a:r>
              <a:rPr lang="sq-AL" sz="2000" b="1" dirty="0" smtClean="0"/>
              <a:t>S</a:t>
            </a:r>
            <a:r>
              <a:rPr lang="x-none" sz="2000" b="1" dirty="0" smtClean="0"/>
              <a:t> </a:t>
            </a:r>
            <a:r>
              <a:rPr lang="sq-AL" sz="2000" b="1" dirty="0" smtClean="0"/>
              <a:t>nëse barazimi është i saktë</a:t>
            </a:r>
            <a:r>
              <a:rPr lang="x-none" sz="2000" b="1" dirty="0" smtClean="0"/>
              <a:t>, </a:t>
            </a:r>
          </a:p>
          <a:p>
            <a:r>
              <a:rPr lang="x-none" sz="2000" b="1" dirty="0" smtClean="0"/>
              <a:t> </a:t>
            </a:r>
            <a:r>
              <a:rPr lang="sq-AL" sz="2000" b="1" dirty="0" smtClean="0"/>
              <a:t>nëse është jo i saktë kliko në  js</a:t>
            </a:r>
            <a:r>
              <a:rPr lang="x-none" sz="2000" b="1" dirty="0" smtClean="0"/>
              <a:t>!</a:t>
            </a:r>
            <a:endParaRPr lang="en-US" sz="2000" b="1" dirty="0"/>
          </a:p>
        </p:txBody>
      </p:sp>
      <p:pic>
        <p:nvPicPr>
          <p:cNvPr id="6" name="Picture 5" descr="sova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76600" y="3276600"/>
            <a:ext cx="2228850" cy="2057400"/>
          </a:xfrm>
          <a:prstGeom prst="wedgeEllipseCallou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val Callout 6"/>
          <p:cNvSpPr/>
          <p:nvPr/>
        </p:nvSpPr>
        <p:spPr>
          <a:xfrm>
            <a:off x="762000" y="1371600"/>
            <a:ext cx="1981200" cy="1146048"/>
          </a:xfrm>
          <a:prstGeom prst="wedgeEllipseCallout">
            <a:avLst>
              <a:gd name="adj1" fmla="val 91697"/>
              <a:gd name="adj2" fmla="val 18298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50 </a:t>
            </a:r>
            <a:r>
              <a:rPr lang="x-none" dirty="0" smtClean="0"/>
              <a:t>&lt;45+</a:t>
            </a:r>
            <a:r>
              <a:rPr lang="sq-AL" dirty="0" smtClean="0"/>
              <a:t>9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705600" y="3429000"/>
            <a:ext cx="2438400" cy="1146048"/>
          </a:xfrm>
          <a:prstGeom prst="wedgeEllipseCallout">
            <a:avLst>
              <a:gd name="adj1" fmla="val -152471"/>
              <a:gd name="adj2" fmla="val 555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96 </a:t>
            </a:r>
            <a:r>
              <a:rPr lang="x-none" dirty="0" smtClean="0"/>
              <a:t>-</a:t>
            </a:r>
            <a:r>
              <a:rPr lang="sq-AL" dirty="0" smtClean="0"/>
              <a:t>8 </a:t>
            </a:r>
            <a:r>
              <a:rPr lang="x-none" dirty="0" smtClean="0"/>
              <a:t>=</a:t>
            </a:r>
            <a:r>
              <a:rPr lang="sq-AL" dirty="0" smtClean="0"/>
              <a:t>88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838200" y="3124200"/>
            <a:ext cx="1981200" cy="1146048"/>
          </a:xfrm>
          <a:prstGeom prst="wedgeEllipseCallout">
            <a:avLst>
              <a:gd name="adj1" fmla="val 117008"/>
              <a:gd name="adj2" fmla="val 620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65&gt;5</a:t>
            </a:r>
            <a:r>
              <a:rPr lang="sq-AL" dirty="0" smtClean="0"/>
              <a:t>7</a:t>
            </a:r>
            <a:r>
              <a:rPr lang="x-none" dirty="0" smtClean="0"/>
              <a:t>+</a:t>
            </a:r>
            <a:r>
              <a:rPr lang="sq-AL" dirty="0" smtClean="0"/>
              <a:t>9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6629400" y="990600"/>
            <a:ext cx="2286000" cy="1146048"/>
          </a:xfrm>
          <a:prstGeom prst="wedgeEllipseCallout">
            <a:avLst>
              <a:gd name="adj1" fmla="val -133960"/>
              <a:gd name="adj2" fmla="val 2576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r>
              <a:rPr lang="x-none" dirty="0" smtClean="0"/>
              <a:t>1</a:t>
            </a:r>
            <a:r>
              <a:rPr lang="en-US" dirty="0" smtClean="0"/>
              <a:t>+2</a:t>
            </a:r>
            <a:r>
              <a:rPr lang="x-none" dirty="0" smtClean="0"/>
              <a:t>=2+91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381000" y="5257800"/>
            <a:ext cx="1981200" cy="1146048"/>
          </a:xfrm>
          <a:prstGeom prst="wedgeEllipseCallout">
            <a:avLst>
              <a:gd name="adj1" fmla="val 140085"/>
              <a:gd name="adj2" fmla="val -11042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56-7</a:t>
            </a:r>
            <a:r>
              <a:rPr lang="x-none" dirty="0" smtClean="0"/>
              <a:t>=</a:t>
            </a:r>
            <a:r>
              <a:rPr lang="sq-AL" dirty="0" smtClean="0"/>
              <a:t>4</a:t>
            </a:r>
            <a:r>
              <a:rPr lang="x-none" dirty="0" smtClean="0"/>
              <a:t>9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5257800" y="5486400"/>
            <a:ext cx="2743200" cy="1146048"/>
          </a:xfrm>
          <a:prstGeom prst="wedgeEllipseCallout">
            <a:avLst>
              <a:gd name="adj1" fmla="val -83985"/>
              <a:gd name="adj2" fmla="val -12844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11+65=21+65</a:t>
            </a:r>
            <a:endParaRPr lang="en-US" dirty="0"/>
          </a:p>
        </p:txBody>
      </p:sp>
      <p:sp>
        <p:nvSpPr>
          <p:cNvPr id="15" name="Heptagon 14"/>
          <p:cNvSpPr/>
          <p:nvPr/>
        </p:nvSpPr>
        <p:spPr>
          <a:xfrm>
            <a:off x="914400" y="59436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Heptagon 15"/>
          <p:cNvSpPr/>
          <p:nvPr/>
        </p:nvSpPr>
        <p:spPr>
          <a:xfrm>
            <a:off x="1371600" y="38100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Heptagon 16"/>
          <p:cNvSpPr/>
          <p:nvPr/>
        </p:nvSpPr>
        <p:spPr>
          <a:xfrm>
            <a:off x="1295400" y="20574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Heptagon 17"/>
          <p:cNvSpPr/>
          <p:nvPr/>
        </p:nvSpPr>
        <p:spPr>
          <a:xfrm>
            <a:off x="6019800" y="60960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Heptagon 18"/>
          <p:cNvSpPr/>
          <p:nvPr/>
        </p:nvSpPr>
        <p:spPr>
          <a:xfrm>
            <a:off x="7239000" y="40386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Heptagon 19"/>
          <p:cNvSpPr/>
          <p:nvPr/>
        </p:nvSpPr>
        <p:spPr>
          <a:xfrm>
            <a:off x="7467600" y="16764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Heptagon 20"/>
          <p:cNvSpPr/>
          <p:nvPr/>
        </p:nvSpPr>
        <p:spPr>
          <a:xfrm>
            <a:off x="1752600" y="20574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js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Heptagon 21"/>
          <p:cNvSpPr/>
          <p:nvPr/>
        </p:nvSpPr>
        <p:spPr>
          <a:xfrm>
            <a:off x="1905000" y="38100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js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Heptagon 22"/>
          <p:cNvSpPr/>
          <p:nvPr/>
        </p:nvSpPr>
        <p:spPr>
          <a:xfrm>
            <a:off x="1447800" y="58674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js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Heptagon 23"/>
          <p:cNvSpPr/>
          <p:nvPr/>
        </p:nvSpPr>
        <p:spPr>
          <a:xfrm>
            <a:off x="6553200" y="61722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js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Heptagon 24"/>
          <p:cNvSpPr/>
          <p:nvPr/>
        </p:nvSpPr>
        <p:spPr>
          <a:xfrm>
            <a:off x="7696200" y="40386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js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Heptagon 25"/>
          <p:cNvSpPr/>
          <p:nvPr/>
        </p:nvSpPr>
        <p:spPr>
          <a:xfrm>
            <a:off x="7924800" y="1676400"/>
            <a:ext cx="457200" cy="45720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b="1" dirty="0" smtClean="0">
                <a:solidFill>
                  <a:srgbClr val="FF0000"/>
                </a:solidFill>
              </a:rPr>
              <a:t>js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7" name="Picture 26" descr="WellDone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0" y="1219200"/>
            <a:ext cx="1600200" cy="1600200"/>
          </a:xfrm>
          <a:prstGeom prst="ellipse">
            <a:avLst/>
          </a:prstGeom>
          <a:ln w="63500" cap="rnd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1" name="Picture 30" descr="Blush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914400" y="2895600"/>
            <a:ext cx="1920240" cy="1371600"/>
          </a:xfrm>
          <a:prstGeom prst="ellipse">
            <a:avLst/>
          </a:prstGeom>
          <a:ln w="63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2" name="Picture 31" descr="Propos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3048000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 descr="LoveKisses.gif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5105400"/>
            <a:ext cx="1752600" cy="1752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4" name="Picture 33" descr="LoveKisses.gif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0" y="510540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5" name="Picture 34" descr="WellDone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6934200" y="685800"/>
            <a:ext cx="1828800" cy="16002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7467600" y="6356350"/>
            <a:ext cx="1219200" cy="3651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91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2EC57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912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AD449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AD449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3818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DA48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DA48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20C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4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4DA48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6172200" y="4114800"/>
            <a:ext cx="89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/>
              <a:t>БРАВО!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14800" y="41148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/>
              <a:t>НЕ!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41148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/>
              <a:t>НЕ!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600200"/>
            <a:ext cx="65532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 smtClean="0"/>
              <a:t>Numri </a:t>
            </a:r>
            <a:r>
              <a:rPr lang="en-US" sz="3200" b="1" dirty="0" smtClean="0"/>
              <a:t>23</a:t>
            </a:r>
            <a:r>
              <a:rPr lang="x-none" sz="2800" dirty="0" smtClean="0"/>
              <a:t> </a:t>
            </a:r>
            <a:r>
              <a:rPr lang="sq-AL" sz="2800" dirty="0" smtClean="0"/>
              <a:t>i zmadhuar për</a:t>
            </a:r>
            <a:r>
              <a:rPr lang="x-none" sz="2800" dirty="0" smtClean="0"/>
              <a:t> </a:t>
            </a:r>
            <a:r>
              <a:rPr lang="sq-AL" sz="3200" b="1" dirty="0" smtClean="0"/>
              <a:t>8</a:t>
            </a:r>
            <a:r>
              <a:rPr lang="x-none" sz="2800" dirty="0" smtClean="0"/>
              <a:t> </a:t>
            </a:r>
            <a:r>
              <a:rPr lang="sq-AL" sz="2800" dirty="0" smtClean="0"/>
              <a:t>jep numrin</a:t>
            </a:r>
            <a:r>
              <a:rPr lang="x-none" sz="2800" dirty="0" smtClean="0"/>
              <a:t>   </a:t>
            </a:r>
            <a:r>
              <a:rPr lang="x-none" sz="3200" b="1" u="sng" dirty="0" smtClean="0"/>
              <a:t> </a:t>
            </a:r>
            <a:endParaRPr lang="en-US" sz="3200" b="1" u="sng" dirty="0" smtClean="0"/>
          </a:p>
          <a:p>
            <a:pPr algn="ctr"/>
            <a:r>
              <a:rPr lang="x-none" sz="2800" dirty="0" smtClean="0"/>
              <a:t> 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1524000" y="2286000"/>
            <a:ext cx="14478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400" b="1" dirty="0" smtClean="0"/>
              <a:t>21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3962400" y="2362200"/>
            <a:ext cx="14478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400" b="1" dirty="0" smtClean="0"/>
              <a:t>42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6324600" y="2286000"/>
            <a:ext cx="1371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400" b="1" dirty="0" smtClean="0"/>
              <a:t>31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219200" y="1600200"/>
            <a:ext cx="66294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4400" dirty="0" smtClean="0"/>
              <a:t>Detyra </a:t>
            </a:r>
            <a:r>
              <a:rPr lang="x-none" sz="4400" dirty="0" smtClean="0"/>
              <a:t>1</a:t>
            </a:r>
            <a:endParaRPr lang="en-US" sz="4400" dirty="0"/>
          </a:p>
        </p:txBody>
      </p:sp>
      <p:sp>
        <p:nvSpPr>
          <p:cNvPr id="12" name="Rectangle 11"/>
          <p:cNvSpPr/>
          <p:nvPr/>
        </p:nvSpPr>
        <p:spPr>
          <a:xfrm>
            <a:off x="1295400" y="3200400"/>
            <a:ext cx="6553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x-none" sz="2800" dirty="0" smtClean="0"/>
              <a:t>Број </a:t>
            </a:r>
            <a:r>
              <a:rPr lang="x-none" sz="3200" b="1" dirty="0" smtClean="0"/>
              <a:t>9</a:t>
            </a:r>
            <a:r>
              <a:rPr lang="x-none" sz="2800" dirty="0" smtClean="0"/>
              <a:t> увећан за број </a:t>
            </a:r>
            <a:r>
              <a:rPr lang="x-none" sz="3200" b="1" dirty="0" smtClean="0"/>
              <a:t>7</a:t>
            </a:r>
            <a:r>
              <a:rPr lang="x-none" sz="2800" dirty="0" smtClean="0"/>
              <a:t> даје број   </a:t>
            </a:r>
            <a:r>
              <a:rPr lang="x-none" sz="3200" b="1" u="sng" dirty="0" smtClean="0"/>
              <a:t> 16  </a:t>
            </a:r>
            <a:r>
              <a:rPr lang="x-none" sz="3200" b="1" dirty="0" smtClean="0"/>
              <a:t>.</a:t>
            </a:r>
            <a:r>
              <a:rPr lang="x-none" sz="3200" b="1" u="sng" dirty="0" smtClean="0"/>
              <a:t> </a:t>
            </a:r>
            <a:endParaRPr lang="en-US" sz="3200" b="1" u="sng" dirty="0" smtClean="0"/>
          </a:p>
          <a:p>
            <a:pPr algn="ctr"/>
            <a:r>
              <a:rPr lang="x-none" sz="2800" dirty="0" smtClean="0"/>
              <a:t> 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1600200" y="39624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/>
              <a:t>12</a:t>
            </a:r>
            <a:endParaRPr lang="en-US" sz="2400" b="1" dirty="0"/>
          </a:p>
        </p:txBody>
      </p:sp>
      <p:sp>
        <p:nvSpPr>
          <p:cNvPr id="14" name="Oval 13"/>
          <p:cNvSpPr/>
          <p:nvPr/>
        </p:nvSpPr>
        <p:spPr>
          <a:xfrm>
            <a:off x="3048000" y="39624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/>
              <a:t>15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4572000" y="39624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b="1" dirty="0" smtClean="0"/>
              <a:t>16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1295400" y="3200400"/>
            <a:ext cx="65532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q-AL" sz="2800" dirty="0" smtClean="0"/>
              <a:t>numri</a:t>
            </a:r>
            <a:r>
              <a:rPr lang="x-none" sz="2800" dirty="0" smtClean="0"/>
              <a:t> </a:t>
            </a:r>
            <a:r>
              <a:rPr lang="en-US" sz="3200" b="1" dirty="0" smtClean="0"/>
              <a:t>75</a:t>
            </a:r>
            <a:r>
              <a:rPr lang="sq-AL" sz="3200" b="1" dirty="0" smtClean="0"/>
              <a:t> </a:t>
            </a:r>
            <a:r>
              <a:rPr lang="sq-AL" sz="2800" dirty="0" smtClean="0"/>
              <a:t>i zmadhuar për 7 është</a:t>
            </a:r>
            <a:r>
              <a:rPr lang="x-none" sz="2800" dirty="0" smtClean="0"/>
              <a:t> </a:t>
            </a:r>
            <a:endParaRPr lang="en-US" sz="3200" b="1" u="sng" dirty="0" smtClean="0"/>
          </a:p>
          <a:p>
            <a:pPr algn="ctr"/>
            <a:r>
              <a:rPr lang="x-none" sz="2800" dirty="0" smtClean="0"/>
              <a:t> 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1295400" y="3962400"/>
            <a:ext cx="14478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400" b="1" dirty="0" smtClean="0"/>
              <a:t>6</a:t>
            </a:r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3733800" y="3962400"/>
            <a:ext cx="14478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400" b="1" dirty="0" smtClean="0"/>
              <a:t>7</a:t>
            </a:r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5867400" y="3962400"/>
            <a:ext cx="14478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400" b="1" dirty="0" smtClean="0"/>
              <a:t>62</a:t>
            </a:r>
            <a:endParaRPr lang="en-US" sz="2400" b="1" dirty="0"/>
          </a:p>
        </p:txBody>
      </p:sp>
      <p:sp>
        <p:nvSpPr>
          <p:cNvPr id="22" name="Slide Number Placeholder 16"/>
          <p:cNvSpPr txBox="1">
            <a:spLocks/>
          </p:cNvSpPr>
          <p:nvPr/>
        </p:nvSpPr>
        <p:spPr>
          <a:xfrm>
            <a:off x="6629400" y="8032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19200" y="3200400"/>
            <a:ext cx="6629400" cy="1371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4000" dirty="0" smtClean="0"/>
              <a:t>Detyra </a:t>
            </a:r>
            <a:r>
              <a:rPr lang="x-none" sz="4000" dirty="0" smtClean="0"/>
              <a:t>2</a:t>
            </a:r>
            <a:endParaRPr lang="en-US" sz="4000" dirty="0"/>
          </a:p>
        </p:txBody>
      </p:sp>
      <p:sp>
        <p:nvSpPr>
          <p:cNvPr id="41" name="5-Point Star 40"/>
          <p:cNvSpPr/>
          <p:nvPr/>
        </p:nvSpPr>
        <p:spPr>
          <a:xfrm>
            <a:off x="60960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114300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9448800" y="2362200"/>
            <a:ext cx="21336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SAKT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3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2717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-0.01666 L -0.65 -0.0055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778 " pathEditMode="relative" ptsTypes="AA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7" grpId="0" animBg="1"/>
      <p:bldP spid="18" grpId="0" animBg="1"/>
      <p:bldP spid="19" grpId="0" animBg="1"/>
      <p:bldP spid="43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00800" y="1447800"/>
            <a:ext cx="1895475" cy="153352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accent6">
                <a:lumMod val="60000"/>
                <a:lumOff val="40000"/>
              </a:schemeClr>
            </a:contourClr>
          </a:sp3d>
        </p:spPr>
      </p:pic>
      <p:sp>
        <p:nvSpPr>
          <p:cNvPr id="9" name="Oval Callout 8"/>
          <p:cNvSpPr/>
          <p:nvPr/>
        </p:nvSpPr>
        <p:spPr>
          <a:xfrm>
            <a:off x="457200" y="1066800"/>
            <a:ext cx="5029200" cy="3508248"/>
          </a:xfrm>
          <a:prstGeom prst="wedgeEllipseCallout">
            <a:avLst>
              <a:gd name="adj1" fmla="val 76337"/>
              <a:gd name="adj2" fmla="val -266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Për detyrat në vijim do të të duhet</a:t>
            </a:r>
            <a:r>
              <a:rPr lang="x-none" dirty="0" smtClean="0"/>
              <a:t> </a:t>
            </a:r>
            <a:r>
              <a:rPr lang="sq-AL" dirty="0" smtClean="0"/>
              <a:t>fletorja dhe lapsi</a:t>
            </a:r>
            <a:r>
              <a:rPr lang="x-none" dirty="0" smtClean="0"/>
              <a:t>.</a:t>
            </a:r>
          </a:p>
          <a:p>
            <a:pPr algn="ctr"/>
            <a:r>
              <a:rPr lang="sq-AL" dirty="0" smtClean="0"/>
              <a:t>Shkruaj në fletore zgjidhjen e detyrave dhe pastaj </a:t>
            </a:r>
            <a:r>
              <a:rPr lang="x-none" dirty="0" smtClean="0"/>
              <a:t> </a:t>
            </a:r>
            <a:r>
              <a:rPr lang="sq-AL" dirty="0" smtClean="0"/>
              <a:t>kontrollo  saktësinë </a:t>
            </a:r>
            <a:r>
              <a:rPr lang="x-none" dirty="0" smtClean="0"/>
              <a:t>!</a:t>
            </a:r>
          </a:p>
          <a:p>
            <a:pPr algn="ctr"/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99060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76200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0020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6131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/>
              <a:t>М</a:t>
            </a:r>
            <a:r>
              <a:rPr lang="sq-AL" dirty="0" smtClean="0"/>
              <a:t>eti ka </a:t>
            </a:r>
            <a:r>
              <a:rPr lang="x-none" dirty="0" smtClean="0"/>
              <a:t> 36 </a:t>
            </a:r>
            <a:r>
              <a:rPr lang="sq-AL" dirty="0" smtClean="0"/>
              <a:t>denarë </a:t>
            </a:r>
            <a:r>
              <a:rPr lang="x-none" dirty="0" smtClean="0"/>
              <a:t>. </a:t>
            </a:r>
            <a:r>
              <a:rPr lang="sq-AL" dirty="0" smtClean="0"/>
              <a:t>Që të blejë top i mungojnë  edhe  9 denarë.</a:t>
            </a:r>
            <a:endParaRPr lang="x-none" dirty="0" smtClean="0"/>
          </a:p>
          <a:p>
            <a:r>
              <a:rPr lang="x-none" dirty="0" smtClean="0"/>
              <a:t> </a:t>
            </a:r>
            <a:r>
              <a:rPr lang="sq-AL" dirty="0" smtClean="0"/>
              <a:t>Sa kushton topi</a:t>
            </a:r>
            <a:r>
              <a:rPr lang="x-none" dirty="0" smtClean="0"/>
              <a:t>?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200400" y="2209800"/>
            <a:ext cx="32004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Р: 36+34= 70</a:t>
            </a:r>
          </a:p>
          <a:p>
            <a:pPr algn="ctr"/>
            <a:r>
              <a:rPr lang="x-none" dirty="0" smtClean="0"/>
              <a:t>О: Лопта кошта 70 динара.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124200" y="2057400"/>
            <a:ext cx="3733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përgjigje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276600"/>
            <a:ext cx="6912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err="1" smtClean="0"/>
              <a:t>Petriti</a:t>
            </a:r>
            <a:r>
              <a:rPr lang="en-US" dirty="0" smtClean="0"/>
              <a:t> ka 12 </a:t>
            </a:r>
            <a:r>
              <a:rPr lang="en-US" dirty="0" err="1" smtClean="0"/>
              <a:t>lapsa.Dritoni</a:t>
            </a:r>
            <a:r>
              <a:rPr lang="en-US" dirty="0" smtClean="0"/>
              <a:t> ka 6 </a:t>
            </a:r>
            <a:r>
              <a:rPr lang="en-US" dirty="0" err="1" smtClean="0"/>
              <a:t>lapsa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se </a:t>
            </a:r>
            <a:r>
              <a:rPr lang="en-US" dirty="0" err="1" smtClean="0"/>
              <a:t>ai.Sa</a:t>
            </a:r>
            <a:r>
              <a:rPr lang="en-US" dirty="0" smtClean="0"/>
              <a:t> </a:t>
            </a:r>
            <a:r>
              <a:rPr lang="en-US" dirty="0" err="1" smtClean="0"/>
              <a:t>lapsa</a:t>
            </a:r>
            <a:r>
              <a:rPr lang="en-US" dirty="0" smtClean="0"/>
              <a:t> ka </a:t>
            </a:r>
            <a:r>
              <a:rPr lang="en-US" dirty="0" err="1" smtClean="0"/>
              <a:t>Dritoni</a:t>
            </a:r>
            <a:r>
              <a:rPr lang="en-US" dirty="0" smtClean="0"/>
              <a:t>?</a:t>
            </a:r>
          </a:p>
          <a:p>
            <a:r>
              <a:rPr lang="x-none" dirty="0" smtClean="0"/>
              <a:t>?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276600" y="4038600"/>
            <a:ext cx="44958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+ 6 = 18</a:t>
            </a:r>
            <a:endParaRPr lang="x-none" dirty="0" smtClean="0"/>
          </a:p>
          <a:p>
            <a:pPr algn="ctr"/>
            <a:r>
              <a:rPr lang="en-US" dirty="0" err="1" smtClean="0"/>
              <a:t>Dritoni</a:t>
            </a:r>
            <a:r>
              <a:rPr lang="en-US" dirty="0" smtClean="0"/>
              <a:t> ka 18 </a:t>
            </a:r>
            <a:r>
              <a:rPr lang="en-US" dirty="0" err="1" smtClean="0"/>
              <a:t>lapsa</a:t>
            </a:r>
            <a:r>
              <a:rPr lang="x-none" dirty="0" smtClean="0"/>
              <a:t>.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048000" y="3886200"/>
            <a:ext cx="4876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р</a:t>
            </a:r>
            <a:r>
              <a:rPr lang="sq-AL" dirty="0" smtClean="0"/>
              <a:t>ërgjigje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1" y="4953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b.) </a:t>
            </a:r>
            <a:r>
              <a:rPr lang="en-US" dirty="0" err="1" smtClean="0"/>
              <a:t>Egzona</a:t>
            </a:r>
            <a:r>
              <a:rPr lang="en-US" dirty="0" smtClean="0"/>
              <a:t> ka 12 </a:t>
            </a:r>
            <a:r>
              <a:rPr lang="en-US" dirty="0" err="1" smtClean="0"/>
              <a:t>kukulla</a:t>
            </a:r>
            <a:r>
              <a:rPr lang="en-US" dirty="0" smtClean="0"/>
              <a:t> ,</a:t>
            </a:r>
            <a:r>
              <a:rPr lang="en-US" dirty="0" err="1" smtClean="0"/>
              <a:t>kurse</a:t>
            </a:r>
            <a:r>
              <a:rPr lang="en-US" dirty="0" smtClean="0"/>
              <a:t> </a:t>
            </a:r>
            <a:r>
              <a:rPr lang="en-US" dirty="0" err="1" smtClean="0"/>
              <a:t>Fitorja</a:t>
            </a:r>
            <a:r>
              <a:rPr lang="en-US" dirty="0" smtClean="0"/>
              <a:t> ka 8 </a:t>
            </a:r>
            <a:r>
              <a:rPr lang="en-US" dirty="0" err="1" smtClean="0"/>
              <a:t>kukulla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se </a:t>
            </a:r>
            <a:r>
              <a:rPr lang="en-US" dirty="0" err="1" smtClean="0"/>
              <a:t>Egzona.Sa</a:t>
            </a:r>
            <a:r>
              <a:rPr lang="en-US" dirty="0" smtClean="0"/>
              <a:t> </a:t>
            </a:r>
            <a:r>
              <a:rPr lang="en-US" dirty="0" err="1" smtClean="0"/>
              <a:t>kukulla</a:t>
            </a:r>
            <a:r>
              <a:rPr lang="en-US" dirty="0" smtClean="0"/>
              <a:t> ka </a:t>
            </a:r>
            <a:r>
              <a:rPr lang="en-US" dirty="0" err="1" smtClean="0"/>
              <a:t>Fitorja</a:t>
            </a:r>
            <a:r>
              <a:rPr lang="en-US" dirty="0" smtClean="0"/>
              <a:t>?</a:t>
            </a:r>
          </a:p>
          <a:p>
            <a:r>
              <a:rPr lang="x-none" dirty="0" smtClean="0"/>
              <a:t>?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5791200"/>
            <a:ext cx="44958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– 8 = 4</a:t>
            </a:r>
            <a:endParaRPr lang="en-US" dirty="0"/>
          </a:p>
          <a:p>
            <a:pPr algn="ctr"/>
            <a:r>
              <a:rPr lang="en-US" dirty="0" err="1" smtClean="0"/>
              <a:t>Fitorja</a:t>
            </a:r>
            <a:r>
              <a:rPr lang="en-US" dirty="0" smtClean="0"/>
              <a:t> ka  4 </a:t>
            </a:r>
            <a:r>
              <a:rPr lang="en-US" dirty="0" err="1" smtClean="0"/>
              <a:t>kukulla</a:t>
            </a:r>
            <a:endParaRPr lang="x-none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3124200" y="5715000"/>
            <a:ext cx="4876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р</a:t>
            </a:r>
            <a:r>
              <a:rPr lang="sq-AL" dirty="0" smtClean="0"/>
              <a:t>ërgjigje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76200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00200" y="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201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 smtClean="0"/>
              <a:t>Jehona lexon libër </a:t>
            </a:r>
            <a:r>
              <a:rPr lang="x-none" dirty="0" smtClean="0"/>
              <a:t>. </a:t>
            </a:r>
            <a:r>
              <a:rPr lang="sq-AL" dirty="0" smtClean="0"/>
              <a:t>Libri ka </a:t>
            </a:r>
            <a:r>
              <a:rPr lang="x-none" dirty="0" smtClean="0"/>
              <a:t> 56 </a:t>
            </a:r>
            <a:r>
              <a:rPr lang="sq-AL" dirty="0" smtClean="0"/>
              <a:t>fletë</a:t>
            </a:r>
            <a:r>
              <a:rPr lang="x-none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Jehon</a:t>
            </a:r>
            <a:r>
              <a:rPr lang="sq-AL" dirty="0" smtClean="0"/>
              <a:t>ës i ngelën për të lexuar edhe28</a:t>
            </a:r>
            <a:endParaRPr lang="x-none" dirty="0" smtClean="0"/>
          </a:p>
          <a:p>
            <a:r>
              <a:rPr lang="sq-AL" dirty="0" smtClean="0"/>
              <a:t>fletë</a:t>
            </a:r>
            <a:r>
              <a:rPr lang="x-none" dirty="0" smtClean="0"/>
              <a:t>. </a:t>
            </a:r>
            <a:r>
              <a:rPr lang="sq-AL" dirty="0" smtClean="0"/>
              <a:t>Sa </a:t>
            </a:r>
            <a:r>
              <a:rPr lang="x-none" dirty="0" smtClean="0"/>
              <a:t>?</a:t>
            </a:r>
            <a:r>
              <a:rPr lang="sq-AL" dirty="0" smtClean="0"/>
              <a:t>letë ka lexuar Jehona</a:t>
            </a:r>
            <a:endParaRPr lang="x-none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200400" y="2209800"/>
            <a:ext cx="32004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x-none" dirty="0" smtClean="0"/>
              <a:t>Р: 56 – 28 = 28</a:t>
            </a:r>
          </a:p>
          <a:p>
            <a:pPr algn="ctr"/>
            <a:r>
              <a:rPr lang="x-none" dirty="0" smtClean="0"/>
              <a:t>О: Остало је још 28 страна.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819400" y="2133600"/>
            <a:ext cx="3733800" cy="9906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243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2776</TotalTime>
  <Words>417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Sanije</dc:creator>
  <cp:lastModifiedBy>Nimet</cp:lastModifiedBy>
  <cp:revision>6</cp:revision>
  <dcterms:created xsi:type="dcterms:W3CDTF">2013-07-10T10:45:23Z</dcterms:created>
  <dcterms:modified xsi:type="dcterms:W3CDTF">2020-03-17T18:09:58Z</dcterms:modified>
</cp:coreProperties>
</file>