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2" r:id="rId2"/>
    <p:sldId id="256" r:id="rId3"/>
    <p:sldId id="257" r:id="rId4"/>
    <p:sldId id="266" r:id="rId5"/>
    <p:sldId id="258" r:id="rId6"/>
    <p:sldId id="259" r:id="rId7"/>
    <p:sldId id="260" r:id="rId8"/>
    <p:sldId id="261" r:id="rId9"/>
    <p:sldId id="264" r:id="rId10"/>
    <p:sldId id="267" r:id="rId11"/>
    <p:sldId id="265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389D-CD2D-4A77-A717-307BC3F3145F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45CE5-DBB8-437E-BECD-CE040209BF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5CE5-DBB8-437E-BECD-CE040209BFD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5CE5-DBB8-437E-BECD-CE040209BFD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318125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                 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sz="6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mk-MK" sz="6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mk-MK" sz="6000" b="1" dirty="0" smtClean="0">
                <a:latin typeface="Times New Roman" pitchFamily="18" charset="0"/>
                <a:cs typeface="Times New Roman" pitchFamily="18" charset="0"/>
              </a:rPr>
              <a:t>Точно!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ng-tick-png-file-tick-mark-icon-png-6619-png-4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219200"/>
            <a:ext cx="2133600" cy="2133600"/>
          </a:xfrm>
          <a:prstGeom prst="rect">
            <a:avLst/>
          </a:prstGeom>
        </p:spPr>
      </p:pic>
      <p:sp>
        <p:nvSpPr>
          <p:cNvPr id="7" name="Action Button: Custom 6">
            <a:hlinkClick r:id="" action="ppaction://hlinkshowjump?jump=lastslideviewed" highlightClick="1"/>
          </p:cNvPr>
          <p:cNvSpPr/>
          <p:nvPr/>
        </p:nvSpPr>
        <p:spPr>
          <a:xfrm>
            <a:off x="-457200" y="0"/>
            <a:ext cx="9982200" cy="70104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Задача за дома: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810000" y="2438400"/>
            <a:ext cx="2286000" cy="1143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228600" y="3657600"/>
            <a:ext cx="1752600" cy="1447800"/>
          </a:xfrm>
          <a:prstGeom prst="hexagon">
            <a:avLst>
              <a:gd name="adj" fmla="val 40038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10668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Нацртај ги 2 Д формите, именувај ги страните, </a:t>
            </a:r>
            <a:r>
              <a:rPr lang="mk-MK" dirty="0" smtClean="0"/>
              <a:t>а потоа </a:t>
            </a:r>
            <a:r>
              <a:rPr lang="mk-MK" dirty="0" smtClean="0"/>
              <a:t>напиши кои страни се паралелни, а кои нормални!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12192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Нормални страни ________________</a:t>
            </a:r>
          </a:p>
          <a:p>
            <a:r>
              <a:rPr lang="mk-MK" dirty="0" smtClean="0"/>
              <a:t>Паралелни страни ________________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2561272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Нормални страни ________________</a:t>
            </a:r>
          </a:p>
          <a:p>
            <a:r>
              <a:rPr lang="mk-MK" dirty="0" smtClean="0"/>
              <a:t>Паралелни страни ________________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37338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Нормални страни ________________</a:t>
            </a:r>
          </a:p>
          <a:p>
            <a:r>
              <a:rPr lang="mk-MK" dirty="0" smtClean="0"/>
              <a:t>Паралелни страни ________________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52578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Нормални страни ________________</a:t>
            </a:r>
          </a:p>
          <a:p>
            <a:r>
              <a:rPr lang="mk-MK" dirty="0" smtClean="0"/>
              <a:t>Паралелни страни ________________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05200" y="5334000"/>
            <a:ext cx="1371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772400" cy="838200"/>
          </a:xfrm>
        </p:spPr>
        <p:txBody>
          <a:bodyPr/>
          <a:lstStyle/>
          <a:p>
            <a:r>
              <a:rPr lang="mk-MK" dirty="0" smtClean="0"/>
              <a:t>Благодарам за вниманието!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6000" b="1" dirty="0" smtClean="0">
                <a:latin typeface="Times New Roman" pitchFamily="18" charset="0"/>
                <a:cs typeface="Times New Roman" pitchFamily="18" charset="0"/>
              </a:rPr>
              <a:t>     Обиди се повторно!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4" descr="png-wrong-cross-png-small-medium-large-6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981200"/>
            <a:ext cx="1580187" cy="1559118"/>
          </a:xfrm>
          <a:prstGeom prst="rect">
            <a:avLst/>
          </a:prstGeom>
        </p:spPr>
      </p:pic>
      <p:sp>
        <p:nvSpPr>
          <p:cNvPr id="10" name="Action Button: Custom 9">
            <a:hlinkClick r:id="" action="ppaction://hlinkshowjump?jump=lastslideviewed" highlightClick="1"/>
          </p:cNvPr>
          <p:cNvSpPr/>
          <p:nvPr/>
        </p:nvSpPr>
        <p:spPr>
          <a:xfrm>
            <a:off x="-457200" y="0"/>
            <a:ext cx="9982200" cy="70104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Прави во рамнина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V </a:t>
            </a:r>
            <a:r>
              <a:rPr lang="mk-MK" dirty="0" smtClean="0"/>
              <a:t>одделение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Права?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Права е бескрајно долга права линија на која лежат бесконечно многу точки.</a:t>
            </a:r>
          </a:p>
          <a:p>
            <a:endParaRPr lang="mk-MK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mk-MK" b="1" dirty="0" smtClean="0"/>
          </a:p>
          <a:p>
            <a:pPr>
              <a:buNone/>
            </a:pPr>
            <a:endParaRPr lang="mk-MK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8862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Action Button: Information 11">
            <a:hlinkClick r:id="rId2" action="ppaction://hlinksldjump" highlightClick="1"/>
          </p:cNvPr>
          <p:cNvSpPr/>
          <p:nvPr/>
        </p:nvSpPr>
        <p:spPr>
          <a:xfrm>
            <a:off x="7696200" y="5410200"/>
            <a:ext cx="533400" cy="5334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Именување на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dirty="0" smtClean="0"/>
              <a:t>Правите се именуваат (бележат) со мала латинична буква </a:t>
            </a:r>
            <a:r>
              <a:rPr lang="mk-MK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a, b, c, d…</a:t>
            </a:r>
            <a:r>
              <a:rPr lang="mk-MK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mk-MK" dirty="0" smtClean="0"/>
              <a:t>или со големи латинични букви на точките низ кои врви.</a:t>
            </a:r>
          </a:p>
          <a:p>
            <a:pPr>
              <a:buNone/>
            </a:pPr>
            <a:r>
              <a:rPr lang="mk-MK" dirty="0" smtClean="0"/>
              <a:t>      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               права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                                                    В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                    А                                    </a:t>
            </a:r>
          </a:p>
          <a:p>
            <a:pPr>
              <a:buNone/>
            </a:pPr>
            <a:r>
              <a:rPr lang="mk-MK" dirty="0" smtClean="0"/>
              <a:t> </a:t>
            </a:r>
            <a:r>
              <a:rPr lang="mk-MK" dirty="0" smtClean="0"/>
              <a:t> </a:t>
            </a:r>
            <a:r>
              <a:rPr lang="mk-MK" dirty="0" smtClean="0"/>
              <a:t>             права АВ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3733800"/>
            <a:ext cx="6019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24000" y="4724400"/>
            <a:ext cx="586740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622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Две прави во рамнина може</a:t>
            </a:r>
            <a:r>
              <a:rPr lang="en-US" dirty="0" smtClean="0"/>
              <a:t> </a:t>
            </a:r>
            <a:r>
              <a:rPr lang="mk-MK" dirty="0" smtClean="0"/>
              <a:t>бидат: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паралелни </a:t>
            </a:r>
          </a:p>
          <a:p>
            <a:r>
              <a:rPr lang="mk-MK" dirty="0" smtClean="0"/>
              <a:t>нормални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Паралелни прави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Паралелни прави (напоредни) се правите кои немаат ниту една заедничка точка (никогаш не се сретнуваат и не се сечат).  </a:t>
            </a:r>
          </a:p>
          <a:p>
            <a:r>
              <a:rPr lang="mk-MK" dirty="0" smtClean="0"/>
              <a:t>Растојанието помеѓу две паралелни прави е исто по целата нивна должина.</a:t>
            </a:r>
          </a:p>
          <a:p>
            <a:pPr>
              <a:buNone/>
            </a:pP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mk-MK" sz="1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 || b</a:t>
            </a:r>
            <a:endParaRPr lang="mk-MK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b                                                       c            d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 || d                                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             n     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m||n</a:t>
            </a:r>
            <a:endParaRPr lang="mk-M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4191000"/>
            <a:ext cx="464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4572000"/>
            <a:ext cx="464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4876800"/>
            <a:ext cx="0" cy="1752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43600" y="3962400"/>
            <a:ext cx="1981200" cy="2438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4876800"/>
            <a:ext cx="0" cy="1752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477000" y="4191000"/>
            <a:ext cx="1981200" cy="2438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Нормални прави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Нормални прави се правите што се сечат под прав агол (агол од 90</a:t>
            </a:r>
            <a:r>
              <a:rPr lang="en-US" dirty="0" smtClean="0"/>
              <a:t>º</a:t>
            </a:r>
            <a:r>
              <a:rPr lang="mk-MK" dirty="0" smtClean="0"/>
              <a:t>).</a:t>
            </a:r>
          </a:p>
          <a:p>
            <a:pPr>
              <a:buNone/>
            </a:pPr>
            <a:r>
              <a:rPr lang="mk-MK" dirty="0" smtClean="0"/>
              <a:t> </a:t>
            </a:r>
            <a:r>
              <a:rPr lang="mk-MK" dirty="0" smtClean="0"/>
              <a:t>               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>
              <a:buNone/>
            </a:pP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     b</a:t>
            </a:r>
            <a:r>
              <a:rPr lang="mk-MK" sz="2000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0" cy="1981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4876800"/>
            <a:ext cx="5791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3124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28956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905000" y="3962400"/>
            <a:ext cx="1905000" cy="18288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48000" y="4648200"/>
            <a:ext cx="762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научивме?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Кои прави се паралелни?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2362200"/>
            <a:ext cx="25146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2438400"/>
            <a:ext cx="2514600" cy="1447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ction Button: Custom 3">
            <a:hlinkClick r:id="" action="ppaction://hlinkshowjump?jump=firstslide" highlightClick="1"/>
          </p:cNvPr>
          <p:cNvSpPr/>
          <p:nvPr/>
        </p:nvSpPr>
        <p:spPr>
          <a:xfrm>
            <a:off x="457200" y="2209800"/>
            <a:ext cx="3276600" cy="17526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ction Button: Custom 9">
            <a:hlinkClick r:id="" action="ppaction://hlinkshowjump?jump=lastslide" highlightClick="1"/>
          </p:cNvPr>
          <p:cNvSpPr/>
          <p:nvPr/>
        </p:nvSpPr>
        <p:spPr>
          <a:xfrm>
            <a:off x="4953000" y="2133600"/>
            <a:ext cx="3276600" cy="17526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2209800"/>
            <a:ext cx="0" cy="1295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57800" y="3505200"/>
            <a:ext cx="1828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ction Button: Custom 19">
            <a:hlinkClick r:id="" action="ppaction://hlinkshowjump?jump=lastslide" highlightClick="1"/>
          </p:cNvPr>
          <p:cNvSpPr/>
          <p:nvPr/>
        </p:nvSpPr>
        <p:spPr>
          <a:xfrm>
            <a:off x="304800" y="4648200"/>
            <a:ext cx="3276600" cy="18288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62000" y="4800600"/>
            <a:ext cx="1295400" cy="1600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52600" y="4876800"/>
            <a:ext cx="1295400" cy="1295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Action Button: Custom 26">
            <a:hlinkClick r:id="" action="ppaction://hlinkshowjump?jump=firstslide" highlightClick="1"/>
          </p:cNvPr>
          <p:cNvSpPr/>
          <p:nvPr/>
        </p:nvSpPr>
        <p:spPr>
          <a:xfrm>
            <a:off x="4648200" y="4495800"/>
            <a:ext cx="3276600" cy="17526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19800" y="4953000"/>
            <a:ext cx="1828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00600" y="5715000"/>
            <a:ext cx="152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научивме?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Кои прави се нормални?</a:t>
            </a:r>
          </a:p>
          <a:p>
            <a:endParaRPr lang="en-US" dirty="0"/>
          </a:p>
        </p:txBody>
      </p:sp>
      <p:sp>
        <p:nvSpPr>
          <p:cNvPr id="10" name="Action Button: Custom 9">
            <a:hlinkClick r:id="" action="ppaction://hlinkshowjump?jump=lastslide" highlightClick="1"/>
          </p:cNvPr>
          <p:cNvSpPr/>
          <p:nvPr/>
        </p:nvSpPr>
        <p:spPr>
          <a:xfrm>
            <a:off x="4953000" y="2133600"/>
            <a:ext cx="3276600" cy="17526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943600" y="2286000"/>
            <a:ext cx="914400" cy="1219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57800" y="3505200"/>
            <a:ext cx="2362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ction Button: Custom 19">
            <a:hlinkClick r:id="" action="ppaction://hlinkshowjump?jump=lastslide" highlightClick="1"/>
          </p:cNvPr>
          <p:cNvSpPr/>
          <p:nvPr/>
        </p:nvSpPr>
        <p:spPr>
          <a:xfrm>
            <a:off x="304800" y="4648200"/>
            <a:ext cx="3276600" cy="18288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62000" y="4800600"/>
            <a:ext cx="1295400" cy="1600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52600" y="4876800"/>
            <a:ext cx="1295400" cy="12954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Action Button: Custom 26">
            <a:hlinkClick r:id="" action="ppaction://hlinkshowjump?jump=firstslide" highlightClick="1"/>
          </p:cNvPr>
          <p:cNvSpPr/>
          <p:nvPr/>
        </p:nvSpPr>
        <p:spPr>
          <a:xfrm>
            <a:off x="4648200" y="4495800"/>
            <a:ext cx="3581400" cy="17526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724400" y="4953000"/>
            <a:ext cx="3124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48600" y="4953000"/>
            <a:ext cx="0" cy="76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Action Button: Custom 15">
            <a:hlinkClick r:id="" action="ppaction://hlinkshowjump?jump=firstslide" highlightClick="1"/>
          </p:cNvPr>
          <p:cNvSpPr/>
          <p:nvPr/>
        </p:nvSpPr>
        <p:spPr>
          <a:xfrm>
            <a:off x="457200" y="2514600"/>
            <a:ext cx="3276600" cy="175260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19200" y="2819400"/>
            <a:ext cx="16764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219200" y="2819400"/>
            <a:ext cx="0" cy="12192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</TotalTime>
  <Words>241</Words>
  <Application>Microsoft Office PowerPoint</Application>
  <PresentationFormat>On-screen Show (4:3)</PresentationFormat>
  <Paragraphs>59</Paragraphs>
  <Slides>12</Slides>
  <Notes>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Slide 1</vt:lpstr>
      <vt:lpstr>Прави во рамнина</vt:lpstr>
      <vt:lpstr>Што е Права?</vt:lpstr>
      <vt:lpstr>Именување на Права</vt:lpstr>
      <vt:lpstr>Две прави во рамнина може бидат:</vt:lpstr>
      <vt:lpstr>Паралелни прави</vt:lpstr>
      <vt:lpstr>Нормални прави</vt:lpstr>
      <vt:lpstr>Што научивме?</vt:lpstr>
      <vt:lpstr>Што научивме?</vt:lpstr>
      <vt:lpstr>Задача за дома:</vt:lpstr>
      <vt:lpstr>Благодарам за вниманието!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 во рамнина</dc:title>
  <dc:creator>Biba</dc:creator>
  <cp:lastModifiedBy>Biba</cp:lastModifiedBy>
  <cp:revision>36</cp:revision>
  <dcterms:created xsi:type="dcterms:W3CDTF">2006-08-16T00:00:00Z</dcterms:created>
  <dcterms:modified xsi:type="dcterms:W3CDTF">2020-03-19T00:48:28Z</dcterms:modified>
</cp:coreProperties>
</file>