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CFBE-EDD6-4B22-9A28-4E21CBB8B982}" type="datetimeFigureOut">
              <a:rPr lang="en-GB" smtClean="0"/>
              <a:pPr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54B-2C59-439C-9365-B281F90274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CFBE-EDD6-4B22-9A28-4E21CBB8B982}" type="datetimeFigureOut">
              <a:rPr lang="en-GB" smtClean="0"/>
              <a:pPr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54B-2C59-439C-9365-B281F90274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CFBE-EDD6-4B22-9A28-4E21CBB8B982}" type="datetimeFigureOut">
              <a:rPr lang="en-GB" smtClean="0"/>
              <a:pPr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54B-2C59-439C-9365-B281F9027453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CFBE-EDD6-4B22-9A28-4E21CBB8B982}" type="datetimeFigureOut">
              <a:rPr lang="en-GB" smtClean="0"/>
              <a:pPr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54B-2C59-439C-9365-B281F90274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CFBE-EDD6-4B22-9A28-4E21CBB8B982}" type="datetimeFigureOut">
              <a:rPr lang="en-GB" smtClean="0"/>
              <a:pPr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54B-2C59-439C-9365-B281F90274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CFBE-EDD6-4B22-9A28-4E21CBB8B982}" type="datetimeFigureOut">
              <a:rPr lang="en-GB" smtClean="0"/>
              <a:pPr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54B-2C59-439C-9365-B281F90274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CFBE-EDD6-4B22-9A28-4E21CBB8B982}" type="datetimeFigureOut">
              <a:rPr lang="en-GB" smtClean="0"/>
              <a:pPr/>
              <a:t>22/03/2020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54B-2C59-439C-9365-B281F90274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CFBE-EDD6-4B22-9A28-4E21CBB8B982}" type="datetimeFigureOut">
              <a:rPr lang="en-GB" smtClean="0"/>
              <a:pPr/>
              <a:t>22/03/2020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54B-2C59-439C-9365-B281F90274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CFBE-EDD6-4B22-9A28-4E21CBB8B982}" type="datetimeFigureOut">
              <a:rPr lang="en-GB" smtClean="0"/>
              <a:pPr/>
              <a:t>22/03/2020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54B-2C59-439C-9365-B281F90274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CFBE-EDD6-4B22-9A28-4E21CBB8B982}" type="datetimeFigureOut">
              <a:rPr lang="en-GB" smtClean="0"/>
              <a:pPr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54B-2C59-439C-9365-B281F90274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CFBE-EDD6-4B22-9A28-4E21CBB8B982}" type="datetimeFigureOut">
              <a:rPr lang="en-GB" smtClean="0"/>
              <a:pPr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C54B-2C59-439C-9365-B281F90274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6B6CFBE-EDD6-4B22-9A28-4E21CBB8B982}" type="datetimeFigureOut">
              <a:rPr lang="en-GB" smtClean="0"/>
              <a:pPr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EE2C54B-2C59-439C-9365-B281F90274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780108"/>
          </a:xfrm>
        </p:spPr>
        <p:txBody>
          <a:bodyPr>
            <a:normAutofit/>
          </a:bodyPr>
          <a:lstStyle/>
          <a:p>
            <a:r>
              <a:rPr lang="en-GB" sz="8800" dirty="0" smtClean="0"/>
              <a:t>At      On     In</a:t>
            </a:r>
            <a:endParaRPr lang="en-GB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996952"/>
            <a:ext cx="6400800" cy="1473200"/>
          </a:xfrm>
        </p:spPr>
        <p:txBody>
          <a:bodyPr>
            <a:normAutofit fontScale="92500" lnSpcReduction="20000"/>
          </a:bodyPr>
          <a:lstStyle/>
          <a:p>
            <a:r>
              <a:rPr lang="en-GB" sz="4000" dirty="0" smtClean="0"/>
              <a:t>Go into the hallway and decide what words the flashcards need. </a:t>
            </a:r>
            <a:endParaRPr lang="en-GB" sz="4000" dirty="0"/>
          </a:p>
        </p:txBody>
      </p:sp>
      <p:pic>
        <p:nvPicPr>
          <p:cNvPr id="5122" name="Picture 2" descr="http://2.bp.blogspot.com/-hJGbUKO6Kgk/UXAxS3A1HJI/AAAAAAAAH50/InPLAtmVlS8/s1600/at-in-on%255B1%255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522128"/>
            <a:ext cx="3131840" cy="1858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2.bp.blogspot.com/-hJGbUKO6Kgk/UXAxS3A1HJI/AAAAAAAAH50/InPLAtmVlS8/s1600/at-in-on%255B1%255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21870"/>
            <a:ext cx="3131840" cy="1858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5027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My birthday is ________ July.</a:t>
            </a:r>
          </a:p>
          <a:p>
            <a:r>
              <a:rPr lang="en-US" dirty="0" smtClean="0"/>
              <a:t>2. I go to work _____ night.</a:t>
            </a:r>
          </a:p>
          <a:p>
            <a:r>
              <a:rPr lang="en-US" dirty="0" smtClean="0"/>
              <a:t>3. My mum comes ______ Monday.</a:t>
            </a:r>
          </a:p>
          <a:p>
            <a:r>
              <a:rPr lang="en-US" dirty="0" smtClean="0"/>
              <a:t>4. I go to school ______ the afternoon.</a:t>
            </a:r>
          </a:p>
          <a:p>
            <a:r>
              <a:rPr lang="en-US" dirty="0" smtClean="0"/>
              <a:t>5. ____ 5 o’clock I must go to the cinema.</a:t>
            </a:r>
          </a:p>
          <a:p>
            <a:r>
              <a:rPr lang="en-US" dirty="0" smtClean="0"/>
              <a:t>6.She is born ______ spring.</a:t>
            </a:r>
          </a:p>
          <a:p>
            <a:r>
              <a:rPr lang="en-US" dirty="0" smtClean="0"/>
              <a:t>7. My birthday is _____ the 19 </a:t>
            </a:r>
            <a:r>
              <a:rPr lang="en-US" dirty="0" err="1" smtClean="0"/>
              <a:t>th</a:t>
            </a:r>
            <a:r>
              <a:rPr lang="en-US" dirty="0" smtClean="0"/>
              <a:t> of August.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 err="1" smtClean="0"/>
              <a:t>in,on</a:t>
            </a:r>
            <a:r>
              <a:rPr lang="en-US" dirty="0" smtClean="0"/>
              <a:t> or at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Aleksandra </a:t>
            </a:r>
            <a:r>
              <a:rPr lang="en-US" dirty="0" err="1" smtClean="0"/>
              <a:t>Simochevska</a:t>
            </a:r>
            <a:r>
              <a:rPr lang="en-US" dirty="0" smtClean="0"/>
              <a:t> </a:t>
            </a:r>
            <a:r>
              <a:rPr lang="en-US" dirty="0" err="1" smtClean="0"/>
              <a:t>Nechovska</a:t>
            </a:r>
            <a:endParaRPr lang="en-US" dirty="0" smtClean="0"/>
          </a:p>
          <a:p>
            <a:r>
              <a:rPr lang="en-US" dirty="0" err="1" smtClean="0"/>
              <a:t>OU.Sv.Kiril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Metodij</a:t>
            </a:r>
            <a:r>
              <a:rPr lang="en-US" dirty="0" smtClean="0"/>
              <a:t>- Bitola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589239"/>
            <a:ext cx="7408333" cy="536923"/>
          </a:xfrm>
        </p:spPr>
        <p:txBody>
          <a:bodyPr/>
          <a:lstStyle/>
          <a:p>
            <a:r>
              <a:rPr lang="en-GB" dirty="0" smtClean="0"/>
              <a:t>At 9am				In June </a:t>
            </a:r>
            <a:endParaRPr lang="en-GB" dirty="0"/>
          </a:p>
        </p:txBody>
      </p:sp>
      <p:pic>
        <p:nvPicPr>
          <p:cNvPr id="8" name="Picture 2" descr="ANd9GcSXvsiLKfd_SVdoXHr2cpcIAJRYsmhbcsGoJe2g1i1mdAbLT2CLKT4_V0i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132" y="509977"/>
            <a:ext cx="3883350" cy="451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873164497_13700502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7482" y="509977"/>
            <a:ext cx="3839364" cy="451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46658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589239"/>
            <a:ext cx="7408333" cy="536923"/>
          </a:xfrm>
        </p:spPr>
        <p:txBody>
          <a:bodyPr/>
          <a:lstStyle/>
          <a:p>
            <a:r>
              <a:rPr lang="en-GB" dirty="0" smtClean="0"/>
              <a:t>In 1999				On Monday  </a:t>
            </a:r>
            <a:endParaRPr lang="en-GB" dirty="0"/>
          </a:p>
        </p:txBody>
      </p:sp>
      <p:pic>
        <p:nvPicPr>
          <p:cNvPr id="6146" name="Picture 2" descr="relive-1999-in-ten-minutes-1-27469-1366647873-9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3504" y="764704"/>
            <a:ext cx="3326408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monday-agai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764704"/>
            <a:ext cx="3833812" cy="427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7032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589239"/>
            <a:ext cx="7867120" cy="536923"/>
          </a:xfrm>
        </p:spPr>
        <p:txBody>
          <a:bodyPr>
            <a:normAutofit/>
          </a:bodyPr>
          <a:lstStyle/>
          <a:p>
            <a:r>
              <a:rPr lang="en-GB" dirty="0" smtClean="0"/>
              <a:t>At 4pm				</a:t>
            </a:r>
            <a:r>
              <a:rPr lang="en-GB" dirty="0"/>
              <a:t> </a:t>
            </a:r>
            <a:r>
              <a:rPr lang="en-GB" dirty="0" smtClean="0"/>
              <a:t>       In the morning </a:t>
            </a:r>
            <a:endParaRPr lang="en-GB" dirty="0"/>
          </a:p>
        </p:txBody>
      </p:sp>
      <p:pic>
        <p:nvPicPr>
          <p:cNvPr id="4098" name="Picture 2" descr="4PM-logo-or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008" y="332656"/>
            <a:ext cx="4086225" cy="483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GoodMorningZ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836712"/>
            <a:ext cx="3625075" cy="350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33354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589239"/>
            <a:ext cx="7867120" cy="536923"/>
          </a:xfrm>
        </p:spPr>
        <p:txBody>
          <a:bodyPr>
            <a:normAutofit/>
          </a:bodyPr>
          <a:lstStyle/>
          <a:p>
            <a:r>
              <a:rPr lang="en-GB" dirty="0" smtClean="0"/>
              <a:t>In the evening		</a:t>
            </a:r>
            <a:r>
              <a:rPr lang="en-GB" dirty="0"/>
              <a:t> </a:t>
            </a:r>
            <a:r>
              <a:rPr lang="en-GB" dirty="0" smtClean="0"/>
              <a:t>        On July the 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074" name="Picture 2" descr="mDyl35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770" y="743623"/>
            <a:ext cx="4080752" cy="4296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july4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46201"/>
            <a:ext cx="4167187" cy="469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12633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 lnSpcReduction="10000"/>
          </a:bodyPr>
          <a:lstStyle/>
          <a:p>
            <a:r>
              <a:rPr lang="en-GB" sz="4800" b="1" dirty="0" smtClean="0"/>
              <a:t>At</a:t>
            </a:r>
            <a:endParaRPr lang="en-GB" sz="4800" b="1" dirty="0" smtClean="0"/>
          </a:p>
          <a:p>
            <a:r>
              <a:rPr lang="en-GB" b="1" dirty="0" smtClean="0"/>
              <a:t>For times of the </a:t>
            </a:r>
            <a:r>
              <a:rPr lang="en-GB" b="1" dirty="0" smtClean="0"/>
              <a:t>day and some parts</a:t>
            </a:r>
          </a:p>
          <a:p>
            <a:pPr>
              <a:buNone/>
            </a:pPr>
            <a:r>
              <a:rPr lang="en-GB" b="1" dirty="0" smtClean="0"/>
              <a:t> of the day</a:t>
            </a:r>
            <a:endParaRPr lang="mk-MK" b="1" dirty="0" smtClean="0"/>
          </a:p>
          <a:p>
            <a:r>
              <a:rPr lang="mk-MK" b="1" dirty="0" smtClean="0"/>
              <a:t>За време и некои делови од денот</a:t>
            </a:r>
          </a:p>
          <a:p>
            <a:pPr>
              <a:buNone/>
            </a:pPr>
            <a:r>
              <a:rPr lang="mk-MK" sz="2600" b="1" dirty="0" smtClean="0"/>
              <a:t>( </a:t>
            </a:r>
            <a:r>
              <a:rPr lang="en-US" sz="2600" b="1" dirty="0" smtClean="0"/>
              <a:t>at 8 o’clock, at noon, at night)</a:t>
            </a:r>
          </a:p>
          <a:p>
            <a:pPr>
              <a:buNone/>
            </a:pPr>
            <a:r>
              <a:rPr lang="en-US" sz="2600" b="1" dirty="0" smtClean="0"/>
              <a:t>examples</a:t>
            </a:r>
            <a:endParaRPr lang="en-GB" sz="2600" b="1" dirty="0" smtClean="0"/>
          </a:p>
          <a:p>
            <a:r>
              <a:rPr lang="en-GB" sz="4300" dirty="0" smtClean="0"/>
              <a:t>Class starts at 9am.</a:t>
            </a:r>
          </a:p>
          <a:p>
            <a:r>
              <a:rPr lang="en-GB" sz="4300" dirty="0" smtClean="0"/>
              <a:t>We finish at 11am.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      On     In </a:t>
            </a:r>
            <a:endParaRPr lang="en-GB" dirty="0"/>
          </a:p>
        </p:txBody>
      </p:sp>
      <p:pic>
        <p:nvPicPr>
          <p:cNvPr id="7171" name="Picture 3" descr="C:\Users\Kelz\AppData\Local\Microsoft\Windows\Temporary Internet Files\Content.IE5\AJCQEBF6\MC9004127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916832"/>
            <a:ext cx="2448962" cy="344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26677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85000" lnSpcReduction="20000"/>
          </a:bodyPr>
          <a:lstStyle/>
          <a:p>
            <a:r>
              <a:rPr lang="en-GB" sz="4800" b="1" dirty="0" smtClean="0"/>
              <a:t>On</a:t>
            </a:r>
            <a:endParaRPr lang="en-GB" sz="4800" b="1" dirty="0" smtClean="0"/>
          </a:p>
          <a:p>
            <a:r>
              <a:rPr lang="en-GB" sz="4100" b="1" dirty="0" smtClean="0"/>
              <a:t>For days and dates </a:t>
            </a:r>
            <a:endParaRPr lang="en-GB" sz="4100" b="1" dirty="0" smtClean="0"/>
          </a:p>
          <a:p>
            <a:r>
              <a:rPr lang="mk-MK" sz="4100" b="1" dirty="0" smtClean="0"/>
              <a:t>За денови и дати.</a:t>
            </a:r>
          </a:p>
          <a:p>
            <a:pPr>
              <a:buNone/>
            </a:pPr>
            <a:r>
              <a:rPr lang="en-US" sz="4100" b="1" dirty="0" smtClean="0"/>
              <a:t>examples</a:t>
            </a:r>
            <a:endParaRPr lang="en-GB" sz="4100" b="1" dirty="0" smtClean="0"/>
          </a:p>
          <a:p>
            <a:r>
              <a:rPr lang="en-GB" sz="4800" dirty="0" smtClean="0"/>
              <a:t>I go to </a:t>
            </a:r>
            <a:r>
              <a:rPr lang="en-GB" sz="4800" dirty="0" smtClean="0"/>
              <a:t>school</a:t>
            </a:r>
            <a:r>
              <a:rPr lang="en-GB" sz="4800" dirty="0" smtClean="0"/>
              <a:t> </a:t>
            </a:r>
            <a:r>
              <a:rPr lang="en-GB" sz="4800" dirty="0" smtClean="0"/>
              <a:t>on Monday.</a:t>
            </a:r>
          </a:p>
          <a:p>
            <a:r>
              <a:rPr lang="en-GB" sz="4800" dirty="0" smtClean="0"/>
              <a:t>I am going to </a:t>
            </a:r>
            <a:r>
              <a:rPr lang="en-GB" sz="4800" dirty="0" smtClean="0"/>
              <a:t>Greece</a:t>
            </a:r>
            <a:r>
              <a:rPr lang="en-GB" sz="4800" dirty="0" smtClean="0"/>
              <a:t> </a:t>
            </a:r>
            <a:r>
              <a:rPr lang="en-GB" sz="4800" dirty="0" smtClean="0"/>
              <a:t>on the 26</a:t>
            </a:r>
            <a:r>
              <a:rPr lang="en-GB" sz="4800" baseline="30000" dirty="0" smtClean="0"/>
              <a:t>th</a:t>
            </a:r>
            <a:r>
              <a:rPr lang="en-GB" sz="4800" dirty="0" smtClean="0"/>
              <a:t> </a:t>
            </a:r>
            <a:r>
              <a:rPr lang="en-GB" sz="4800" dirty="0" smtClean="0"/>
              <a:t>July</a:t>
            </a:r>
            <a:r>
              <a:rPr lang="en-GB" sz="4800" dirty="0" smtClean="0"/>
              <a:t>. </a:t>
            </a:r>
            <a:endParaRPr lang="en-GB" sz="4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      On     In </a:t>
            </a:r>
            <a:endParaRPr lang="en-GB" dirty="0"/>
          </a:p>
        </p:txBody>
      </p:sp>
      <p:pic>
        <p:nvPicPr>
          <p:cNvPr id="8194" name="Picture 2" descr="C:\Users\Kelz\AppData\Local\Microsoft\Windows\Temporary Internet Files\Content.IE5\G9IYFQL8\MC9001567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04864"/>
            <a:ext cx="1813255" cy="137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647140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70000" lnSpcReduction="20000"/>
          </a:bodyPr>
          <a:lstStyle/>
          <a:p>
            <a:r>
              <a:rPr lang="en-GB" sz="4800" b="1" dirty="0" smtClean="0"/>
              <a:t>In</a:t>
            </a:r>
            <a:endParaRPr lang="en-GB" sz="4800" b="1" dirty="0" smtClean="0"/>
          </a:p>
          <a:p>
            <a:r>
              <a:rPr lang="en-GB" sz="3600" b="1" dirty="0" smtClean="0"/>
              <a:t>For months, </a:t>
            </a:r>
            <a:r>
              <a:rPr lang="en-GB" sz="3600" b="1" dirty="0" smtClean="0"/>
              <a:t>years, </a:t>
            </a:r>
            <a:r>
              <a:rPr lang="en-GB" sz="3600" b="1" dirty="0" smtClean="0"/>
              <a:t>seasons </a:t>
            </a:r>
            <a:r>
              <a:rPr lang="en-GB" sz="3600" b="1" dirty="0" smtClean="0"/>
              <a:t>, parts of the day </a:t>
            </a:r>
          </a:p>
          <a:p>
            <a:r>
              <a:rPr lang="mk-MK" sz="3600" b="1" dirty="0" smtClean="0"/>
              <a:t>За месеци, години</a:t>
            </a:r>
            <a:r>
              <a:rPr lang="en-US" sz="3600" b="1" dirty="0" smtClean="0"/>
              <a:t>,</a:t>
            </a:r>
            <a:r>
              <a:rPr lang="mk-MK" sz="3600" b="1" dirty="0" smtClean="0"/>
              <a:t> годишни времиња и делови од денот.</a:t>
            </a:r>
          </a:p>
          <a:p>
            <a:pPr>
              <a:buNone/>
            </a:pPr>
            <a:r>
              <a:rPr lang="en-US" sz="3600" b="1" dirty="0" err="1" smtClean="0"/>
              <a:t>examles</a:t>
            </a:r>
            <a:endParaRPr lang="en-GB" sz="3600" b="1" dirty="0" smtClean="0"/>
          </a:p>
          <a:p>
            <a:r>
              <a:rPr lang="en-GB" sz="4800" dirty="0" smtClean="0"/>
              <a:t>My birthday is in </a:t>
            </a:r>
            <a:r>
              <a:rPr lang="en-GB" sz="4800" dirty="0" smtClean="0"/>
              <a:t>August</a:t>
            </a:r>
            <a:r>
              <a:rPr lang="en-GB" sz="4800" dirty="0" smtClean="0"/>
              <a:t>.</a:t>
            </a:r>
            <a:endParaRPr lang="en-GB" sz="4800" dirty="0" smtClean="0"/>
          </a:p>
          <a:p>
            <a:r>
              <a:rPr lang="en-GB" sz="4800" dirty="0" smtClean="0"/>
              <a:t>I was born in </a:t>
            </a:r>
            <a:r>
              <a:rPr lang="en-GB" sz="4800" dirty="0" smtClean="0"/>
              <a:t>1983.</a:t>
            </a:r>
            <a:endParaRPr lang="en-GB" sz="4800" dirty="0" smtClean="0"/>
          </a:p>
          <a:p>
            <a:r>
              <a:rPr lang="en-GB" sz="4800" dirty="0" smtClean="0"/>
              <a:t>August is in summer. </a:t>
            </a:r>
            <a:endParaRPr lang="mk-MK" sz="4800" dirty="0" smtClean="0"/>
          </a:p>
          <a:p>
            <a:r>
              <a:rPr lang="en-US" sz="4800" dirty="0" smtClean="0"/>
              <a:t>In the afternoon.</a:t>
            </a:r>
            <a:r>
              <a:rPr lang="en-GB" sz="4800" dirty="0" smtClean="0"/>
              <a:t> </a:t>
            </a:r>
            <a:endParaRPr lang="mk-MK" sz="4800" dirty="0" smtClean="0"/>
          </a:p>
          <a:p>
            <a:endParaRPr lang="en-GB" sz="4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      On     In </a:t>
            </a:r>
            <a:endParaRPr lang="en-GB" dirty="0"/>
          </a:p>
        </p:txBody>
      </p:sp>
      <p:pic>
        <p:nvPicPr>
          <p:cNvPr id="9218" name="Picture 2" descr="C:\Users\Kelz\AppData\Local\Microsoft\Windows\Temporary Internet Files\Content.IE5\63FR14XB\MC9001571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581128"/>
            <a:ext cx="1814170" cy="150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802299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252728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70C0"/>
                </a:solidFill>
              </a:rPr>
              <a:t/>
            </a:r>
            <a:br>
              <a:rPr lang="en-US" sz="6000" dirty="0" smtClean="0">
                <a:solidFill>
                  <a:srgbClr val="0070C0"/>
                </a:solidFill>
              </a:rPr>
            </a:br>
            <a:r>
              <a:rPr lang="en-US" sz="6000" dirty="0" smtClean="0">
                <a:solidFill>
                  <a:srgbClr val="0070C0"/>
                </a:solidFill>
              </a:rPr>
              <a:t>Exercise- </a:t>
            </a:r>
            <a:r>
              <a:rPr lang="mk-MK" sz="6000" dirty="0" smtClean="0">
                <a:solidFill>
                  <a:srgbClr val="0070C0"/>
                </a:solidFill>
              </a:rPr>
              <a:t>Вежба</a:t>
            </a:r>
            <a:r>
              <a:rPr lang="en-GB" sz="9600" dirty="0" smtClean="0">
                <a:solidFill>
                  <a:srgbClr val="0070C0"/>
                </a:solidFill>
              </a:rPr>
              <a:t> </a:t>
            </a:r>
            <a:r>
              <a:rPr lang="en-GB" sz="6000" dirty="0" smtClean="0">
                <a:solidFill>
                  <a:srgbClr val="0070C0"/>
                </a:solidFill>
              </a:rPr>
              <a:t/>
            </a:r>
            <a:br>
              <a:rPr lang="en-GB" sz="6000" dirty="0" smtClean="0">
                <a:solidFill>
                  <a:srgbClr val="0070C0"/>
                </a:solidFill>
              </a:rPr>
            </a:br>
            <a:endParaRPr lang="en-GB" sz="9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94780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</TotalTime>
  <Words>226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At      On     In</vt:lpstr>
      <vt:lpstr>Slide 2</vt:lpstr>
      <vt:lpstr>Slide 3</vt:lpstr>
      <vt:lpstr>Slide 4</vt:lpstr>
      <vt:lpstr>Slide 5</vt:lpstr>
      <vt:lpstr>At      On     In </vt:lpstr>
      <vt:lpstr>At      On     In </vt:lpstr>
      <vt:lpstr>At      On     In </vt:lpstr>
      <vt:lpstr> Exercise- Вежба  </vt:lpstr>
      <vt:lpstr>Write in,on or at</vt:lpstr>
      <vt:lpstr>Teacher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     On     In</dc:title>
  <dc:creator>Kelz</dc:creator>
  <cp:lastModifiedBy>Windows User</cp:lastModifiedBy>
  <cp:revision>8</cp:revision>
  <dcterms:created xsi:type="dcterms:W3CDTF">2014-09-19T09:47:08Z</dcterms:created>
  <dcterms:modified xsi:type="dcterms:W3CDTF">2020-03-22T22:26:30Z</dcterms:modified>
</cp:coreProperties>
</file>