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3183EB-6D9C-4F86-BDF7-7B8258A3579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073AA-89F6-4C94-B9F2-CCBEF9FC4A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JxxhuBj0g" TargetMode="External"/><Relationship Id="rId2" Type="http://schemas.openxmlformats.org/officeDocument/2006/relationships/hyperlink" Target="https://www.youtube.com/watch?v=z7xA8V5Jtb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e_m8tyMqc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rfect-english-grammar.com/present-simpl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rfect-english-grammar.com/present-simpl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 </a:t>
            </a:r>
            <a:r>
              <a:rPr lang="en-US" dirty="0" smtClean="0"/>
              <a:t>Continuous Tense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КАКО СЕ ПРАВИ </a:t>
            </a:r>
          </a:p>
          <a:p>
            <a:r>
              <a:rPr lang="en-US" dirty="0" smtClean="0"/>
              <a:t>Present </a:t>
            </a:r>
            <a:r>
              <a:rPr lang="en-US" dirty="0" smtClean="0"/>
              <a:t>Continuous </a:t>
            </a:r>
            <a:r>
              <a:rPr lang="en-US" dirty="0" smtClean="0"/>
              <a:t>Tense</a:t>
            </a:r>
            <a:endParaRPr lang="mk-MK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First, we use the present continuous for things that are happening at the moment of speaking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I'm working at the moment.</a:t>
            </a:r>
          </a:p>
          <a:p>
            <a:pPr>
              <a:buNone/>
            </a:pPr>
            <a:r>
              <a:rPr lang="en-US" dirty="0" smtClean="0"/>
              <a:t>Please call back as we are eating dinner now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The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next use is for definite future arrangements (with a future time word). In this case we have already made a plan and we are pretty sure that the event will happen in the future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I'm meeting my father tomorrow.</a:t>
            </a:r>
          </a:p>
          <a:p>
            <a:pPr>
              <a:buNone/>
            </a:pPr>
            <a:r>
              <a:rPr lang="en-US" dirty="0" smtClean="0"/>
              <a:t>We're going to the beach at the weekend.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www.youtube.com/watch?v=z7xA8V5JtbQ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www.youtube.com/watch?v=PjJxxhuBj0g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www.youtube.com/watch?v=We_m8tyMqcE</a:t>
            </a:r>
            <a:endParaRPr lang="en-US" dirty="0" smtClean="0"/>
          </a:p>
          <a:p>
            <a:r>
              <a:rPr lang="mk-MK" dirty="0" smtClean="0"/>
              <a:t>Интересни линкови со објаснување за тоа како се прави изученото време,примената и спелувањето.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en-US" dirty="0" smtClean="0"/>
              <a:t>Exercises</a:t>
            </a:r>
            <a:br>
              <a:rPr lang="en-US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Вежби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Ex. 1 . Add + </a:t>
            </a:r>
            <a:r>
              <a:rPr lang="en-US" b="1" u="sng" dirty="0" err="1" smtClean="0"/>
              <a:t>ing</a:t>
            </a:r>
            <a:r>
              <a:rPr lang="en-US" b="1" u="sng" dirty="0" smtClean="0"/>
              <a:t> to the given </a:t>
            </a:r>
            <a:r>
              <a:rPr lang="en-US" b="1" u="sng" dirty="0" smtClean="0"/>
              <a:t>verbs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leave - …………………	stand - </a:t>
            </a:r>
            <a:r>
              <a:rPr lang="en-US" dirty="0" smtClean="0"/>
              <a:t>………………</a:t>
            </a:r>
            <a:endParaRPr lang="mk-MK" dirty="0" smtClean="0"/>
          </a:p>
          <a:p>
            <a:pPr>
              <a:buNone/>
            </a:pPr>
            <a:r>
              <a:rPr lang="en-US" dirty="0" smtClean="0"/>
              <a:t>live </a:t>
            </a:r>
            <a:r>
              <a:rPr lang="en-US" dirty="0" smtClean="0"/>
              <a:t>- …………………	swim - …………………</a:t>
            </a:r>
          </a:p>
          <a:p>
            <a:pPr>
              <a:buNone/>
            </a:pPr>
            <a:r>
              <a:rPr lang="en-US" dirty="0" smtClean="0"/>
              <a:t>cook - ……….…………	fly - </a:t>
            </a:r>
            <a:r>
              <a:rPr lang="en-US" dirty="0" smtClean="0"/>
              <a:t>…….………</a:t>
            </a:r>
            <a:endParaRPr lang="mk-MK" dirty="0" smtClean="0"/>
          </a:p>
          <a:p>
            <a:pPr>
              <a:buNone/>
            </a:pPr>
            <a:r>
              <a:rPr lang="en-US" dirty="0" smtClean="0"/>
              <a:t>study </a:t>
            </a:r>
            <a:r>
              <a:rPr lang="en-US" dirty="0" smtClean="0"/>
              <a:t>- ….……………	read - ……….…………</a:t>
            </a:r>
          </a:p>
          <a:p>
            <a:pPr>
              <a:buNone/>
            </a:pPr>
            <a:r>
              <a:rPr lang="en-US" dirty="0" smtClean="0"/>
              <a:t>write - ………….…………  </a:t>
            </a:r>
            <a:r>
              <a:rPr lang="en-US" dirty="0" smtClean="0"/>
              <a:t>try </a:t>
            </a:r>
            <a:r>
              <a:rPr lang="en-US" dirty="0" smtClean="0"/>
              <a:t>- </a:t>
            </a:r>
            <a:r>
              <a:rPr lang="en-US" dirty="0" smtClean="0"/>
              <a:t>……….…………</a:t>
            </a:r>
            <a:endParaRPr lang="mk-MK" dirty="0" smtClean="0"/>
          </a:p>
          <a:p>
            <a:pPr>
              <a:buNone/>
            </a:pPr>
            <a:r>
              <a:rPr lang="en-US" dirty="0" smtClean="0"/>
              <a:t>put </a:t>
            </a:r>
            <a:r>
              <a:rPr lang="en-US" dirty="0" smtClean="0"/>
              <a:t>- ………….…………   </a:t>
            </a:r>
            <a:r>
              <a:rPr lang="mk-MK" dirty="0" smtClean="0"/>
              <a:t>   </a:t>
            </a:r>
            <a:r>
              <a:rPr lang="en-US" dirty="0" smtClean="0"/>
              <a:t>lie </a:t>
            </a:r>
            <a:r>
              <a:rPr lang="en-US" dirty="0" smtClean="0"/>
              <a:t>- ……..………………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br>
              <a:rPr lang="mk-MK" dirty="0" smtClean="0"/>
            </a:b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Ex. </a:t>
            </a:r>
            <a:r>
              <a:rPr lang="mk-MK" b="1" dirty="0" smtClean="0"/>
              <a:t>2</a:t>
            </a:r>
            <a:r>
              <a:rPr lang="en-US" b="1" dirty="0" smtClean="0"/>
              <a:t>. </a:t>
            </a:r>
            <a:r>
              <a:rPr lang="en-US" b="1" dirty="0" smtClean="0"/>
              <a:t>Make </a:t>
            </a:r>
            <a:r>
              <a:rPr lang="en-US" b="1" u="sng" dirty="0" smtClean="0"/>
              <a:t>negatives</a:t>
            </a:r>
            <a:r>
              <a:rPr lang="en-US" b="1" dirty="0" smtClean="0"/>
              <a:t> from the given sentences</a:t>
            </a:r>
            <a:r>
              <a:rPr lang="en-US" b="1" dirty="0" smtClean="0"/>
              <a:t>.</a:t>
            </a:r>
            <a:r>
              <a:rPr lang="en-US" dirty="0" smtClean="0"/>
              <a:t> </a:t>
            </a:r>
          </a:p>
          <a:p>
            <a:r>
              <a:rPr lang="en-US" dirty="0" smtClean="0"/>
              <a:t>Sara and Tom are playing squash together now. ………………………………………………..……………………</a:t>
            </a:r>
          </a:p>
          <a:p>
            <a:r>
              <a:rPr lang="en-US" dirty="0" smtClean="0"/>
              <a:t>Jim is not going to school on Monday. ………………………………………………………..……………………</a:t>
            </a:r>
          </a:p>
          <a:p>
            <a:r>
              <a:rPr lang="en-US" dirty="0" smtClean="0"/>
              <a:t>I am reading a book and listening to music. ………………………………………………..……………………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br>
              <a:rPr lang="en-US" dirty="0" smtClean="0"/>
            </a:br>
            <a:r>
              <a:rPr lang="mk-MK" dirty="0" smtClean="0"/>
              <a:t>ВЕЖБИ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Ex. </a:t>
            </a:r>
            <a:r>
              <a:rPr lang="en-US" b="1" dirty="0" smtClean="0"/>
              <a:t>3. </a:t>
            </a:r>
            <a:r>
              <a:rPr lang="en-US" b="1" dirty="0" smtClean="0"/>
              <a:t>Make </a:t>
            </a:r>
            <a:r>
              <a:rPr lang="en-US" b="1" u="sng" dirty="0" smtClean="0"/>
              <a:t>questions</a:t>
            </a:r>
            <a:r>
              <a:rPr lang="en-US" b="1" dirty="0" smtClean="0"/>
              <a:t> from the given sentences</a:t>
            </a:r>
            <a:r>
              <a:rPr lang="en-US" b="1" dirty="0" smtClean="0"/>
              <a:t>.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My best friends are going to Spain next year. </a:t>
            </a:r>
            <a:r>
              <a:rPr lang="en-US" dirty="0" smtClean="0"/>
              <a:t>………………………………………………..…………</a:t>
            </a:r>
            <a:endParaRPr lang="en-US" dirty="0" smtClean="0"/>
          </a:p>
          <a:p>
            <a:r>
              <a:rPr lang="en-US" dirty="0" smtClean="0"/>
              <a:t>I am thinking about you. </a:t>
            </a:r>
            <a:r>
              <a:rPr lang="en-US" dirty="0" smtClean="0"/>
              <a:t>………………………………………………..…………</a:t>
            </a:r>
            <a:endParaRPr lang="en-US" dirty="0" smtClean="0"/>
          </a:p>
          <a:p>
            <a:r>
              <a:rPr lang="en-US" dirty="0" smtClean="0"/>
              <a:t>Tom’s sister is studying Japanese at the moment. ………………………………………………..………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Ex. </a:t>
            </a:r>
            <a:r>
              <a:rPr lang="mk-MK" b="1" dirty="0" smtClean="0"/>
              <a:t>4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Put the words in the correct order to make sentences in Present Continuous</a:t>
            </a:r>
            <a:r>
              <a:rPr lang="en-US" b="1" dirty="0" smtClean="0"/>
              <a:t>.</a:t>
            </a:r>
            <a:r>
              <a:rPr lang="en-US" dirty="0" smtClean="0"/>
              <a:t> </a:t>
            </a:r>
          </a:p>
          <a:p>
            <a:r>
              <a:rPr lang="en-US" dirty="0" smtClean="0"/>
              <a:t>Sara / playing/ Tom/ ball / are/ ?/ the / ball/ with/ </a:t>
            </a:r>
            <a:r>
              <a:rPr lang="en-US" dirty="0" smtClean="0"/>
              <a:t>………………………………………………………………………………………………………………………………………………</a:t>
            </a:r>
            <a:endParaRPr lang="en-US" dirty="0" smtClean="0"/>
          </a:p>
          <a:p>
            <a:r>
              <a:rPr lang="en-US" dirty="0" smtClean="0"/>
              <a:t>not / my / living / nice / friends / are/ flat / a / nice/ in/</a:t>
            </a:r>
          </a:p>
          <a:p>
            <a:pPr>
              <a:buNone/>
            </a:pPr>
            <a:r>
              <a:rPr lang="en-US" dirty="0" smtClean="0"/>
              <a:t>………………………………………………………………………………………………………………………………………………</a:t>
            </a:r>
          </a:p>
          <a:p>
            <a:r>
              <a:rPr lang="en-US" dirty="0" smtClean="0"/>
              <a:t>having / party / Sunday / I / on / am / a / </a:t>
            </a:r>
          </a:p>
          <a:p>
            <a:pPr>
              <a:buNone/>
            </a:pPr>
            <a:r>
              <a:rPr lang="en-US" dirty="0" smtClean="0"/>
              <a:t>………………………………………………………………………………………………………………………………………………</a:t>
            </a:r>
          </a:p>
          <a:p>
            <a:r>
              <a:rPr lang="en-US" dirty="0" smtClean="0"/>
              <a:t>? / Sandy’s / studying / brothers / French / at / are / university /</a:t>
            </a:r>
          </a:p>
          <a:p>
            <a:pPr>
              <a:buNone/>
            </a:pPr>
            <a:r>
              <a:rPr lang="en-US" dirty="0" smtClean="0"/>
              <a:t>…………………………………………………………………………………………………………………………………………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br>
              <a:rPr lang="mk-MK" dirty="0" smtClean="0"/>
            </a:b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Write the verbs in Present Continuous</a:t>
            </a:r>
            <a:endParaRPr lang="en-US" dirty="0" smtClean="0"/>
          </a:p>
          <a:p>
            <a:r>
              <a:rPr lang="en-US" dirty="0" smtClean="0"/>
              <a:t>Look</a:t>
            </a:r>
            <a:r>
              <a:rPr lang="en-US" dirty="0" smtClean="0"/>
              <a:t>! The bus ………… (come)</a:t>
            </a:r>
          </a:p>
          <a:p>
            <a:r>
              <a:rPr lang="en-US" dirty="0" smtClean="0"/>
              <a:t>Julia </a:t>
            </a:r>
            <a:r>
              <a:rPr lang="en-US" dirty="0" smtClean="0"/>
              <a:t>……… (teach) Spanish this term.</a:t>
            </a:r>
          </a:p>
          <a:p>
            <a:r>
              <a:rPr lang="en-US" dirty="0" smtClean="0"/>
              <a:t>Carol </a:t>
            </a:r>
            <a:r>
              <a:rPr lang="en-US" dirty="0" smtClean="0"/>
              <a:t>………(study) French right now.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kids ………. (sing) a song.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……………..(not surf) in the web.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Tina ………….. (wear) a black dress.</a:t>
            </a:r>
          </a:p>
          <a:p>
            <a:r>
              <a:rPr lang="en-US" dirty="0" smtClean="0"/>
              <a:t>My </a:t>
            </a:r>
            <a:r>
              <a:rPr lang="en-US" dirty="0" smtClean="0"/>
              <a:t>brothers ……… (sit) on a bench.</a:t>
            </a:r>
          </a:p>
          <a:p>
            <a:r>
              <a:rPr lang="en-US" dirty="0" smtClean="0"/>
              <a:t>Barbara </a:t>
            </a:r>
            <a:r>
              <a:rPr lang="en-US" dirty="0" smtClean="0"/>
              <a:t>………… (go) to school.</a:t>
            </a:r>
          </a:p>
          <a:p>
            <a:r>
              <a:rPr lang="en-US" dirty="0" smtClean="0"/>
              <a:t>Christine </a:t>
            </a:r>
            <a:r>
              <a:rPr lang="en-US" dirty="0" smtClean="0"/>
              <a:t>………… (travel) by plane.</a:t>
            </a:r>
          </a:p>
          <a:p>
            <a:r>
              <a:rPr lang="en-US" dirty="0" smtClean="0"/>
              <a:t>Those </a:t>
            </a:r>
            <a:r>
              <a:rPr lang="en-US" dirty="0" smtClean="0"/>
              <a:t>cats ……….. (play) with a ball.</a:t>
            </a:r>
          </a:p>
          <a:p>
            <a:r>
              <a:rPr lang="en-US" dirty="0" smtClean="0"/>
              <a:t>That </a:t>
            </a:r>
            <a:r>
              <a:rPr lang="en-US" dirty="0" smtClean="0"/>
              <a:t>bird …………. (fly) very high.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mechanic ……… (mend) the cars.</a:t>
            </a:r>
          </a:p>
          <a:p>
            <a:r>
              <a:rPr lang="en-US" dirty="0" smtClean="0"/>
              <a:t>My </a:t>
            </a:r>
            <a:r>
              <a:rPr lang="en-US" dirty="0" smtClean="0"/>
              <a:t>sister ……………(do) some housework.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</a:p>
          <a:p>
            <a:pPr>
              <a:buNone/>
            </a:pPr>
            <a:r>
              <a:rPr lang="en-US" dirty="0" smtClean="0"/>
              <a:t>Aleksandra </a:t>
            </a:r>
            <a:r>
              <a:rPr lang="en-US" dirty="0" err="1" smtClean="0"/>
              <a:t>Simoncevska</a:t>
            </a:r>
            <a:r>
              <a:rPr lang="en-US" dirty="0" smtClean="0"/>
              <a:t> </a:t>
            </a:r>
            <a:r>
              <a:rPr lang="en-US" dirty="0" err="1" smtClean="0"/>
              <a:t>Necovska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OU.Sv.Kiril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Metodij</a:t>
            </a:r>
            <a:r>
              <a:rPr lang="en-US" dirty="0" smtClean="0"/>
              <a:t>- Bitola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2700" b="1" dirty="0" smtClean="0"/>
              <a:t/>
            </a:r>
            <a:br>
              <a:rPr lang="mk-MK" sz="27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How </a:t>
            </a:r>
            <a:r>
              <a:rPr lang="en-US" sz="3200" b="1" dirty="0" smtClean="0"/>
              <a:t>to make </a:t>
            </a:r>
            <a:r>
              <a:rPr lang="mk-MK" sz="3200" b="1" dirty="0" smtClean="0"/>
              <a:t/>
            </a:r>
            <a:br>
              <a:rPr lang="mk-MK" sz="3200" b="1" dirty="0" smtClean="0"/>
            </a:br>
            <a:r>
              <a:rPr lang="en-US" sz="3200" b="1" dirty="0" smtClean="0"/>
              <a:t>the </a:t>
            </a:r>
            <a:r>
              <a:rPr lang="en-US" sz="3200" b="1" dirty="0" smtClean="0"/>
              <a:t>Present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The present continuous (sometimes called the present progressive) tense in English is really easy to make and is the same for all verbs. We make it using the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  <a:hlinkClick r:id="rId2"/>
              </a:rPr>
              <a:t>present simple of 'be'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+ verb-</a:t>
            </a:r>
            <a:r>
              <a:rPr lang="en-US" b="1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ing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:</a:t>
            </a:r>
            <a:endParaRPr lang="mk-MK" b="1" dirty="0" smtClean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C00000"/>
              </a:solidFill>
            </a:endParaRPr>
          </a:p>
          <a:p>
            <a:r>
              <a:rPr lang="mk-MK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am reading a book now.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You are sleeping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/positive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75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</a:rPr>
              <a:t>PositiveForm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         Positive short form</a:t>
            </a:r>
          </a:p>
          <a:p>
            <a:pPr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I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 am 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sleeping              I’ m sleeping</a:t>
            </a:r>
            <a:endParaRPr lang="en-US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you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 are 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sleeping           you’re sleeping</a:t>
            </a:r>
            <a:endParaRPr lang="en-US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he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 is 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sleeping                he’s sleeping</a:t>
            </a:r>
            <a:endParaRPr lang="en-US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she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 is 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sleeping              she’s sleeping</a:t>
            </a:r>
            <a:endParaRPr lang="en-US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it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 is 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sleeping                 it’s sleeping</a:t>
            </a:r>
            <a:endParaRPr lang="en-US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we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 are 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sleeping            we’re sleeping</a:t>
            </a:r>
            <a:endParaRPr lang="en-US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they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 are 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sleeping         they’re sleeping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make the </a:t>
            </a:r>
            <a:r>
              <a:rPr lang="en-US" b="1" dirty="0" smtClean="0"/>
              <a:t>negative</a:t>
            </a:r>
            <a:r>
              <a:rPr lang="en-US" dirty="0" smtClean="0"/>
              <a:t> by adding 'not':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Negative 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Form                   Short Form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am not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sleep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               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'm 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not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sleep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you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are not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play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           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you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aren't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play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is not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read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               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isn't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read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she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is not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             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she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isn't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is not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rain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                 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isn't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rain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we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are not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cook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            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we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aren't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cook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they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are not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listen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        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they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aren't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 listen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ing</a:t>
            </a:r>
            <a:endParaRPr lang="en-US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 are also really, really easy. Just like we made the question with 'be' in the </a:t>
            </a:r>
            <a:r>
              <a:rPr lang="en-US" b="1" dirty="0" smtClean="0">
                <a:hlinkClick r:id="rId2"/>
              </a:rPr>
              <a:t>present simple</a:t>
            </a:r>
            <a:r>
              <a:rPr lang="en-US" dirty="0" smtClean="0"/>
              <a:t>, here we also put 'am', 'is', or 'are' before the subject to make a </a:t>
            </a:r>
            <a:r>
              <a:rPr lang="en-US" b="1" dirty="0" smtClean="0"/>
              <a:t>'yes / no' question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am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I eat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ing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chocolate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?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are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you study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ing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now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?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is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he work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ing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?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is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she do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ing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her homework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?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is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it rain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ing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?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are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we meet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ing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at six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?</a:t>
            </a:r>
          </a:p>
          <a:p>
            <a:pPr>
              <a:buNone/>
            </a:pP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are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they com</a:t>
            </a:r>
            <a:r>
              <a:rPr lang="en-US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ing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 ?</a:t>
            </a:r>
            <a:endParaRPr lang="en-US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form with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 </a:t>
            </a:r>
            <a:r>
              <a:rPr lang="en-US" b="1" dirty="0" smtClean="0"/>
              <a:t>'</a:t>
            </a:r>
            <a:r>
              <a:rPr lang="en-US" b="1" dirty="0" err="1" smtClean="0"/>
              <a:t>wh</a:t>
            </a:r>
            <a:r>
              <a:rPr lang="en-US" b="1" dirty="0" smtClean="0"/>
              <a:t>' questions</a:t>
            </a:r>
            <a:r>
              <a:rPr lang="en-US" dirty="0" smtClean="0"/>
              <a:t>, just put the question word at the front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s://www.oysterenglish.com/images/wh-questions-present-continuou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2200"/>
            <a:ext cx="7391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Spelling:  Verbs that end with one –e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Глаголи кои завршуваат на едно е, тоа е го испуштаат и се додава наставка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+</a:t>
            </a:r>
            <a:r>
              <a:rPr lang="mk-MK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ing.</a:t>
            </a:r>
            <a:endParaRPr lang="en-US" dirty="0" smtClean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examples</a:t>
            </a:r>
          </a:p>
          <a:p>
            <a:pPr lvl="0"/>
            <a:r>
              <a:rPr lang="en-US" dirty="0" smtClean="0"/>
              <a:t>bake — baking        </a:t>
            </a:r>
          </a:p>
          <a:p>
            <a:pPr lvl="0"/>
            <a:r>
              <a:rPr lang="en-US" dirty="0" smtClean="0"/>
              <a:t>love — loving        </a:t>
            </a:r>
          </a:p>
          <a:p>
            <a:pPr lvl="0"/>
            <a:r>
              <a:rPr lang="en-US" dirty="0" smtClean="0"/>
              <a:t>take — taking      </a:t>
            </a:r>
          </a:p>
          <a:p>
            <a:pPr lvl="0"/>
            <a:r>
              <a:rPr lang="en-US" dirty="0" smtClean="0"/>
              <a:t>make — making</a:t>
            </a:r>
          </a:p>
          <a:p>
            <a:pPr lvl="0"/>
            <a:r>
              <a:rPr lang="en-US" dirty="0" smtClean="0"/>
              <a:t>have  — having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89038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en-US" dirty="0" smtClean="0"/>
              <a:t>Spelling</a:t>
            </a:r>
            <a:r>
              <a:rPr lang="en-US" dirty="0" smtClean="0"/>
              <a:t>:  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en-US" dirty="0" smtClean="0"/>
              <a:t>Short </a:t>
            </a:r>
            <a:r>
              <a:rPr lang="en-US" dirty="0" smtClean="0"/>
              <a:t>one-syllable verbs ending in CVC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Глаголи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кои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завршуваат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на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согласка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самогласка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согласка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ја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дуплираат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последната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согласка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и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потоа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се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додава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+</a:t>
            </a:r>
            <a:r>
              <a:rPr lang="mk-MK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ing.</a:t>
            </a:r>
            <a:endParaRPr lang="en-US" dirty="0" smtClean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examples</a:t>
            </a:r>
          </a:p>
          <a:p>
            <a:pPr lvl="0"/>
            <a:r>
              <a:rPr lang="en-US" dirty="0" smtClean="0"/>
              <a:t>sit — sitting      </a:t>
            </a:r>
          </a:p>
          <a:p>
            <a:pPr lvl="0"/>
            <a:r>
              <a:rPr lang="en-US" dirty="0" smtClean="0"/>
              <a:t>get — getting    </a:t>
            </a:r>
          </a:p>
          <a:p>
            <a:pPr lvl="0"/>
            <a:r>
              <a:rPr lang="en-US" dirty="0" smtClean="0"/>
              <a:t>run — running  </a:t>
            </a:r>
          </a:p>
          <a:p>
            <a:pPr lvl="0"/>
            <a:r>
              <a:rPr lang="en-US" dirty="0" smtClean="0"/>
              <a:t>put   — putting</a:t>
            </a:r>
          </a:p>
          <a:p>
            <a:pPr lvl="0"/>
            <a:r>
              <a:rPr lang="en-US" dirty="0" smtClean="0"/>
              <a:t>stop — stopping</a:t>
            </a:r>
          </a:p>
          <a:p>
            <a:pPr lvl="0"/>
            <a:r>
              <a:rPr lang="en-US" dirty="0" smtClean="0"/>
              <a:t>swim — swimming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Spelling:  Verbs ending in –</a:t>
            </a:r>
            <a:r>
              <a:rPr lang="en-US" dirty="0" err="1" smtClean="0"/>
              <a:t>ie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Глаголи кои завршуваат  на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–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ie</a:t>
            </a:r>
            <a:r>
              <a:rPr lang="mk-MK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 тоа преминува во у, па потоа додаваме </a:t>
            </a:r>
            <a:r>
              <a:rPr lang="en-US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–</a:t>
            </a:r>
            <a:r>
              <a:rPr lang="en-US" dirty="0" err="1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</a:rPr>
              <a:t>ing</a:t>
            </a:r>
            <a:endParaRPr lang="en-US" dirty="0" smtClean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C00000"/>
              </a:solidFill>
            </a:endParaRPr>
          </a:p>
          <a:p>
            <a:r>
              <a:rPr lang="en-US" dirty="0" smtClean="0"/>
              <a:t>examples</a:t>
            </a:r>
          </a:p>
          <a:p>
            <a:pPr lvl="0"/>
            <a:r>
              <a:rPr lang="en-US" dirty="0" smtClean="0"/>
              <a:t>die — dying   </a:t>
            </a:r>
          </a:p>
          <a:p>
            <a:pPr lvl="0"/>
            <a:r>
              <a:rPr lang="en-US" dirty="0" smtClean="0"/>
              <a:t>lie — lying  </a:t>
            </a:r>
          </a:p>
          <a:p>
            <a:pPr lvl="0"/>
            <a:r>
              <a:rPr lang="en-US" dirty="0" smtClean="0"/>
              <a:t>tie — tying  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454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How to make the  Present Continuous Tense </vt:lpstr>
      <vt:lpstr>  How to make  the Present Continuous Tense</vt:lpstr>
      <vt:lpstr>Affirmative /positive form</vt:lpstr>
      <vt:lpstr>We can make the negative by adding 'not':</vt:lpstr>
      <vt:lpstr>INTERROGATIVE FORM</vt:lpstr>
      <vt:lpstr>Interrogative form with wh-questions</vt:lpstr>
      <vt:lpstr>Spelling:  Verbs that end with one –e </vt:lpstr>
      <vt:lpstr>   Spelling:   Short one-syllable verbs ending in CVC </vt:lpstr>
      <vt:lpstr>Spelling:  Verbs ending in –ie </vt:lpstr>
      <vt:lpstr>Uses </vt:lpstr>
      <vt:lpstr>LINKS</vt:lpstr>
      <vt:lpstr>    Exercises  Вежби</vt:lpstr>
      <vt:lpstr>Вежби EXERCISES</vt:lpstr>
      <vt:lpstr>EXERCISES ВЕЖБИ</vt:lpstr>
      <vt:lpstr>ВЕЖБИ</vt:lpstr>
      <vt:lpstr>ВЕЖБИ EXERCISES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the  Present Continuous Tense</dc:title>
  <dc:creator>Windows User</dc:creator>
  <cp:lastModifiedBy>Windows User</cp:lastModifiedBy>
  <cp:revision>6</cp:revision>
  <dcterms:created xsi:type="dcterms:W3CDTF">2020-03-16T16:09:57Z</dcterms:created>
  <dcterms:modified xsi:type="dcterms:W3CDTF">2020-03-16T17:05:09Z</dcterms:modified>
</cp:coreProperties>
</file>