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6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808000"/>
    <a:srgbClr val="666633"/>
    <a:srgbClr val="CC9900"/>
    <a:srgbClr val="996600"/>
    <a:srgbClr val="99CC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JACK</a:t>
          </a:r>
          <a:endParaRPr lang="hu-HU" sz="400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every day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today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1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1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2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2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46D6A5B-5083-4727-BF15-8373DC9206D5}" type="presOf" srcId="{CA983039-08E8-4519-8536-B8048F4F32CF}" destId="{97E81BF7-BCF6-4F5C-98A7-F16F78AE6BB9}" srcOrd="0" destOrd="0" presId="urn:microsoft.com/office/officeart/2005/8/layout/hierarchy3"/>
    <dgm:cxn modelId="{4A4EB27F-A280-447A-BF02-1B9A30DE6D5F}" type="presOf" srcId="{6EB97814-6568-4AFC-B228-6CBDC83BE5FE}" destId="{4C3DBB43-503F-4B18-AB8A-A0BB0FEAB053}" srcOrd="0" destOrd="0" presId="urn:microsoft.com/office/officeart/2005/8/layout/hierarchy3"/>
    <dgm:cxn modelId="{FE8B249F-3B1B-44B6-AB28-D6FE6FEC6F8F}" type="presOf" srcId="{FB7E8BC2-70D4-42CF-80EB-549D841B1C76}" destId="{C5B44872-D653-4E31-9AC8-7F58B5E6BD99}" srcOrd="0" destOrd="0" presId="urn:microsoft.com/office/officeart/2005/8/layout/hierarchy3"/>
    <dgm:cxn modelId="{E836718B-291B-4F25-AD8C-A2EED34C1054}" type="presOf" srcId="{669CAF7F-7382-4816-AB69-FEEA66EFC2B9}" destId="{382365E4-C4FB-4F1B-BDB5-59B00DB1E228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585BCEF2-25E7-46FA-A957-B15BE6601543}" type="presOf" srcId="{6EB97814-6568-4AFC-B228-6CBDC83BE5FE}" destId="{33FBEC8E-E470-463A-805F-D5E53BEF99C0}" srcOrd="1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DF32FBDF-1798-406A-9B88-EACF71B3FBBE}" type="presOf" srcId="{C52240D7-57C0-48FE-88AB-FB80266C8084}" destId="{C3C2B7FD-9152-4246-AF8E-275507D9B524}" srcOrd="0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88584A77-CA8F-4174-9805-E2D5609186E7}" type="presOf" srcId="{9D573899-A86D-479E-8DA4-9255A08FE719}" destId="{BB404AEB-9509-453D-A02F-DDF728D173BC}" srcOrd="0" destOrd="0" presId="urn:microsoft.com/office/officeart/2005/8/layout/hierarchy3"/>
    <dgm:cxn modelId="{3F2A0808-D31D-4EDC-B13B-B8C4F537F7DC}" type="presParOf" srcId="{382365E4-C4FB-4F1B-BDB5-59B00DB1E228}" destId="{CF7BCD58-A68A-4D7B-AE66-FCD8AF455416}" srcOrd="0" destOrd="0" presId="urn:microsoft.com/office/officeart/2005/8/layout/hierarchy3"/>
    <dgm:cxn modelId="{2770E060-C2E0-4337-9AB6-3724BD615E3D}" type="presParOf" srcId="{CF7BCD58-A68A-4D7B-AE66-FCD8AF455416}" destId="{2B093AA7-1925-4375-801B-4FEA96D91DA0}" srcOrd="0" destOrd="0" presId="urn:microsoft.com/office/officeart/2005/8/layout/hierarchy3"/>
    <dgm:cxn modelId="{784673DE-98A5-4A7B-80A2-4C2348EACC5F}" type="presParOf" srcId="{2B093AA7-1925-4375-801B-4FEA96D91DA0}" destId="{4C3DBB43-503F-4B18-AB8A-A0BB0FEAB053}" srcOrd="0" destOrd="0" presId="urn:microsoft.com/office/officeart/2005/8/layout/hierarchy3"/>
    <dgm:cxn modelId="{5F7FB205-C0B2-4FEC-85C7-11B73588B9A8}" type="presParOf" srcId="{2B093AA7-1925-4375-801B-4FEA96D91DA0}" destId="{33FBEC8E-E470-463A-805F-D5E53BEF99C0}" srcOrd="1" destOrd="0" presId="urn:microsoft.com/office/officeart/2005/8/layout/hierarchy3"/>
    <dgm:cxn modelId="{66E2DE6A-37C3-43F2-882A-887DB712CAFD}" type="presParOf" srcId="{CF7BCD58-A68A-4D7B-AE66-FCD8AF455416}" destId="{3223E759-F2C5-4C21-91D6-5BC226E8D269}" srcOrd="1" destOrd="0" presId="urn:microsoft.com/office/officeart/2005/8/layout/hierarchy3"/>
    <dgm:cxn modelId="{FE30602F-D45F-4B2A-BD87-19F18C76F018}" type="presParOf" srcId="{3223E759-F2C5-4C21-91D6-5BC226E8D269}" destId="{C5B44872-D653-4E31-9AC8-7F58B5E6BD99}" srcOrd="0" destOrd="0" presId="urn:microsoft.com/office/officeart/2005/8/layout/hierarchy3"/>
    <dgm:cxn modelId="{AA2DFB20-8D67-46A0-A513-D6106ACD176F}" type="presParOf" srcId="{3223E759-F2C5-4C21-91D6-5BC226E8D269}" destId="{97E81BF7-BCF6-4F5C-98A7-F16F78AE6BB9}" srcOrd="1" destOrd="0" presId="urn:microsoft.com/office/officeart/2005/8/layout/hierarchy3"/>
    <dgm:cxn modelId="{B85C35F1-254D-40FA-AAC4-83AFCE55BAD9}" type="presParOf" srcId="{3223E759-F2C5-4C21-91D6-5BC226E8D269}" destId="{C3C2B7FD-9152-4246-AF8E-275507D9B524}" srcOrd="2" destOrd="0" presId="urn:microsoft.com/office/officeart/2005/8/layout/hierarchy3"/>
    <dgm:cxn modelId="{B834DBF0-0D0D-4807-8823-4E269A60C246}" type="presParOf" srcId="{3223E759-F2C5-4C21-91D6-5BC226E8D269}" destId="{BB404AEB-9509-453D-A02F-DDF728D173BC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JILL</a:t>
          </a:r>
          <a:endParaRPr lang="hu-HU" sz="400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on Fridays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at the moment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latin typeface="Comic Sans MS" pitchFamily="66" charset="0"/>
            </a:rPr>
            <a:t>TOM</a:t>
          </a:r>
          <a:endParaRPr lang="hu-HU" sz="40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noProof="0" dirty="0" err="1" smtClean="0">
              <a:latin typeface="Comic Sans MS" pitchFamily="66" charset="0"/>
            </a:rPr>
            <a:t>usually</a:t>
          </a:r>
          <a:endParaRPr lang="en-GB" sz="2000" noProof="0" dirty="0"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now</a:t>
          </a:r>
          <a:endParaRPr lang="en-GB" sz="2000" noProof="0" dirty="0"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C4D62D9-F0E3-4F00-9908-AE226256D309}" type="presOf" srcId="{8BC0AC2E-18D5-4679-A8BB-D05BA8B755C0}" destId="{17CA5151-6BE2-47A1-8F1B-BE7F7C2A4D2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A5760C87-FF47-49D7-918C-5E208961949E}" type="presOf" srcId="{CA983039-08E8-4519-8536-B8048F4F32CF}" destId="{97E81BF7-BCF6-4F5C-98A7-F16F78AE6BB9}" srcOrd="0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2D00497F-990B-47EB-A364-578B881B46CA}" type="presOf" srcId="{4345AD0E-3485-41D0-B62B-F05E44669F60}" destId="{0191FA27-423F-4441-8455-5EE482F7B470}" srcOrd="1" destOrd="0" presId="urn:microsoft.com/office/officeart/2005/8/layout/hierarchy3"/>
    <dgm:cxn modelId="{BE3D570F-CB3F-4F56-8E9C-2F73AF2A236A}" type="presOf" srcId="{2248D20D-E7F2-4F2A-8BEA-6C8DE9C5A204}" destId="{769EB261-6858-4DB4-BBF3-10C60281F01B}" srcOrd="0" destOrd="0" presId="urn:microsoft.com/office/officeart/2005/8/layout/hierarchy3"/>
    <dgm:cxn modelId="{FD150A59-D096-4387-B720-6560D3885ABE}" type="presOf" srcId="{C52240D7-57C0-48FE-88AB-FB80266C8084}" destId="{C3C2B7FD-9152-4246-AF8E-275507D9B524}" srcOrd="0" destOrd="0" presId="urn:microsoft.com/office/officeart/2005/8/layout/hierarchy3"/>
    <dgm:cxn modelId="{4A778AEE-F060-44BF-8EF7-9C71E02850FA}" type="presOf" srcId="{6EB97814-6568-4AFC-B228-6CBDC83BE5FE}" destId="{4C3DBB43-503F-4B18-AB8A-A0BB0FEAB053}" srcOrd="0" destOrd="0" presId="urn:microsoft.com/office/officeart/2005/8/layout/hierarchy3"/>
    <dgm:cxn modelId="{666AFD6D-1524-4CFD-A488-FA7170CD64FF}" type="presOf" srcId="{669CAF7F-7382-4816-AB69-FEEA66EFC2B9}" destId="{382365E4-C4FB-4F1B-BDB5-59B00DB1E228}" srcOrd="0" destOrd="0" presId="urn:microsoft.com/office/officeart/2005/8/layout/hierarchy3"/>
    <dgm:cxn modelId="{CE17C530-190A-43E9-9A80-B93CEC3F2960}" type="presOf" srcId="{B42AF29B-93F8-4A88-849F-122332D2BBE2}" destId="{A92C8C6A-52C3-427F-8A91-081B8024385E}" srcOrd="0" destOrd="0" presId="urn:microsoft.com/office/officeart/2005/8/layout/hierarchy3"/>
    <dgm:cxn modelId="{1D663F86-BBFD-42AA-B6CD-24970ABB7F67}" type="presOf" srcId="{6EB97814-6568-4AFC-B228-6CBDC83BE5FE}" destId="{33FBEC8E-E470-463A-805F-D5E53BEF99C0}" srcOrd="1" destOrd="0" presId="urn:microsoft.com/office/officeart/2005/8/layout/hierarchy3"/>
    <dgm:cxn modelId="{0A6109D4-A88F-435C-B3C7-E6077A0C9FC5}" type="presOf" srcId="{A7BDD7A5-DBFC-4669-9C2A-0E711140B733}" destId="{151FB753-D219-42BE-8619-3D8526D25359}" srcOrd="0" destOrd="0" presId="urn:microsoft.com/office/officeart/2005/8/layout/hierarchy3"/>
    <dgm:cxn modelId="{1CA98A7E-0C7E-4737-BC3D-DAAD3244D93D}" type="presOf" srcId="{FB7E8BC2-70D4-42CF-80EB-549D841B1C76}" destId="{C5B44872-D653-4E31-9AC8-7F58B5E6BD99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F269B48D-AB46-4E45-93F5-7992BC2861FC}" type="presOf" srcId="{9D573899-A86D-479E-8DA4-9255A08FE719}" destId="{BB404AEB-9509-453D-A02F-DDF728D173BC}" srcOrd="0" destOrd="0" presId="urn:microsoft.com/office/officeart/2005/8/layout/hierarchy3"/>
    <dgm:cxn modelId="{8270D1A5-A04A-4108-B90C-D6E56CD3C5B8}" type="presOf" srcId="{4345AD0E-3485-41D0-B62B-F05E44669F60}" destId="{D38E26E5-88DB-4DD5-AA3E-C31C69F89A4F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549DAF5F-97D6-4ED3-A094-A99BF7E2DF0D}" type="presParOf" srcId="{382365E4-C4FB-4F1B-BDB5-59B00DB1E228}" destId="{CF7BCD58-A68A-4D7B-AE66-FCD8AF455416}" srcOrd="0" destOrd="0" presId="urn:microsoft.com/office/officeart/2005/8/layout/hierarchy3"/>
    <dgm:cxn modelId="{EAC43E29-0B99-4BBC-A3B0-80DAFEF669B0}" type="presParOf" srcId="{CF7BCD58-A68A-4D7B-AE66-FCD8AF455416}" destId="{2B093AA7-1925-4375-801B-4FEA96D91DA0}" srcOrd="0" destOrd="0" presId="urn:microsoft.com/office/officeart/2005/8/layout/hierarchy3"/>
    <dgm:cxn modelId="{84E25E0F-626E-44E1-90CD-60D8704566E9}" type="presParOf" srcId="{2B093AA7-1925-4375-801B-4FEA96D91DA0}" destId="{4C3DBB43-503F-4B18-AB8A-A0BB0FEAB053}" srcOrd="0" destOrd="0" presId="urn:microsoft.com/office/officeart/2005/8/layout/hierarchy3"/>
    <dgm:cxn modelId="{C53BAA7D-526F-4108-87C6-5C539B3A3BC9}" type="presParOf" srcId="{2B093AA7-1925-4375-801B-4FEA96D91DA0}" destId="{33FBEC8E-E470-463A-805F-D5E53BEF99C0}" srcOrd="1" destOrd="0" presId="urn:microsoft.com/office/officeart/2005/8/layout/hierarchy3"/>
    <dgm:cxn modelId="{6F69B952-8BC7-4DD7-B9D9-17855DF30DDA}" type="presParOf" srcId="{CF7BCD58-A68A-4D7B-AE66-FCD8AF455416}" destId="{3223E759-F2C5-4C21-91D6-5BC226E8D269}" srcOrd="1" destOrd="0" presId="urn:microsoft.com/office/officeart/2005/8/layout/hierarchy3"/>
    <dgm:cxn modelId="{A6BE2F30-245D-4C95-B746-688F6D5A6B6B}" type="presParOf" srcId="{3223E759-F2C5-4C21-91D6-5BC226E8D269}" destId="{C5B44872-D653-4E31-9AC8-7F58B5E6BD99}" srcOrd="0" destOrd="0" presId="urn:microsoft.com/office/officeart/2005/8/layout/hierarchy3"/>
    <dgm:cxn modelId="{1FE997F4-D393-4763-9995-FB3ACC909FDF}" type="presParOf" srcId="{3223E759-F2C5-4C21-91D6-5BC226E8D269}" destId="{97E81BF7-BCF6-4F5C-98A7-F16F78AE6BB9}" srcOrd="1" destOrd="0" presId="urn:microsoft.com/office/officeart/2005/8/layout/hierarchy3"/>
    <dgm:cxn modelId="{7983DC31-7450-4DCB-951F-2C9A56DD1D7B}" type="presParOf" srcId="{3223E759-F2C5-4C21-91D6-5BC226E8D269}" destId="{C3C2B7FD-9152-4246-AF8E-275507D9B524}" srcOrd="2" destOrd="0" presId="urn:microsoft.com/office/officeart/2005/8/layout/hierarchy3"/>
    <dgm:cxn modelId="{C62E961D-B201-48E4-A363-AA16ED95E25F}" type="presParOf" srcId="{3223E759-F2C5-4C21-91D6-5BC226E8D269}" destId="{BB404AEB-9509-453D-A02F-DDF728D173BC}" srcOrd="3" destOrd="0" presId="urn:microsoft.com/office/officeart/2005/8/layout/hierarchy3"/>
    <dgm:cxn modelId="{1E987B30-FEE4-4AF8-8804-48DE3C73ED22}" type="presParOf" srcId="{382365E4-C4FB-4F1B-BDB5-59B00DB1E228}" destId="{D93DDBF2-267E-4CB3-8839-64325FDB87E4}" srcOrd="1" destOrd="0" presId="urn:microsoft.com/office/officeart/2005/8/layout/hierarchy3"/>
    <dgm:cxn modelId="{023B8A82-4CC3-41E3-A6C3-036D3B45AE69}" type="presParOf" srcId="{D93DDBF2-267E-4CB3-8839-64325FDB87E4}" destId="{F7634DCB-0FE1-44EB-B56E-926137C214BC}" srcOrd="0" destOrd="0" presId="urn:microsoft.com/office/officeart/2005/8/layout/hierarchy3"/>
    <dgm:cxn modelId="{5F179705-F08D-46D4-8B92-C89219FAECF8}" type="presParOf" srcId="{F7634DCB-0FE1-44EB-B56E-926137C214BC}" destId="{D38E26E5-88DB-4DD5-AA3E-C31C69F89A4F}" srcOrd="0" destOrd="0" presId="urn:microsoft.com/office/officeart/2005/8/layout/hierarchy3"/>
    <dgm:cxn modelId="{46578FFF-CA8E-4960-B85C-C8EE6C681836}" type="presParOf" srcId="{F7634DCB-0FE1-44EB-B56E-926137C214BC}" destId="{0191FA27-423F-4441-8455-5EE482F7B470}" srcOrd="1" destOrd="0" presId="urn:microsoft.com/office/officeart/2005/8/layout/hierarchy3"/>
    <dgm:cxn modelId="{EEA63443-87BA-431C-88FE-55B0D3DD5953}" type="presParOf" srcId="{D93DDBF2-267E-4CB3-8839-64325FDB87E4}" destId="{49A057C3-506B-4895-B0AF-E77F0D187FD3}" srcOrd="1" destOrd="0" presId="urn:microsoft.com/office/officeart/2005/8/layout/hierarchy3"/>
    <dgm:cxn modelId="{BCEFD356-5154-4823-89ED-EDA6D044221F}" type="presParOf" srcId="{49A057C3-506B-4895-B0AF-E77F0D187FD3}" destId="{A92C8C6A-52C3-427F-8A91-081B8024385E}" srcOrd="0" destOrd="0" presId="urn:microsoft.com/office/officeart/2005/8/layout/hierarchy3"/>
    <dgm:cxn modelId="{9CFB9807-58E6-4902-8156-8466A4F0BE1E}" type="presParOf" srcId="{49A057C3-506B-4895-B0AF-E77F0D187FD3}" destId="{769EB261-6858-4DB4-BBF3-10C60281F01B}" srcOrd="1" destOrd="0" presId="urn:microsoft.com/office/officeart/2005/8/layout/hierarchy3"/>
    <dgm:cxn modelId="{211BEBBA-A50E-4E2D-A822-0273FC9CC1A8}" type="presParOf" srcId="{49A057C3-506B-4895-B0AF-E77F0D187FD3}" destId="{17CA5151-6BE2-47A1-8F1B-BE7F7C2A4D29}" srcOrd="2" destOrd="0" presId="urn:microsoft.com/office/officeart/2005/8/layout/hierarchy3"/>
    <dgm:cxn modelId="{53B33404-73C8-4D4E-8518-8155A8FA99E5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David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 the </a:t>
          </a:r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evenings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this evening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dirty="0" err="1" smtClean="0">
              <a:latin typeface="Comic Sans MS" pitchFamily="66" charset="0"/>
            </a:rPr>
            <a:t>Sandy</a:t>
          </a:r>
          <a:endParaRPr lang="hu-HU" sz="40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on weekdays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at the moment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5C72D61-FAAE-44D4-B903-58BA07BF19B9}" type="presOf" srcId="{C52240D7-57C0-48FE-88AB-FB80266C8084}" destId="{C3C2B7FD-9152-4246-AF8E-275507D9B524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1AC28230-434C-4DF0-8E7C-A4D1F1B915E6}" type="presOf" srcId="{CA983039-08E8-4519-8536-B8048F4F32CF}" destId="{97E81BF7-BCF6-4F5C-98A7-F16F78AE6BB9}" srcOrd="0" destOrd="0" presId="urn:microsoft.com/office/officeart/2005/8/layout/hierarchy3"/>
    <dgm:cxn modelId="{62F170C6-570E-4F36-9CCB-CDA5285B600F}" type="presOf" srcId="{FB7E8BC2-70D4-42CF-80EB-549D841B1C76}" destId="{C5B44872-D653-4E31-9AC8-7F58B5E6BD99}" srcOrd="0" destOrd="0" presId="urn:microsoft.com/office/officeart/2005/8/layout/hierarchy3"/>
    <dgm:cxn modelId="{F400CF41-EA69-4038-8FFD-DFF3754DE067}" type="presOf" srcId="{2248D20D-E7F2-4F2A-8BEA-6C8DE9C5A204}" destId="{769EB261-6858-4DB4-BBF3-10C60281F01B}" srcOrd="0" destOrd="0" presId="urn:microsoft.com/office/officeart/2005/8/layout/hierarchy3"/>
    <dgm:cxn modelId="{1F973E75-69FF-4507-B4B8-5BC7649010A0}" type="presOf" srcId="{6EB97814-6568-4AFC-B228-6CBDC83BE5FE}" destId="{33FBEC8E-E470-463A-805F-D5E53BEF99C0}" srcOrd="1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B74B9384-FBD6-4EF8-8E2B-A0D8E1B2AF77}" type="presOf" srcId="{9D573899-A86D-479E-8DA4-9255A08FE719}" destId="{BB404AEB-9509-453D-A02F-DDF728D173BC}" srcOrd="0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20B8E537-AE87-4A11-860F-87E266A35775}" type="presOf" srcId="{A7BDD7A5-DBFC-4669-9C2A-0E711140B733}" destId="{151FB753-D219-42BE-8619-3D8526D25359}" srcOrd="0" destOrd="0" presId="urn:microsoft.com/office/officeart/2005/8/layout/hierarchy3"/>
    <dgm:cxn modelId="{1F513807-51F4-48E7-B8F3-FB700E442D81}" type="presOf" srcId="{4345AD0E-3485-41D0-B62B-F05E44669F60}" destId="{D38E26E5-88DB-4DD5-AA3E-C31C69F89A4F}" srcOrd="0" destOrd="0" presId="urn:microsoft.com/office/officeart/2005/8/layout/hierarchy3"/>
    <dgm:cxn modelId="{BCF6620B-564A-46AF-AACC-5B5469A073F4}" type="presOf" srcId="{4345AD0E-3485-41D0-B62B-F05E44669F60}" destId="{0191FA27-423F-4441-8455-5EE482F7B470}" srcOrd="1" destOrd="0" presId="urn:microsoft.com/office/officeart/2005/8/layout/hierarchy3"/>
    <dgm:cxn modelId="{A72281A5-1DBA-4AE0-B66B-FC589AB9D763}" type="presOf" srcId="{8BC0AC2E-18D5-4679-A8BB-D05BA8B755C0}" destId="{17CA5151-6BE2-47A1-8F1B-BE7F7C2A4D29}" srcOrd="0" destOrd="0" presId="urn:microsoft.com/office/officeart/2005/8/layout/hierarchy3"/>
    <dgm:cxn modelId="{61B46BE9-8CE3-447B-AF22-821C56CDD87C}" type="presOf" srcId="{669CAF7F-7382-4816-AB69-FEEA66EFC2B9}" destId="{382365E4-C4FB-4F1B-BDB5-59B00DB1E228}" srcOrd="0" destOrd="0" presId="urn:microsoft.com/office/officeart/2005/8/layout/hierarchy3"/>
    <dgm:cxn modelId="{9CC3F8EB-118B-4DB6-8B60-90DFE3627443}" type="presOf" srcId="{6EB97814-6568-4AFC-B228-6CBDC83BE5FE}" destId="{4C3DBB43-503F-4B18-AB8A-A0BB0FEAB053}" srcOrd="0" destOrd="0" presId="urn:microsoft.com/office/officeart/2005/8/layout/hierarchy3"/>
    <dgm:cxn modelId="{8BB995A2-74F2-47AB-98B9-FEFF236CE5BD}" type="presOf" srcId="{B42AF29B-93F8-4A88-849F-122332D2BBE2}" destId="{A92C8C6A-52C3-427F-8A91-081B8024385E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CBF0BE7F-C7FE-4E93-88DD-D0F10DB8F0E1}" type="presParOf" srcId="{382365E4-C4FB-4F1B-BDB5-59B00DB1E228}" destId="{CF7BCD58-A68A-4D7B-AE66-FCD8AF455416}" srcOrd="0" destOrd="0" presId="urn:microsoft.com/office/officeart/2005/8/layout/hierarchy3"/>
    <dgm:cxn modelId="{8EDD1F67-C240-4E5D-98BF-36A85CDBB43A}" type="presParOf" srcId="{CF7BCD58-A68A-4D7B-AE66-FCD8AF455416}" destId="{2B093AA7-1925-4375-801B-4FEA96D91DA0}" srcOrd="0" destOrd="0" presId="urn:microsoft.com/office/officeart/2005/8/layout/hierarchy3"/>
    <dgm:cxn modelId="{08918FEA-CD28-4769-B588-C26353614D3E}" type="presParOf" srcId="{2B093AA7-1925-4375-801B-4FEA96D91DA0}" destId="{4C3DBB43-503F-4B18-AB8A-A0BB0FEAB053}" srcOrd="0" destOrd="0" presId="urn:microsoft.com/office/officeart/2005/8/layout/hierarchy3"/>
    <dgm:cxn modelId="{6028FDC6-3DEE-4649-9820-F85001BF7F9E}" type="presParOf" srcId="{2B093AA7-1925-4375-801B-4FEA96D91DA0}" destId="{33FBEC8E-E470-463A-805F-D5E53BEF99C0}" srcOrd="1" destOrd="0" presId="urn:microsoft.com/office/officeart/2005/8/layout/hierarchy3"/>
    <dgm:cxn modelId="{FEAE19CD-F208-45FC-BE75-29EE1C0E9113}" type="presParOf" srcId="{CF7BCD58-A68A-4D7B-AE66-FCD8AF455416}" destId="{3223E759-F2C5-4C21-91D6-5BC226E8D269}" srcOrd="1" destOrd="0" presId="urn:microsoft.com/office/officeart/2005/8/layout/hierarchy3"/>
    <dgm:cxn modelId="{3ABF6D2A-D0C9-482C-8598-12CA56F9CEF7}" type="presParOf" srcId="{3223E759-F2C5-4C21-91D6-5BC226E8D269}" destId="{C5B44872-D653-4E31-9AC8-7F58B5E6BD99}" srcOrd="0" destOrd="0" presId="urn:microsoft.com/office/officeart/2005/8/layout/hierarchy3"/>
    <dgm:cxn modelId="{F22CA379-2A94-4338-B484-EB3A86DEF025}" type="presParOf" srcId="{3223E759-F2C5-4C21-91D6-5BC226E8D269}" destId="{97E81BF7-BCF6-4F5C-98A7-F16F78AE6BB9}" srcOrd="1" destOrd="0" presId="urn:microsoft.com/office/officeart/2005/8/layout/hierarchy3"/>
    <dgm:cxn modelId="{E39FF9AC-D426-4803-B2F5-6858D9F566A2}" type="presParOf" srcId="{3223E759-F2C5-4C21-91D6-5BC226E8D269}" destId="{C3C2B7FD-9152-4246-AF8E-275507D9B524}" srcOrd="2" destOrd="0" presId="urn:microsoft.com/office/officeart/2005/8/layout/hierarchy3"/>
    <dgm:cxn modelId="{DE4A2270-8CD5-4449-96DB-F9A49DFA061F}" type="presParOf" srcId="{3223E759-F2C5-4C21-91D6-5BC226E8D269}" destId="{BB404AEB-9509-453D-A02F-DDF728D173BC}" srcOrd="3" destOrd="0" presId="urn:microsoft.com/office/officeart/2005/8/layout/hierarchy3"/>
    <dgm:cxn modelId="{800E8F6E-1BEF-4DE1-B636-8DB112EB3E0D}" type="presParOf" srcId="{382365E4-C4FB-4F1B-BDB5-59B00DB1E228}" destId="{D93DDBF2-267E-4CB3-8839-64325FDB87E4}" srcOrd="1" destOrd="0" presId="urn:microsoft.com/office/officeart/2005/8/layout/hierarchy3"/>
    <dgm:cxn modelId="{ACB7EA6B-EC93-489C-A5A5-33502BBFD8AB}" type="presParOf" srcId="{D93DDBF2-267E-4CB3-8839-64325FDB87E4}" destId="{F7634DCB-0FE1-44EB-B56E-926137C214BC}" srcOrd="0" destOrd="0" presId="urn:microsoft.com/office/officeart/2005/8/layout/hierarchy3"/>
    <dgm:cxn modelId="{E12A51BC-E821-4B05-B4FF-63C43DB5939A}" type="presParOf" srcId="{F7634DCB-0FE1-44EB-B56E-926137C214BC}" destId="{D38E26E5-88DB-4DD5-AA3E-C31C69F89A4F}" srcOrd="0" destOrd="0" presId="urn:microsoft.com/office/officeart/2005/8/layout/hierarchy3"/>
    <dgm:cxn modelId="{36283520-09F3-44C2-A371-74AE5540C0B4}" type="presParOf" srcId="{F7634DCB-0FE1-44EB-B56E-926137C214BC}" destId="{0191FA27-423F-4441-8455-5EE482F7B470}" srcOrd="1" destOrd="0" presId="urn:microsoft.com/office/officeart/2005/8/layout/hierarchy3"/>
    <dgm:cxn modelId="{BD58C2F5-22ED-4EF6-B096-1109A3DBD29E}" type="presParOf" srcId="{D93DDBF2-267E-4CB3-8839-64325FDB87E4}" destId="{49A057C3-506B-4895-B0AF-E77F0D187FD3}" srcOrd="1" destOrd="0" presId="urn:microsoft.com/office/officeart/2005/8/layout/hierarchy3"/>
    <dgm:cxn modelId="{2F773E4F-1D01-4323-99BA-46D619E9708A}" type="presParOf" srcId="{49A057C3-506B-4895-B0AF-E77F0D187FD3}" destId="{A92C8C6A-52C3-427F-8A91-081B8024385E}" srcOrd="0" destOrd="0" presId="urn:microsoft.com/office/officeart/2005/8/layout/hierarchy3"/>
    <dgm:cxn modelId="{352B1083-564A-494D-8C47-3148BB0AD337}" type="presParOf" srcId="{49A057C3-506B-4895-B0AF-E77F0D187FD3}" destId="{769EB261-6858-4DB4-BBF3-10C60281F01B}" srcOrd="1" destOrd="0" presId="urn:microsoft.com/office/officeart/2005/8/layout/hierarchy3"/>
    <dgm:cxn modelId="{CDFF2D74-56B3-428E-93E2-A2DF83C9C50F}" type="presParOf" srcId="{49A057C3-506B-4895-B0AF-E77F0D187FD3}" destId="{17CA5151-6BE2-47A1-8F1B-BE7F7C2A4D29}" srcOrd="2" destOrd="0" presId="urn:microsoft.com/office/officeart/2005/8/layout/hierarchy3"/>
    <dgm:cxn modelId="{5CFF24EA-1C5D-42D6-9DE1-AA237584723B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Jason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rPr>
            <a:t>from Monday to Friday</a:t>
          </a:r>
          <a:endParaRPr lang="en-GB" sz="2000" noProof="0" dirty="0">
            <a:solidFill>
              <a:schemeClr val="accent4">
                <a:lumMod val="75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rPr>
            <a:t>in this picture</a:t>
          </a:r>
          <a:endParaRPr lang="en-GB" sz="2000" noProof="0" dirty="0">
            <a:solidFill>
              <a:schemeClr val="accent4">
                <a:lumMod val="75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Susan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always</a:t>
          </a:r>
          <a:endParaRPr lang="en-GB" sz="2000" noProof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now</a:t>
          </a:r>
          <a:endParaRPr lang="en-GB" sz="2000" noProof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B4ECCA-00DD-4F4F-A4B5-9511F44F276F}" type="presOf" srcId="{A7BDD7A5-DBFC-4669-9C2A-0E711140B733}" destId="{151FB753-D219-42BE-8619-3D8526D25359}" srcOrd="0" destOrd="0" presId="urn:microsoft.com/office/officeart/2005/8/layout/hierarchy3"/>
    <dgm:cxn modelId="{AFCD76CD-4A7C-4947-98D9-971D7378B023}" type="presOf" srcId="{2248D20D-E7F2-4F2A-8BEA-6C8DE9C5A204}" destId="{769EB261-6858-4DB4-BBF3-10C60281F01B}" srcOrd="0" destOrd="0" presId="urn:microsoft.com/office/officeart/2005/8/layout/hierarchy3"/>
    <dgm:cxn modelId="{146F59C7-34E9-455F-845E-BD9A353BFFDE}" type="presOf" srcId="{CA983039-08E8-4519-8536-B8048F4F32CF}" destId="{97E81BF7-BCF6-4F5C-98A7-F16F78AE6BB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4FAEF0E1-BFFC-4744-939F-39919CF15B41}" type="presOf" srcId="{FB7E8BC2-70D4-42CF-80EB-549D841B1C76}" destId="{C5B44872-D653-4E31-9AC8-7F58B5E6BD99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8798C554-4B1C-4116-87AA-492DA0854122}" type="presOf" srcId="{C52240D7-57C0-48FE-88AB-FB80266C8084}" destId="{C3C2B7FD-9152-4246-AF8E-275507D9B524}" srcOrd="0" destOrd="0" presId="urn:microsoft.com/office/officeart/2005/8/layout/hierarchy3"/>
    <dgm:cxn modelId="{F4B2C678-FFB9-42DF-926B-BE5E45CD85D3}" type="presOf" srcId="{6EB97814-6568-4AFC-B228-6CBDC83BE5FE}" destId="{4C3DBB43-503F-4B18-AB8A-A0BB0FEAB053}" srcOrd="0" destOrd="0" presId="urn:microsoft.com/office/officeart/2005/8/layout/hierarchy3"/>
    <dgm:cxn modelId="{CEE32E89-C649-4C5E-8963-01A51EF19F1D}" type="presOf" srcId="{8BC0AC2E-18D5-4679-A8BB-D05BA8B755C0}" destId="{17CA5151-6BE2-47A1-8F1B-BE7F7C2A4D29}" srcOrd="0" destOrd="0" presId="urn:microsoft.com/office/officeart/2005/8/layout/hierarchy3"/>
    <dgm:cxn modelId="{60DB200B-DB5F-4D2F-9B70-A1E4340AFF5B}" type="presOf" srcId="{4345AD0E-3485-41D0-B62B-F05E44669F60}" destId="{D38E26E5-88DB-4DD5-AA3E-C31C69F89A4F}" srcOrd="0" destOrd="0" presId="urn:microsoft.com/office/officeart/2005/8/layout/hierarchy3"/>
    <dgm:cxn modelId="{FAAFE684-5DF2-430A-8542-2C9C04CB048A}" type="presOf" srcId="{4345AD0E-3485-41D0-B62B-F05E44669F60}" destId="{0191FA27-423F-4441-8455-5EE482F7B470}" srcOrd="1" destOrd="0" presId="urn:microsoft.com/office/officeart/2005/8/layout/hierarchy3"/>
    <dgm:cxn modelId="{E174D3BA-40A6-493B-8538-322E8BDE3628}" type="presOf" srcId="{B42AF29B-93F8-4A88-849F-122332D2BBE2}" destId="{A92C8C6A-52C3-427F-8A91-081B8024385E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4C5D861D-A06B-4048-B7D8-86A0EF52EFEF}" type="presOf" srcId="{9D573899-A86D-479E-8DA4-9255A08FE719}" destId="{BB404AEB-9509-453D-A02F-DDF728D173BC}" srcOrd="0" destOrd="0" presId="urn:microsoft.com/office/officeart/2005/8/layout/hierarchy3"/>
    <dgm:cxn modelId="{EC502025-AABF-4383-9726-8AD58EEC9CE4}" type="presOf" srcId="{6EB97814-6568-4AFC-B228-6CBDC83BE5FE}" destId="{33FBEC8E-E470-463A-805F-D5E53BEF99C0}" srcOrd="1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372F2F63-838D-406E-BBAD-89392351F6F7}" type="presOf" srcId="{669CAF7F-7382-4816-AB69-FEEA66EFC2B9}" destId="{382365E4-C4FB-4F1B-BDB5-59B00DB1E228}" srcOrd="0" destOrd="0" presId="urn:microsoft.com/office/officeart/2005/8/layout/hierarchy3"/>
    <dgm:cxn modelId="{62F6812B-5D06-4D1A-A3F6-084BED77FA1E}" type="presParOf" srcId="{382365E4-C4FB-4F1B-BDB5-59B00DB1E228}" destId="{CF7BCD58-A68A-4D7B-AE66-FCD8AF455416}" srcOrd="0" destOrd="0" presId="urn:microsoft.com/office/officeart/2005/8/layout/hierarchy3"/>
    <dgm:cxn modelId="{0037A653-1374-4CFF-A273-958E3071D046}" type="presParOf" srcId="{CF7BCD58-A68A-4D7B-AE66-FCD8AF455416}" destId="{2B093AA7-1925-4375-801B-4FEA96D91DA0}" srcOrd="0" destOrd="0" presId="urn:microsoft.com/office/officeart/2005/8/layout/hierarchy3"/>
    <dgm:cxn modelId="{1EECE5F1-7055-4DF0-88D8-7F4FF8C1EB50}" type="presParOf" srcId="{2B093AA7-1925-4375-801B-4FEA96D91DA0}" destId="{4C3DBB43-503F-4B18-AB8A-A0BB0FEAB053}" srcOrd="0" destOrd="0" presId="urn:microsoft.com/office/officeart/2005/8/layout/hierarchy3"/>
    <dgm:cxn modelId="{388BA731-9EAA-47F6-881B-5C565BF40E36}" type="presParOf" srcId="{2B093AA7-1925-4375-801B-4FEA96D91DA0}" destId="{33FBEC8E-E470-463A-805F-D5E53BEF99C0}" srcOrd="1" destOrd="0" presId="urn:microsoft.com/office/officeart/2005/8/layout/hierarchy3"/>
    <dgm:cxn modelId="{A64063E1-98A1-4560-906C-1F95C6D51ED8}" type="presParOf" srcId="{CF7BCD58-A68A-4D7B-AE66-FCD8AF455416}" destId="{3223E759-F2C5-4C21-91D6-5BC226E8D269}" srcOrd="1" destOrd="0" presId="urn:microsoft.com/office/officeart/2005/8/layout/hierarchy3"/>
    <dgm:cxn modelId="{4BEA6728-9B31-4A19-94E0-05F49FD9E0AC}" type="presParOf" srcId="{3223E759-F2C5-4C21-91D6-5BC226E8D269}" destId="{C5B44872-D653-4E31-9AC8-7F58B5E6BD99}" srcOrd="0" destOrd="0" presId="urn:microsoft.com/office/officeart/2005/8/layout/hierarchy3"/>
    <dgm:cxn modelId="{26AC255E-CF3E-484F-A8ED-DC2088D59642}" type="presParOf" srcId="{3223E759-F2C5-4C21-91D6-5BC226E8D269}" destId="{97E81BF7-BCF6-4F5C-98A7-F16F78AE6BB9}" srcOrd="1" destOrd="0" presId="urn:microsoft.com/office/officeart/2005/8/layout/hierarchy3"/>
    <dgm:cxn modelId="{A3474CDD-0103-478B-8371-268A67E84073}" type="presParOf" srcId="{3223E759-F2C5-4C21-91D6-5BC226E8D269}" destId="{C3C2B7FD-9152-4246-AF8E-275507D9B524}" srcOrd="2" destOrd="0" presId="urn:microsoft.com/office/officeart/2005/8/layout/hierarchy3"/>
    <dgm:cxn modelId="{D3FFC373-CD0F-4B52-B894-2D9AE1D94EB8}" type="presParOf" srcId="{3223E759-F2C5-4C21-91D6-5BC226E8D269}" destId="{BB404AEB-9509-453D-A02F-DDF728D173BC}" srcOrd="3" destOrd="0" presId="urn:microsoft.com/office/officeart/2005/8/layout/hierarchy3"/>
    <dgm:cxn modelId="{00A7FA0F-C1A5-4AF8-B8FD-1FB1F26A01AA}" type="presParOf" srcId="{382365E4-C4FB-4F1B-BDB5-59B00DB1E228}" destId="{D93DDBF2-267E-4CB3-8839-64325FDB87E4}" srcOrd="1" destOrd="0" presId="urn:microsoft.com/office/officeart/2005/8/layout/hierarchy3"/>
    <dgm:cxn modelId="{B7180D90-092E-4BCA-B205-2BD59EC4A2F0}" type="presParOf" srcId="{D93DDBF2-267E-4CB3-8839-64325FDB87E4}" destId="{F7634DCB-0FE1-44EB-B56E-926137C214BC}" srcOrd="0" destOrd="0" presId="urn:microsoft.com/office/officeart/2005/8/layout/hierarchy3"/>
    <dgm:cxn modelId="{40FC52B1-A3AC-4C59-AF75-E069011B57AD}" type="presParOf" srcId="{F7634DCB-0FE1-44EB-B56E-926137C214BC}" destId="{D38E26E5-88DB-4DD5-AA3E-C31C69F89A4F}" srcOrd="0" destOrd="0" presId="urn:microsoft.com/office/officeart/2005/8/layout/hierarchy3"/>
    <dgm:cxn modelId="{4A3F63EC-7FB5-4065-9193-C117B904CC0B}" type="presParOf" srcId="{F7634DCB-0FE1-44EB-B56E-926137C214BC}" destId="{0191FA27-423F-4441-8455-5EE482F7B470}" srcOrd="1" destOrd="0" presId="urn:microsoft.com/office/officeart/2005/8/layout/hierarchy3"/>
    <dgm:cxn modelId="{CA41655F-BAB3-498A-B9D9-F6708307B666}" type="presParOf" srcId="{D93DDBF2-267E-4CB3-8839-64325FDB87E4}" destId="{49A057C3-506B-4895-B0AF-E77F0D187FD3}" srcOrd="1" destOrd="0" presId="urn:microsoft.com/office/officeart/2005/8/layout/hierarchy3"/>
    <dgm:cxn modelId="{9D9FE43E-FBA5-4A30-9E7A-777E5BA5275B}" type="presParOf" srcId="{49A057C3-506B-4895-B0AF-E77F0D187FD3}" destId="{A92C8C6A-52C3-427F-8A91-081B8024385E}" srcOrd="0" destOrd="0" presId="urn:microsoft.com/office/officeart/2005/8/layout/hierarchy3"/>
    <dgm:cxn modelId="{E1D5F899-9111-4087-BD38-3D0D4B0EDD01}" type="presParOf" srcId="{49A057C3-506B-4895-B0AF-E77F0D187FD3}" destId="{769EB261-6858-4DB4-BBF3-10C60281F01B}" srcOrd="1" destOrd="0" presId="urn:microsoft.com/office/officeart/2005/8/layout/hierarchy3"/>
    <dgm:cxn modelId="{C8E2F8C9-3A26-4A26-9F62-3344F87EB69E}" type="presParOf" srcId="{49A057C3-506B-4895-B0AF-E77F0D187FD3}" destId="{17CA5151-6BE2-47A1-8F1B-BE7F7C2A4D29}" srcOrd="2" destOrd="0" presId="urn:microsoft.com/office/officeart/2005/8/layout/hierarchy3"/>
    <dgm:cxn modelId="{C2DCCD3C-558D-4A81-878D-94A6E40E5F5E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Kelly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sometimes</a:t>
          </a:r>
          <a:endParaRPr lang="en-GB" sz="2000" noProof="0" dirty="0"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en-GB" sz="2000" noProof="0" dirty="0" smtClean="0">
              <a:latin typeface="Comic Sans MS" pitchFamily="66" charset="0"/>
            </a:rPr>
            <a:t>in July</a:t>
          </a:r>
          <a:endParaRPr lang="en-GB" sz="2000" noProof="0" dirty="0"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33CC33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Gary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66FF6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  <a:latin typeface="Comic Sans MS" pitchFamily="66" charset="0"/>
            </a:rPr>
            <a:t>at the weekend</a:t>
          </a:r>
          <a:endParaRPr lang="en-GB" sz="2000" noProof="0" dirty="0">
            <a:solidFill>
              <a:schemeClr val="tx1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6FF66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  <a:latin typeface="Comic Sans MS" pitchFamily="66" charset="0"/>
            </a:rPr>
            <a:t>today</a:t>
          </a:r>
          <a:endParaRPr lang="en-GB" sz="2000" noProof="0" dirty="0">
            <a:solidFill>
              <a:schemeClr val="tx1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81ABA1-B6B6-404F-983A-F75FFB11691D}" type="presOf" srcId="{B42AF29B-93F8-4A88-849F-122332D2BBE2}" destId="{A92C8C6A-52C3-427F-8A91-081B8024385E}" srcOrd="0" destOrd="0" presId="urn:microsoft.com/office/officeart/2005/8/layout/hierarchy3"/>
    <dgm:cxn modelId="{4BF61023-BA7C-4664-8519-C70582B87192}" type="presOf" srcId="{4345AD0E-3485-41D0-B62B-F05E44669F60}" destId="{0191FA27-423F-4441-8455-5EE482F7B470}" srcOrd="1" destOrd="0" presId="urn:microsoft.com/office/officeart/2005/8/layout/hierarchy3"/>
    <dgm:cxn modelId="{51CB4AAF-BC8B-42EC-8207-36A71DB42E26}" type="presOf" srcId="{C52240D7-57C0-48FE-88AB-FB80266C8084}" destId="{C3C2B7FD-9152-4246-AF8E-275507D9B524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66A836B7-F01D-41A5-840E-C0E6D4B4ADC7}" type="presOf" srcId="{A7BDD7A5-DBFC-4669-9C2A-0E711140B733}" destId="{151FB753-D219-42BE-8619-3D8526D25359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E3E5CF9C-638A-479F-8350-2A74542C5E84}" type="presOf" srcId="{6EB97814-6568-4AFC-B228-6CBDC83BE5FE}" destId="{33FBEC8E-E470-463A-805F-D5E53BEF99C0}" srcOrd="1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BB3D25E9-690C-4149-BE91-A8FB158C2D52}" type="presOf" srcId="{8BC0AC2E-18D5-4679-A8BB-D05BA8B755C0}" destId="{17CA5151-6BE2-47A1-8F1B-BE7F7C2A4D29}" srcOrd="0" destOrd="0" presId="urn:microsoft.com/office/officeart/2005/8/layout/hierarchy3"/>
    <dgm:cxn modelId="{1152E2C5-B222-4344-9F2E-64B23BC01284}" type="presOf" srcId="{6EB97814-6568-4AFC-B228-6CBDC83BE5FE}" destId="{4C3DBB43-503F-4B18-AB8A-A0BB0FEAB053}" srcOrd="0" destOrd="0" presId="urn:microsoft.com/office/officeart/2005/8/layout/hierarchy3"/>
    <dgm:cxn modelId="{1C3B2428-5D21-46B9-8B13-1A291DE1F9C8}" type="presOf" srcId="{9D573899-A86D-479E-8DA4-9255A08FE719}" destId="{BB404AEB-9509-453D-A02F-DDF728D173BC}" srcOrd="0" destOrd="0" presId="urn:microsoft.com/office/officeart/2005/8/layout/hierarchy3"/>
    <dgm:cxn modelId="{34C369FE-A5D7-45F2-8702-DD2A52117941}" type="presOf" srcId="{FB7E8BC2-70D4-42CF-80EB-549D841B1C76}" destId="{C5B44872-D653-4E31-9AC8-7F58B5E6BD99}" srcOrd="0" destOrd="0" presId="urn:microsoft.com/office/officeart/2005/8/layout/hierarchy3"/>
    <dgm:cxn modelId="{214E84DE-CB41-42D4-BC33-CA47B36295D4}" type="presOf" srcId="{4345AD0E-3485-41D0-B62B-F05E44669F60}" destId="{D38E26E5-88DB-4DD5-AA3E-C31C69F89A4F}" srcOrd="0" destOrd="0" presId="urn:microsoft.com/office/officeart/2005/8/layout/hierarchy3"/>
    <dgm:cxn modelId="{1063A2E2-F892-4AF1-9A7B-8FFD12C04730}" type="presOf" srcId="{669CAF7F-7382-4816-AB69-FEEA66EFC2B9}" destId="{382365E4-C4FB-4F1B-BDB5-59B00DB1E228}" srcOrd="0" destOrd="0" presId="urn:microsoft.com/office/officeart/2005/8/layout/hierarchy3"/>
    <dgm:cxn modelId="{CD612984-8A7D-4777-99D7-CB0945E94D39}" type="presOf" srcId="{2248D20D-E7F2-4F2A-8BEA-6C8DE9C5A204}" destId="{769EB261-6858-4DB4-BBF3-10C60281F01B}" srcOrd="0" destOrd="0" presId="urn:microsoft.com/office/officeart/2005/8/layout/hierarchy3"/>
    <dgm:cxn modelId="{368153C9-6442-46ED-B126-F51D9A89C224}" type="presOf" srcId="{CA983039-08E8-4519-8536-B8048F4F32CF}" destId="{97E81BF7-BCF6-4F5C-98A7-F16F78AE6BB9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8C96D63C-B44B-40C5-B216-F44F507133BF}" type="presParOf" srcId="{382365E4-C4FB-4F1B-BDB5-59B00DB1E228}" destId="{CF7BCD58-A68A-4D7B-AE66-FCD8AF455416}" srcOrd="0" destOrd="0" presId="urn:microsoft.com/office/officeart/2005/8/layout/hierarchy3"/>
    <dgm:cxn modelId="{0699F9A0-C149-4185-86F0-977ADEF2D448}" type="presParOf" srcId="{CF7BCD58-A68A-4D7B-AE66-FCD8AF455416}" destId="{2B093AA7-1925-4375-801B-4FEA96D91DA0}" srcOrd="0" destOrd="0" presId="urn:microsoft.com/office/officeart/2005/8/layout/hierarchy3"/>
    <dgm:cxn modelId="{5F7AE5EC-5C99-48AD-95BF-4AEF3498D0F4}" type="presParOf" srcId="{2B093AA7-1925-4375-801B-4FEA96D91DA0}" destId="{4C3DBB43-503F-4B18-AB8A-A0BB0FEAB053}" srcOrd="0" destOrd="0" presId="urn:microsoft.com/office/officeart/2005/8/layout/hierarchy3"/>
    <dgm:cxn modelId="{9427C1D8-398B-45ED-BA47-F75068204D01}" type="presParOf" srcId="{2B093AA7-1925-4375-801B-4FEA96D91DA0}" destId="{33FBEC8E-E470-463A-805F-D5E53BEF99C0}" srcOrd="1" destOrd="0" presId="urn:microsoft.com/office/officeart/2005/8/layout/hierarchy3"/>
    <dgm:cxn modelId="{542EC503-1393-454E-BF38-26ED1D0F69BD}" type="presParOf" srcId="{CF7BCD58-A68A-4D7B-AE66-FCD8AF455416}" destId="{3223E759-F2C5-4C21-91D6-5BC226E8D269}" srcOrd="1" destOrd="0" presId="urn:microsoft.com/office/officeart/2005/8/layout/hierarchy3"/>
    <dgm:cxn modelId="{8F724510-4ABE-43C8-BC59-162A171B41EF}" type="presParOf" srcId="{3223E759-F2C5-4C21-91D6-5BC226E8D269}" destId="{C5B44872-D653-4E31-9AC8-7F58B5E6BD99}" srcOrd="0" destOrd="0" presId="urn:microsoft.com/office/officeart/2005/8/layout/hierarchy3"/>
    <dgm:cxn modelId="{D1A72936-309C-463E-BC33-885A01E80D33}" type="presParOf" srcId="{3223E759-F2C5-4C21-91D6-5BC226E8D269}" destId="{97E81BF7-BCF6-4F5C-98A7-F16F78AE6BB9}" srcOrd="1" destOrd="0" presId="urn:microsoft.com/office/officeart/2005/8/layout/hierarchy3"/>
    <dgm:cxn modelId="{9F9F2D0D-480C-4863-A335-90469F93D3A2}" type="presParOf" srcId="{3223E759-F2C5-4C21-91D6-5BC226E8D269}" destId="{C3C2B7FD-9152-4246-AF8E-275507D9B524}" srcOrd="2" destOrd="0" presId="urn:microsoft.com/office/officeart/2005/8/layout/hierarchy3"/>
    <dgm:cxn modelId="{8605E173-C35E-43A6-9D72-D5CE383E29D2}" type="presParOf" srcId="{3223E759-F2C5-4C21-91D6-5BC226E8D269}" destId="{BB404AEB-9509-453D-A02F-DDF728D173BC}" srcOrd="3" destOrd="0" presId="urn:microsoft.com/office/officeart/2005/8/layout/hierarchy3"/>
    <dgm:cxn modelId="{9CB95989-F9FA-4EC3-86E2-23AFCD626990}" type="presParOf" srcId="{382365E4-C4FB-4F1B-BDB5-59B00DB1E228}" destId="{D93DDBF2-267E-4CB3-8839-64325FDB87E4}" srcOrd="1" destOrd="0" presId="urn:microsoft.com/office/officeart/2005/8/layout/hierarchy3"/>
    <dgm:cxn modelId="{F07A0FCF-4FEF-4D77-A67F-739E35EDC90E}" type="presParOf" srcId="{D93DDBF2-267E-4CB3-8839-64325FDB87E4}" destId="{F7634DCB-0FE1-44EB-B56E-926137C214BC}" srcOrd="0" destOrd="0" presId="urn:microsoft.com/office/officeart/2005/8/layout/hierarchy3"/>
    <dgm:cxn modelId="{A6291573-C62F-4153-B95C-BAB9286689F5}" type="presParOf" srcId="{F7634DCB-0FE1-44EB-B56E-926137C214BC}" destId="{D38E26E5-88DB-4DD5-AA3E-C31C69F89A4F}" srcOrd="0" destOrd="0" presId="urn:microsoft.com/office/officeart/2005/8/layout/hierarchy3"/>
    <dgm:cxn modelId="{02C94B0C-FF05-4F57-9028-040B5B0ADAA3}" type="presParOf" srcId="{F7634DCB-0FE1-44EB-B56E-926137C214BC}" destId="{0191FA27-423F-4441-8455-5EE482F7B470}" srcOrd="1" destOrd="0" presId="urn:microsoft.com/office/officeart/2005/8/layout/hierarchy3"/>
    <dgm:cxn modelId="{58277FD1-4774-43EE-AA69-6DFE72FA30CF}" type="presParOf" srcId="{D93DDBF2-267E-4CB3-8839-64325FDB87E4}" destId="{49A057C3-506B-4895-B0AF-E77F0D187FD3}" srcOrd="1" destOrd="0" presId="urn:microsoft.com/office/officeart/2005/8/layout/hierarchy3"/>
    <dgm:cxn modelId="{E7CF54D9-1E72-44FF-90B8-2EBF7B9B6E8C}" type="presParOf" srcId="{49A057C3-506B-4895-B0AF-E77F0D187FD3}" destId="{A92C8C6A-52C3-427F-8A91-081B8024385E}" srcOrd="0" destOrd="0" presId="urn:microsoft.com/office/officeart/2005/8/layout/hierarchy3"/>
    <dgm:cxn modelId="{F89F65F4-ECF8-47C3-B4DD-EAE202FC1A83}" type="presParOf" srcId="{49A057C3-506B-4895-B0AF-E77F0D187FD3}" destId="{769EB261-6858-4DB4-BBF3-10C60281F01B}" srcOrd="1" destOrd="0" presId="urn:microsoft.com/office/officeart/2005/8/layout/hierarchy3"/>
    <dgm:cxn modelId="{34781757-AB48-4FDA-A307-C8A924F72FC5}" type="presParOf" srcId="{49A057C3-506B-4895-B0AF-E77F0D187FD3}" destId="{17CA5151-6BE2-47A1-8F1B-BE7F7C2A4D29}" srcOrd="2" destOrd="0" presId="urn:microsoft.com/office/officeart/2005/8/layout/hierarchy3"/>
    <dgm:cxn modelId="{0696D9CC-CA5C-4C34-8954-B03F43580F09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4000" noProof="0" dirty="0" smtClean="0">
              <a:solidFill>
                <a:schemeClr val="bg1"/>
              </a:solidFill>
              <a:latin typeface="Comic Sans MS" pitchFamily="66" charset="0"/>
            </a:rPr>
            <a:t>Paul</a:t>
          </a:r>
          <a:endParaRPr lang="en-GB" sz="4000" noProof="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never</a:t>
          </a:r>
          <a:endParaRPr lang="en-GB" sz="2000" noProof="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in December</a:t>
          </a:r>
          <a:endParaRPr lang="en-GB" sz="2000" noProof="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4000" noProof="0" dirty="0" smtClean="0">
              <a:latin typeface="Comic Sans MS" pitchFamily="66" charset="0"/>
            </a:rPr>
            <a:t>Mickey</a:t>
          </a:r>
          <a:endParaRPr lang="en-GB" sz="4000" noProof="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33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003399"/>
              </a:solidFill>
              <a:latin typeface="Comic Sans MS" pitchFamily="66" charset="0"/>
            </a:rPr>
            <a:t>at the moment</a:t>
          </a:r>
          <a:endParaRPr lang="en-GB" sz="2000" noProof="0" dirty="0">
            <a:solidFill>
              <a:srgbClr val="003399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33CCFF"/>
        </a:solidFill>
        <a:ln>
          <a:solidFill>
            <a:srgbClr val="0099FF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003399"/>
              </a:solidFill>
              <a:latin typeface="Comic Sans MS" pitchFamily="66" charset="0"/>
            </a:rPr>
            <a:t>often</a:t>
          </a:r>
          <a:endParaRPr lang="en-GB" sz="2000" noProof="0" dirty="0">
            <a:solidFill>
              <a:srgbClr val="003399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 custLinFactNeighborX="2021" custLinFactNeighborY="3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0EB9FE-2441-4C94-B18C-81A86A0A4D23}" type="presOf" srcId="{9D573899-A86D-479E-8DA4-9255A08FE719}" destId="{BB404AEB-9509-453D-A02F-DDF728D173BC}" srcOrd="0" destOrd="0" presId="urn:microsoft.com/office/officeart/2005/8/layout/hierarchy3"/>
    <dgm:cxn modelId="{DF03470F-A53A-411E-B5CD-8A593B2BEA6A}" type="presOf" srcId="{6EB97814-6568-4AFC-B228-6CBDC83BE5FE}" destId="{33FBEC8E-E470-463A-805F-D5E53BEF99C0}" srcOrd="1" destOrd="0" presId="urn:microsoft.com/office/officeart/2005/8/layout/hierarchy3"/>
    <dgm:cxn modelId="{4CEA4926-1493-4AA1-A74B-4EB1CDB8451E}" type="presOf" srcId="{FB7E8BC2-70D4-42CF-80EB-549D841B1C76}" destId="{C5B44872-D653-4E31-9AC8-7F58B5E6BD99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58DD3832-BBCF-4A7E-B0B8-8A36DACC3A2B}" type="presOf" srcId="{669CAF7F-7382-4816-AB69-FEEA66EFC2B9}" destId="{382365E4-C4FB-4F1B-BDB5-59B00DB1E228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04431E07-51B9-4D6C-940F-1DB5B703F60E}" type="presOf" srcId="{6EB97814-6568-4AFC-B228-6CBDC83BE5FE}" destId="{4C3DBB43-503F-4B18-AB8A-A0BB0FEAB053}" srcOrd="0" destOrd="0" presId="urn:microsoft.com/office/officeart/2005/8/layout/hierarchy3"/>
    <dgm:cxn modelId="{354C0B21-9227-4F6C-9E19-7FE004062AA6}" type="presOf" srcId="{A7BDD7A5-DBFC-4669-9C2A-0E711140B733}" destId="{151FB753-D219-42BE-8619-3D8526D25359}" srcOrd="0" destOrd="0" presId="urn:microsoft.com/office/officeart/2005/8/layout/hierarchy3"/>
    <dgm:cxn modelId="{F4C46380-B253-4721-ABB2-C2E5FC9B71B6}" type="presOf" srcId="{CA983039-08E8-4519-8536-B8048F4F32CF}" destId="{97E81BF7-BCF6-4F5C-98A7-F16F78AE6BB9}" srcOrd="0" destOrd="0" presId="urn:microsoft.com/office/officeart/2005/8/layout/hierarchy3"/>
    <dgm:cxn modelId="{986E9EB6-7B6B-4271-951D-E7B2A027E90E}" type="presOf" srcId="{4345AD0E-3485-41D0-B62B-F05E44669F60}" destId="{0191FA27-423F-4441-8455-5EE482F7B470}" srcOrd="1" destOrd="0" presId="urn:microsoft.com/office/officeart/2005/8/layout/hierarchy3"/>
    <dgm:cxn modelId="{BD32DEEE-BF6B-4BDD-9CA1-8509D2D29725}" type="presOf" srcId="{B42AF29B-93F8-4A88-849F-122332D2BBE2}" destId="{A92C8C6A-52C3-427F-8A91-081B8024385E}" srcOrd="0" destOrd="0" presId="urn:microsoft.com/office/officeart/2005/8/layout/hierarchy3"/>
    <dgm:cxn modelId="{CE940FE7-2922-48F3-AD8F-3689908D50FA}" type="presOf" srcId="{C52240D7-57C0-48FE-88AB-FB80266C8084}" destId="{C3C2B7FD-9152-4246-AF8E-275507D9B524}" srcOrd="0" destOrd="0" presId="urn:microsoft.com/office/officeart/2005/8/layout/hierarchy3"/>
    <dgm:cxn modelId="{23493460-DBBC-43A1-B6EF-D6894E75D620}" type="presOf" srcId="{4345AD0E-3485-41D0-B62B-F05E44669F60}" destId="{D38E26E5-88DB-4DD5-AA3E-C31C69F89A4F}" srcOrd="0" destOrd="0" presId="urn:microsoft.com/office/officeart/2005/8/layout/hierarchy3"/>
    <dgm:cxn modelId="{57FC709F-F801-43AB-B8D8-1F67A497826F}" type="presOf" srcId="{2248D20D-E7F2-4F2A-8BEA-6C8DE9C5A204}" destId="{769EB261-6858-4DB4-BBF3-10C60281F01B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D88E4D3D-01B9-4573-844D-4FF1A6CBFDBE}" type="presOf" srcId="{8BC0AC2E-18D5-4679-A8BB-D05BA8B755C0}" destId="{17CA5151-6BE2-47A1-8F1B-BE7F7C2A4D29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0A8C371F-C0CA-4C76-94E0-C648ED1B883E}" type="presParOf" srcId="{382365E4-C4FB-4F1B-BDB5-59B00DB1E228}" destId="{CF7BCD58-A68A-4D7B-AE66-FCD8AF455416}" srcOrd="0" destOrd="0" presId="urn:microsoft.com/office/officeart/2005/8/layout/hierarchy3"/>
    <dgm:cxn modelId="{B5F01269-BA2E-458A-BF35-53B177407D8E}" type="presParOf" srcId="{CF7BCD58-A68A-4D7B-AE66-FCD8AF455416}" destId="{2B093AA7-1925-4375-801B-4FEA96D91DA0}" srcOrd="0" destOrd="0" presId="urn:microsoft.com/office/officeart/2005/8/layout/hierarchy3"/>
    <dgm:cxn modelId="{A5BF1979-8DC2-4F34-B525-B6C94713663D}" type="presParOf" srcId="{2B093AA7-1925-4375-801B-4FEA96D91DA0}" destId="{4C3DBB43-503F-4B18-AB8A-A0BB0FEAB053}" srcOrd="0" destOrd="0" presId="urn:microsoft.com/office/officeart/2005/8/layout/hierarchy3"/>
    <dgm:cxn modelId="{B6B048B2-C93C-4E23-8682-E80BCE17133D}" type="presParOf" srcId="{2B093AA7-1925-4375-801B-4FEA96D91DA0}" destId="{33FBEC8E-E470-463A-805F-D5E53BEF99C0}" srcOrd="1" destOrd="0" presId="urn:microsoft.com/office/officeart/2005/8/layout/hierarchy3"/>
    <dgm:cxn modelId="{B187CA7D-84B6-4417-9647-7760C709EC64}" type="presParOf" srcId="{CF7BCD58-A68A-4D7B-AE66-FCD8AF455416}" destId="{3223E759-F2C5-4C21-91D6-5BC226E8D269}" srcOrd="1" destOrd="0" presId="urn:microsoft.com/office/officeart/2005/8/layout/hierarchy3"/>
    <dgm:cxn modelId="{6662E4C5-4A45-44D9-8508-0AA4A1A0E8FA}" type="presParOf" srcId="{3223E759-F2C5-4C21-91D6-5BC226E8D269}" destId="{C5B44872-D653-4E31-9AC8-7F58B5E6BD99}" srcOrd="0" destOrd="0" presId="urn:microsoft.com/office/officeart/2005/8/layout/hierarchy3"/>
    <dgm:cxn modelId="{90A7C404-2D8E-4876-B75E-ECB5D6D1DA7E}" type="presParOf" srcId="{3223E759-F2C5-4C21-91D6-5BC226E8D269}" destId="{97E81BF7-BCF6-4F5C-98A7-F16F78AE6BB9}" srcOrd="1" destOrd="0" presId="urn:microsoft.com/office/officeart/2005/8/layout/hierarchy3"/>
    <dgm:cxn modelId="{38953BAA-C6F5-460C-8A4D-29B188B2E461}" type="presParOf" srcId="{3223E759-F2C5-4C21-91D6-5BC226E8D269}" destId="{C3C2B7FD-9152-4246-AF8E-275507D9B524}" srcOrd="2" destOrd="0" presId="urn:microsoft.com/office/officeart/2005/8/layout/hierarchy3"/>
    <dgm:cxn modelId="{79C0D5FF-03EB-4D5F-BDE0-5924AC1921FE}" type="presParOf" srcId="{3223E759-F2C5-4C21-91D6-5BC226E8D269}" destId="{BB404AEB-9509-453D-A02F-DDF728D173BC}" srcOrd="3" destOrd="0" presId="urn:microsoft.com/office/officeart/2005/8/layout/hierarchy3"/>
    <dgm:cxn modelId="{F85DF24E-7BD7-4D5B-8DD4-0EB701DA8E98}" type="presParOf" srcId="{382365E4-C4FB-4F1B-BDB5-59B00DB1E228}" destId="{D93DDBF2-267E-4CB3-8839-64325FDB87E4}" srcOrd="1" destOrd="0" presId="urn:microsoft.com/office/officeart/2005/8/layout/hierarchy3"/>
    <dgm:cxn modelId="{5185434C-D324-487C-A375-32EAE9B3A2AF}" type="presParOf" srcId="{D93DDBF2-267E-4CB3-8839-64325FDB87E4}" destId="{F7634DCB-0FE1-44EB-B56E-926137C214BC}" srcOrd="0" destOrd="0" presId="urn:microsoft.com/office/officeart/2005/8/layout/hierarchy3"/>
    <dgm:cxn modelId="{C29BCF0D-AE6C-47DC-A9D8-AA7EE4CF6F62}" type="presParOf" srcId="{F7634DCB-0FE1-44EB-B56E-926137C214BC}" destId="{D38E26E5-88DB-4DD5-AA3E-C31C69F89A4F}" srcOrd="0" destOrd="0" presId="urn:microsoft.com/office/officeart/2005/8/layout/hierarchy3"/>
    <dgm:cxn modelId="{0BEA4D4B-18CB-406B-8945-970532199CB5}" type="presParOf" srcId="{F7634DCB-0FE1-44EB-B56E-926137C214BC}" destId="{0191FA27-423F-4441-8455-5EE482F7B470}" srcOrd="1" destOrd="0" presId="urn:microsoft.com/office/officeart/2005/8/layout/hierarchy3"/>
    <dgm:cxn modelId="{C791FBE5-46F2-4D52-8BF7-996238249B95}" type="presParOf" srcId="{D93DDBF2-267E-4CB3-8839-64325FDB87E4}" destId="{49A057C3-506B-4895-B0AF-E77F0D187FD3}" srcOrd="1" destOrd="0" presId="urn:microsoft.com/office/officeart/2005/8/layout/hierarchy3"/>
    <dgm:cxn modelId="{51409918-2080-4C1F-8D4D-CB6D942235EA}" type="presParOf" srcId="{49A057C3-506B-4895-B0AF-E77F0D187FD3}" destId="{A92C8C6A-52C3-427F-8A91-081B8024385E}" srcOrd="0" destOrd="0" presId="urn:microsoft.com/office/officeart/2005/8/layout/hierarchy3"/>
    <dgm:cxn modelId="{8832D5E9-D2CA-4B18-AA10-86C1E44A145E}" type="presParOf" srcId="{49A057C3-506B-4895-B0AF-E77F0D187FD3}" destId="{769EB261-6858-4DB4-BBF3-10C60281F01B}" srcOrd="1" destOrd="0" presId="urn:microsoft.com/office/officeart/2005/8/layout/hierarchy3"/>
    <dgm:cxn modelId="{901AF0C9-8428-455B-B937-8CF32EC7EAFE}" type="presParOf" srcId="{49A057C3-506B-4895-B0AF-E77F0D187FD3}" destId="{17CA5151-6BE2-47A1-8F1B-BE7F7C2A4D29}" srcOrd="2" destOrd="0" presId="urn:microsoft.com/office/officeart/2005/8/layout/hierarchy3"/>
    <dgm:cxn modelId="{BEB5B94D-348B-4110-BAF6-2E183F3AE3ED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600" noProof="0" dirty="0" smtClean="0">
              <a:latin typeface="Comic Sans MS" pitchFamily="66" charset="0"/>
            </a:rPr>
            <a:t>Ellie &amp; Joe</a:t>
          </a:r>
          <a:endParaRPr lang="en-GB" sz="3600" noProof="0" dirty="0"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 the morning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this evening</a:t>
          </a:r>
          <a:endParaRPr lang="en-GB" sz="2000" noProof="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3600" dirty="0" smtClean="0">
              <a:latin typeface="Comic Sans MS" pitchFamily="66" charset="0"/>
            </a:rPr>
            <a:t>Mary &amp; Bob</a:t>
          </a:r>
          <a:endParaRPr lang="hu-HU" sz="3600" dirty="0"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regularly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on Saturday</a:t>
          </a:r>
          <a:endParaRPr lang="en-GB" sz="2000" noProof="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4C1E338-256E-4ECC-85E3-3B193813E1F4}" type="presOf" srcId="{9D573899-A86D-479E-8DA4-9255A08FE719}" destId="{BB404AEB-9509-453D-A02F-DDF728D173BC}" srcOrd="0" destOrd="0" presId="urn:microsoft.com/office/officeart/2005/8/layout/hierarchy3"/>
    <dgm:cxn modelId="{F1F59B19-5D4F-4502-9FA6-F426DE6F3EC8}" type="presOf" srcId="{4345AD0E-3485-41D0-B62B-F05E44669F60}" destId="{0191FA27-423F-4441-8455-5EE482F7B470}" srcOrd="1" destOrd="0" presId="urn:microsoft.com/office/officeart/2005/8/layout/hierarchy3"/>
    <dgm:cxn modelId="{159A188E-5AC1-4B2C-ADDB-0AD254CB3EB0}" type="presOf" srcId="{669CAF7F-7382-4816-AB69-FEEA66EFC2B9}" destId="{382365E4-C4FB-4F1B-BDB5-59B00DB1E228}" srcOrd="0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3B91B93B-088E-4CA3-BB47-044E0889632B}" type="presOf" srcId="{8BC0AC2E-18D5-4679-A8BB-D05BA8B755C0}" destId="{17CA5151-6BE2-47A1-8F1B-BE7F7C2A4D29}" srcOrd="0" destOrd="0" presId="urn:microsoft.com/office/officeart/2005/8/layout/hierarchy3"/>
    <dgm:cxn modelId="{9A8D38BF-B248-4CFF-8F1E-060F379BB422}" type="presOf" srcId="{A7BDD7A5-DBFC-4669-9C2A-0E711140B733}" destId="{151FB753-D219-42BE-8619-3D8526D25359}" srcOrd="0" destOrd="0" presId="urn:microsoft.com/office/officeart/2005/8/layout/hierarchy3"/>
    <dgm:cxn modelId="{BC26FE88-43EF-44BE-9BEB-2221B21692A4}" type="presOf" srcId="{4345AD0E-3485-41D0-B62B-F05E44669F60}" destId="{D38E26E5-88DB-4DD5-AA3E-C31C69F89A4F}" srcOrd="0" destOrd="0" presId="urn:microsoft.com/office/officeart/2005/8/layout/hierarchy3"/>
    <dgm:cxn modelId="{077C3A53-D859-4847-85A9-FBFCAD433338}" type="presOf" srcId="{6EB97814-6568-4AFC-B228-6CBDC83BE5FE}" destId="{33FBEC8E-E470-463A-805F-D5E53BEF99C0}" srcOrd="1" destOrd="0" presId="urn:microsoft.com/office/officeart/2005/8/layout/hierarchy3"/>
    <dgm:cxn modelId="{FD276B3A-B247-44C7-ACDB-930360C64248}" type="presOf" srcId="{B42AF29B-93F8-4A88-849F-122332D2BBE2}" destId="{A92C8C6A-52C3-427F-8A91-081B8024385E}" srcOrd="0" destOrd="0" presId="urn:microsoft.com/office/officeart/2005/8/layout/hierarchy3"/>
    <dgm:cxn modelId="{DCB0BA25-E248-497B-9940-20683F57ED7D}" type="presOf" srcId="{C52240D7-57C0-48FE-88AB-FB80266C8084}" destId="{C3C2B7FD-9152-4246-AF8E-275507D9B524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74A82018-FCFB-42A7-B853-B178F8DDA92C}" type="presOf" srcId="{2248D20D-E7F2-4F2A-8BEA-6C8DE9C5A204}" destId="{769EB261-6858-4DB4-BBF3-10C60281F01B}" srcOrd="0" destOrd="0" presId="urn:microsoft.com/office/officeart/2005/8/layout/hierarchy3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95202799-0F5B-4AAF-81FA-1B0235FD5CB3}" type="presOf" srcId="{6EB97814-6568-4AFC-B228-6CBDC83BE5FE}" destId="{4C3DBB43-503F-4B18-AB8A-A0BB0FEAB053}" srcOrd="0" destOrd="0" presId="urn:microsoft.com/office/officeart/2005/8/layout/hierarchy3"/>
    <dgm:cxn modelId="{098CCE89-5C0E-4B0E-8785-07596DF956F7}" type="presOf" srcId="{FB7E8BC2-70D4-42CF-80EB-549D841B1C76}" destId="{C5B44872-D653-4E31-9AC8-7F58B5E6BD99}" srcOrd="0" destOrd="0" presId="urn:microsoft.com/office/officeart/2005/8/layout/hierarchy3"/>
    <dgm:cxn modelId="{82159CC4-AFFF-49C3-9C41-F341EB8B70A9}" type="presOf" srcId="{CA983039-08E8-4519-8536-B8048F4F32CF}" destId="{97E81BF7-BCF6-4F5C-98A7-F16F78AE6BB9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C1A81529-9A7C-479E-B905-1732BD4826FC}" type="presParOf" srcId="{382365E4-C4FB-4F1B-BDB5-59B00DB1E228}" destId="{CF7BCD58-A68A-4D7B-AE66-FCD8AF455416}" srcOrd="0" destOrd="0" presId="urn:microsoft.com/office/officeart/2005/8/layout/hierarchy3"/>
    <dgm:cxn modelId="{551D0CAA-149C-4A60-993F-41E12EAF481E}" type="presParOf" srcId="{CF7BCD58-A68A-4D7B-AE66-FCD8AF455416}" destId="{2B093AA7-1925-4375-801B-4FEA96D91DA0}" srcOrd="0" destOrd="0" presId="urn:microsoft.com/office/officeart/2005/8/layout/hierarchy3"/>
    <dgm:cxn modelId="{CCB7EF90-2B32-4976-9983-F5D2A8A81CF3}" type="presParOf" srcId="{2B093AA7-1925-4375-801B-4FEA96D91DA0}" destId="{4C3DBB43-503F-4B18-AB8A-A0BB0FEAB053}" srcOrd="0" destOrd="0" presId="urn:microsoft.com/office/officeart/2005/8/layout/hierarchy3"/>
    <dgm:cxn modelId="{9E7C2CC8-7B1F-44D1-82EF-E4DB47F102B3}" type="presParOf" srcId="{2B093AA7-1925-4375-801B-4FEA96D91DA0}" destId="{33FBEC8E-E470-463A-805F-D5E53BEF99C0}" srcOrd="1" destOrd="0" presId="urn:microsoft.com/office/officeart/2005/8/layout/hierarchy3"/>
    <dgm:cxn modelId="{BD83BACA-6ADD-4CE1-8756-7756EFA91776}" type="presParOf" srcId="{CF7BCD58-A68A-4D7B-AE66-FCD8AF455416}" destId="{3223E759-F2C5-4C21-91D6-5BC226E8D269}" srcOrd="1" destOrd="0" presId="urn:microsoft.com/office/officeart/2005/8/layout/hierarchy3"/>
    <dgm:cxn modelId="{C9DBF59F-4FD4-480B-9FE1-942FDEFFBB10}" type="presParOf" srcId="{3223E759-F2C5-4C21-91D6-5BC226E8D269}" destId="{C5B44872-D653-4E31-9AC8-7F58B5E6BD99}" srcOrd="0" destOrd="0" presId="urn:microsoft.com/office/officeart/2005/8/layout/hierarchy3"/>
    <dgm:cxn modelId="{D9B1557F-7E4A-4C5B-AFF8-44BA1AAD126F}" type="presParOf" srcId="{3223E759-F2C5-4C21-91D6-5BC226E8D269}" destId="{97E81BF7-BCF6-4F5C-98A7-F16F78AE6BB9}" srcOrd="1" destOrd="0" presId="urn:microsoft.com/office/officeart/2005/8/layout/hierarchy3"/>
    <dgm:cxn modelId="{17F693D2-665E-4A18-9C7C-D460169BF2D8}" type="presParOf" srcId="{3223E759-F2C5-4C21-91D6-5BC226E8D269}" destId="{C3C2B7FD-9152-4246-AF8E-275507D9B524}" srcOrd="2" destOrd="0" presId="urn:microsoft.com/office/officeart/2005/8/layout/hierarchy3"/>
    <dgm:cxn modelId="{B5B6BD51-18F5-4243-928A-FB34C6D03AC4}" type="presParOf" srcId="{3223E759-F2C5-4C21-91D6-5BC226E8D269}" destId="{BB404AEB-9509-453D-A02F-DDF728D173BC}" srcOrd="3" destOrd="0" presId="urn:microsoft.com/office/officeart/2005/8/layout/hierarchy3"/>
    <dgm:cxn modelId="{F21241E3-3896-46EE-B0B9-185A61D737A0}" type="presParOf" srcId="{382365E4-C4FB-4F1B-BDB5-59B00DB1E228}" destId="{D93DDBF2-267E-4CB3-8839-64325FDB87E4}" srcOrd="1" destOrd="0" presId="urn:microsoft.com/office/officeart/2005/8/layout/hierarchy3"/>
    <dgm:cxn modelId="{28EDCB0D-C837-4C9D-A196-430894516ED0}" type="presParOf" srcId="{D93DDBF2-267E-4CB3-8839-64325FDB87E4}" destId="{F7634DCB-0FE1-44EB-B56E-926137C214BC}" srcOrd="0" destOrd="0" presId="urn:microsoft.com/office/officeart/2005/8/layout/hierarchy3"/>
    <dgm:cxn modelId="{4E25BFF7-3EB0-402F-A659-BB288FBCC7EF}" type="presParOf" srcId="{F7634DCB-0FE1-44EB-B56E-926137C214BC}" destId="{D38E26E5-88DB-4DD5-AA3E-C31C69F89A4F}" srcOrd="0" destOrd="0" presId="urn:microsoft.com/office/officeart/2005/8/layout/hierarchy3"/>
    <dgm:cxn modelId="{F33F252F-AB14-4F06-86A9-39FB9FE4CBCF}" type="presParOf" srcId="{F7634DCB-0FE1-44EB-B56E-926137C214BC}" destId="{0191FA27-423F-4441-8455-5EE482F7B470}" srcOrd="1" destOrd="0" presId="urn:microsoft.com/office/officeart/2005/8/layout/hierarchy3"/>
    <dgm:cxn modelId="{1349C29A-D5C6-4019-8FBF-445DE2690017}" type="presParOf" srcId="{D93DDBF2-267E-4CB3-8839-64325FDB87E4}" destId="{49A057C3-506B-4895-B0AF-E77F0D187FD3}" srcOrd="1" destOrd="0" presId="urn:microsoft.com/office/officeart/2005/8/layout/hierarchy3"/>
    <dgm:cxn modelId="{DA6956CF-DCB5-4148-81BE-EA46076229C9}" type="presParOf" srcId="{49A057C3-506B-4895-B0AF-E77F0D187FD3}" destId="{A92C8C6A-52C3-427F-8A91-081B8024385E}" srcOrd="0" destOrd="0" presId="urn:microsoft.com/office/officeart/2005/8/layout/hierarchy3"/>
    <dgm:cxn modelId="{0A0EDEE1-A191-49FB-ADA0-A0647FD3AACE}" type="presParOf" srcId="{49A057C3-506B-4895-B0AF-E77F0D187FD3}" destId="{769EB261-6858-4DB4-BBF3-10C60281F01B}" srcOrd="1" destOrd="0" presId="urn:microsoft.com/office/officeart/2005/8/layout/hierarchy3"/>
    <dgm:cxn modelId="{CE33FB5C-8B6D-486C-8E45-5D7DEAE49720}" type="presParOf" srcId="{49A057C3-506B-4895-B0AF-E77F0D187FD3}" destId="{17CA5151-6BE2-47A1-8F1B-BE7F7C2A4D29}" srcOrd="2" destOrd="0" presId="urn:microsoft.com/office/officeart/2005/8/layout/hierarchy3"/>
    <dgm:cxn modelId="{5A1BDFEE-7B4A-4CEE-9675-71592E5BA4E8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CAF7F-7382-4816-AB69-FEEA66EFC2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97814-6568-4AFC-B228-6CBDC83BE5FE}">
      <dgm:prSet phldrT="[Szöveg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808000"/>
        </a:solidFill>
        <a:ln>
          <a:solidFill>
            <a:srgbClr val="666633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YOU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69473453-B8C3-43AA-92C2-5E637D1984A9}" type="parTrans" cxnId="{CFF5E73D-79B5-4805-9660-F6D2AACD1511}">
      <dgm:prSet/>
      <dgm:spPr/>
      <dgm:t>
        <a:bodyPr/>
        <a:lstStyle/>
        <a:p>
          <a:endParaRPr lang="hu-HU"/>
        </a:p>
      </dgm:t>
    </dgm:pt>
    <dgm:pt modelId="{4D05DD7E-BE41-4D0F-8A40-4818AC288B11}" type="sibTrans" cxnId="{CFF5E73D-79B5-4805-9660-F6D2AACD1511}">
      <dgm:prSet/>
      <dgm:spPr/>
      <dgm:t>
        <a:bodyPr/>
        <a:lstStyle/>
        <a:p>
          <a:endParaRPr lang="hu-HU"/>
        </a:p>
      </dgm:t>
    </dgm:pt>
    <dgm:pt modelId="{CA983039-08E8-4519-8536-B8048F4F32CF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CC00"/>
        </a:solidFill>
        <a:ln>
          <a:solidFill>
            <a:srgbClr val="80800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in the evening</a:t>
          </a:r>
          <a:r>
            <a:rPr lang="hu-HU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s</a:t>
          </a:r>
          <a:endParaRPr lang="en-GB" sz="2000" noProof="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FB7E8BC2-70D4-42CF-80EB-549D841B1C76}" type="parTrans" cxnId="{3F749A9E-B982-44E5-8000-47BB131DA980}">
      <dgm:prSet/>
      <dgm:spPr/>
      <dgm:t>
        <a:bodyPr/>
        <a:lstStyle/>
        <a:p>
          <a:endParaRPr lang="hu-HU"/>
        </a:p>
      </dgm:t>
    </dgm:pt>
    <dgm:pt modelId="{93662539-C057-4297-9440-894270C79DA9}" type="sibTrans" cxnId="{3F749A9E-B982-44E5-8000-47BB131DA980}">
      <dgm:prSet/>
      <dgm:spPr/>
      <dgm:t>
        <a:bodyPr/>
        <a:lstStyle/>
        <a:p>
          <a:endParaRPr lang="hu-HU"/>
        </a:p>
      </dgm:t>
    </dgm:pt>
    <dgm:pt modelId="{9D573899-A86D-479E-8DA4-9255A08FE719}">
      <dgm:prSet phldrT="[Szöveg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CC00"/>
        </a:solidFill>
        <a:ln>
          <a:solidFill>
            <a:srgbClr val="80800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today</a:t>
          </a:r>
          <a:endParaRPr lang="en-GB" sz="2000" noProof="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C52240D7-57C0-48FE-88AB-FB80266C8084}" type="parTrans" cxnId="{7B1226C4-FF38-4711-BE92-F3662D8FAE64}">
      <dgm:prSet/>
      <dgm:spPr/>
      <dgm:t>
        <a:bodyPr/>
        <a:lstStyle/>
        <a:p>
          <a:endParaRPr lang="hu-HU"/>
        </a:p>
      </dgm:t>
    </dgm:pt>
    <dgm:pt modelId="{79840FEF-8C7E-4133-9841-6B200FCD8C46}" type="sibTrans" cxnId="{7B1226C4-FF38-4711-BE92-F3662D8FAE64}">
      <dgm:prSet/>
      <dgm:spPr/>
      <dgm:t>
        <a:bodyPr/>
        <a:lstStyle/>
        <a:p>
          <a:endParaRPr lang="hu-HU"/>
        </a:p>
      </dgm:t>
    </dgm:pt>
    <dgm:pt modelId="{4345AD0E-3485-41D0-B62B-F05E44669F60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96600"/>
        </a:solidFill>
        <a:ln>
          <a:solidFill>
            <a:srgbClr val="663300"/>
          </a:solidFill>
        </a:ln>
      </dgm:spPr>
      <dgm:t>
        <a:bodyPr/>
        <a:lstStyle/>
        <a:p>
          <a:r>
            <a:rPr lang="hu-HU" sz="4000" dirty="0" smtClean="0">
              <a:solidFill>
                <a:schemeClr val="bg1"/>
              </a:solidFill>
              <a:latin typeface="Comic Sans MS" pitchFamily="66" charset="0"/>
            </a:rPr>
            <a:t>YOU</a:t>
          </a:r>
          <a:endParaRPr lang="hu-HU" sz="4000" dirty="0">
            <a:solidFill>
              <a:schemeClr val="bg1"/>
            </a:solidFill>
            <a:latin typeface="Comic Sans MS" pitchFamily="66" charset="0"/>
          </a:endParaRPr>
        </a:p>
      </dgm:t>
    </dgm:pt>
    <dgm:pt modelId="{E0E755D4-D3B5-4F98-AA9E-62C1DFF6BC98}" type="parTrans" cxnId="{4BE8EA6E-CA88-4623-8D94-A35248A083AB}">
      <dgm:prSet/>
      <dgm:spPr/>
      <dgm:t>
        <a:bodyPr/>
        <a:lstStyle/>
        <a:p>
          <a:endParaRPr lang="hu-HU"/>
        </a:p>
      </dgm:t>
    </dgm:pt>
    <dgm:pt modelId="{0CD30B64-C721-40BA-8459-E30EDCCE18F6}" type="sibTrans" cxnId="{4BE8EA6E-CA88-4623-8D94-A35248A083AB}">
      <dgm:prSet/>
      <dgm:spPr/>
      <dgm:t>
        <a:bodyPr/>
        <a:lstStyle/>
        <a:p>
          <a:endParaRPr lang="hu-HU"/>
        </a:p>
      </dgm:t>
    </dgm:pt>
    <dgm:pt modelId="{2248D20D-E7F2-4F2A-8BEA-6C8DE9C5A204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C9900"/>
        </a:solidFill>
        <a:ln>
          <a:solidFill>
            <a:srgbClr val="996633"/>
          </a:solidFill>
        </a:ln>
      </dgm:spPr>
      <dgm:t>
        <a:bodyPr/>
        <a:lstStyle/>
        <a:p>
          <a:r>
            <a:rPr lang="en-GB" sz="2000" noProof="0" dirty="0" smtClean="0">
              <a:solidFill>
                <a:srgbClr val="663300"/>
              </a:solidFill>
              <a:latin typeface="Comic Sans MS" pitchFamily="66" charset="0"/>
            </a:rPr>
            <a:t>every day</a:t>
          </a:r>
          <a:endParaRPr lang="en-GB" sz="2000" noProof="0" dirty="0">
            <a:solidFill>
              <a:srgbClr val="663300"/>
            </a:solidFill>
            <a:latin typeface="Comic Sans MS" pitchFamily="66" charset="0"/>
          </a:endParaRPr>
        </a:p>
      </dgm:t>
    </dgm:pt>
    <dgm:pt modelId="{B42AF29B-93F8-4A88-849F-122332D2BBE2}" type="parTrans" cxnId="{C7947772-EA34-4BEC-BE0E-863C7E0CAF42}">
      <dgm:prSet/>
      <dgm:spPr/>
      <dgm:t>
        <a:bodyPr/>
        <a:lstStyle/>
        <a:p>
          <a:endParaRPr lang="hu-HU"/>
        </a:p>
      </dgm:t>
    </dgm:pt>
    <dgm:pt modelId="{5A332FD0-84E8-4410-BA6F-6C16E2E6E74A}" type="sibTrans" cxnId="{C7947772-EA34-4BEC-BE0E-863C7E0CAF42}">
      <dgm:prSet/>
      <dgm:spPr/>
      <dgm:t>
        <a:bodyPr/>
        <a:lstStyle/>
        <a:p>
          <a:endParaRPr lang="hu-HU"/>
        </a:p>
      </dgm:t>
    </dgm:pt>
    <dgm:pt modelId="{A7BDD7A5-DBFC-4669-9C2A-0E711140B733}">
      <dgm:prSet phldrT="[Szöveg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C9900"/>
        </a:solidFill>
        <a:ln>
          <a:solidFill>
            <a:srgbClr val="996633"/>
          </a:solidFill>
        </a:ln>
      </dgm:spPr>
      <dgm:t>
        <a:bodyPr/>
        <a:lstStyle/>
        <a:p>
          <a:r>
            <a:rPr lang="hu-HU" sz="2000" noProof="0" dirty="0" err="1" smtClean="0">
              <a:solidFill>
                <a:srgbClr val="663300"/>
              </a:solidFill>
              <a:latin typeface="Comic Sans MS" pitchFamily="66" charset="0"/>
            </a:rPr>
            <a:t>now</a:t>
          </a:r>
          <a:endParaRPr lang="en-GB" sz="2000" noProof="0" dirty="0">
            <a:solidFill>
              <a:srgbClr val="663300"/>
            </a:solidFill>
            <a:latin typeface="Comic Sans MS" pitchFamily="66" charset="0"/>
          </a:endParaRPr>
        </a:p>
      </dgm:t>
    </dgm:pt>
    <dgm:pt modelId="{8BC0AC2E-18D5-4679-A8BB-D05BA8B755C0}" type="parTrans" cxnId="{D06C06B3-4E2B-4086-9544-6C2041EF9086}">
      <dgm:prSet/>
      <dgm:spPr/>
      <dgm:t>
        <a:bodyPr/>
        <a:lstStyle/>
        <a:p>
          <a:endParaRPr lang="hu-HU"/>
        </a:p>
      </dgm:t>
    </dgm:pt>
    <dgm:pt modelId="{EB54FA94-0A45-4075-8480-6EAB62ECD0D2}" type="sibTrans" cxnId="{D06C06B3-4E2B-4086-9544-6C2041EF9086}">
      <dgm:prSet/>
      <dgm:spPr/>
      <dgm:t>
        <a:bodyPr/>
        <a:lstStyle/>
        <a:p>
          <a:endParaRPr lang="hu-HU"/>
        </a:p>
      </dgm:t>
    </dgm:pt>
    <dgm:pt modelId="{382365E4-C4FB-4F1B-BDB5-59B00DB1E228}" type="pres">
      <dgm:prSet presAssocID="{669CAF7F-7382-4816-AB69-FEEA66EFC2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F7BCD58-A68A-4D7B-AE66-FCD8AF455416}" type="pres">
      <dgm:prSet presAssocID="{6EB97814-6568-4AFC-B228-6CBDC83BE5FE}" presName="root" presStyleCnt="0"/>
      <dgm:spPr/>
    </dgm:pt>
    <dgm:pt modelId="{2B093AA7-1925-4375-801B-4FEA96D91DA0}" type="pres">
      <dgm:prSet presAssocID="{6EB97814-6568-4AFC-B228-6CBDC83BE5FE}" presName="rootComposite" presStyleCnt="0"/>
      <dgm:spPr/>
    </dgm:pt>
    <dgm:pt modelId="{4C3DBB43-503F-4B18-AB8A-A0BB0FEAB053}" type="pres">
      <dgm:prSet presAssocID="{6EB97814-6568-4AFC-B228-6CBDC83BE5FE}" presName="rootText" presStyleLbl="node1" presStyleIdx="0" presStyleCnt="2"/>
      <dgm:spPr/>
      <dgm:t>
        <a:bodyPr/>
        <a:lstStyle/>
        <a:p>
          <a:endParaRPr lang="hu-HU"/>
        </a:p>
      </dgm:t>
    </dgm:pt>
    <dgm:pt modelId="{33FBEC8E-E470-463A-805F-D5E53BEF99C0}" type="pres">
      <dgm:prSet presAssocID="{6EB97814-6568-4AFC-B228-6CBDC83BE5FE}" presName="rootConnector" presStyleLbl="node1" presStyleIdx="0" presStyleCnt="2"/>
      <dgm:spPr/>
      <dgm:t>
        <a:bodyPr/>
        <a:lstStyle/>
        <a:p>
          <a:endParaRPr lang="hu-HU"/>
        </a:p>
      </dgm:t>
    </dgm:pt>
    <dgm:pt modelId="{3223E759-F2C5-4C21-91D6-5BC226E8D269}" type="pres">
      <dgm:prSet presAssocID="{6EB97814-6568-4AFC-B228-6CBDC83BE5FE}" presName="childShape" presStyleCnt="0"/>
      <dgm:spPr/>
    </dgm:pt>
    <dgm:pt modelId="{C5B44872-D653-4E31-9AC8-7F58B5E6BD99}" type="pres">
      <dgm:prSet presAssocID="{FB7E8BC2-70D4-42CF-80EB-549D841B1C7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97E81BF7-BCF6-4F5C-98A7-F16F78AE6BB9}" type="pres">
      <dgm:prSet presAssocID="{CA983039-08E8-4519-8536-B8048F4F32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2B7FD-9152-4246-AF8E-275507D9B524}" type="pres">
      <dgm:prSet presAssocID="{C52240D7-57C0-48FE-88AB-FB80266C8084}" presName="Name13" presStyleLbl="parChTrans1D2" presStyleIdx="1" presStyleCnt="4"/>
      <dgm:spPr/>
      <dgm:t>
        <a:bodyPr/>
        <a:lstStyle/>
        <a:p>
          <a:endParaRPr lang="hu-HU"/>
        </a:p>
      </dgm:t>
    </dgm:pt>
    <dgm:pt modelId="{BB404AEB-9509-453D-A02F-DDF728D173BC}" type="pres">
      <dgm:prSet presAssocID="{9D573899-A86D-479E-8DA4-9255A08FE7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3DDBF2-267E-4CB3-8839-64325FDB87E4}" type="pres">
      <dgm:prSet presAssocID="{4345AD0E-3485-41D0-B62B-F05E44669F60}" presName="root" presStyleCnt="0"/>
      <dgm:spPr/>
    </dgm:pt>
    <dgm:pt modelId="{F7634DCB-0FE1-44EB-B56E-926137C214BC}" type="pres">
      <dgm:prSet presAssocID="{4345AD0E-3485-41D0-B62B-F05E44669F60}" presName="rootComposite" presStyleCnt="0"/>
      <dgm:spPr/>
    </dgm:pt>
    <dgm:pt modelId="{D38E26E5-88DB-4DD5-AA3E-C31C69F89A4F}" type="pres">
      <dgm:prSet presAssocID="{4345AD0E-3485-41D0-B62B-F05E44669F60}" presName="rootText" presStyleLbl="node1" presStyleIdx="1" presStyleCnt="2"/>
      <dgm:spPr/>
      <dgm:t>
        <a:bodyPr/>
        <a:lstStyle/>
        <a:p>
          <a:endParaRPr lang="hu-HU"/>
        </a:p>
      </dgm:t>
    </dgm:pt>
    <dgm:pt modelId="{0191FA27-423F-4441-8455-5EE482F7B470}" type="pres">
      <dgm:prSet presAssocID="{4345AD0E-3485-41D0-B62B-F05E44669F60}" presName="rootConnector" presStyleLbl="node1" presStyleIdx="1" presStyleCnt="2"/>
      <dgm:spPr/>
      <dgm:t>
        <a:bodyPr/>
        <a:lstStyle/>
        <a:p>
          <a:endParaRPr lang="hu-HU"/>
        </a:p>
      </dgm:t>
    </dgm:pt>
    <dgm:pt modelId="{49A057C3-506B-4895-B0AF-E77F0D187FD3}" type="pres">
      <dgm:prSet presAssocID="{4345AD0E-3485-41D0-B62B-F05E44669F60}" presName="childShape" presStyleCnt="0"/>
      <dgm:spPr/>
    </dgm:pt>
    <dgm:pt modelId="{A92C8C6A-52C3-427F-8A91-081B8024385E}" type="pres">
      <dgm:prSet presAssocID="{B42AF29B-93F8-4A88-849F-122332D2BBE2}" presName="Name13" presStyleLbl="parChTrans1D2" presStyleIdx="2" presStyleCnt="4"/>
      <dgm:spPr/>
      <dgm:t>
        <a:bodyPr/>
        <a:lstStyle/>
        <a:p>
          <a:endParaRPr lang="hu-HU"/>
        </a:p>
      </dgm:t>
    </dgm:pt>
    <dgm:pt modelId="{769EB261-6858-4DB4-BBF3-10C60281F01B}" type="pres">
      <dgm:prSet presAssocID="{2248D20D-E7F2-4F2A-8BEA-6C8DE9C5A2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CA5151-6BE2-47A1-8F1B-BE7F7C2A4D29}" type="pres">
      <dgm:prSet presAssocID="{8BC0AC2E-18D5-4679-A8BB-D05BA8B755C0}" presName="Name13" presStyleLbl="parChTrans1D2" presStyleIdx="3" presStyleCnt="4"/>
      <dgm:spPr/>
      <dgm:t>
        <a:bodyPr/>
        <a:lstStyle/>
        <a:p>
          <a:endParaRPr lang="hu-HU"/>
        </a:p>
      </dgm:t>
    </dgm:pt>
    <dgm:pt modelId="{151FB753-D219-42BE-8619-3D8526D25359}" type="pres">
      <dgm:prSet presAssocID="{A7BDD7A5-DBFC-4669-9C2A-0E711140B73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F29D9D9-2B87-4A92-96E8-BEFAFBA484C4}" type="presOf" srcId="{4345AD0E-3485-41D0-B62B-F05E44669F60}" destId="{0191FA27-423F-4441-8455-5EE482F7B470}" srcOrd="1" destOrd="0" presId="urn:microsoft.com/office/officeart/2005/8/layout/hierarchy3"/>
    <dgm:cxn modelId="{CFF5E73D-79B5-4805-9660-F6D2AACD1511}" srcId="{669CAF7F-7382-4816-AB69-FEEA66EFC2B9}" destId="{6EB97814-6568-4AFC-B228-6CBDC83BE5FE}" srcOrd="0" destOrd="0" parTransId="{69473453-B8C3-43AA-92C2-5E637D1984A9}" sibTransId="{4D05DD7E-BE41-4D0F-8A40-4818AC288B11}"/>
    <dgm:cxn modelId="{A22A0206-D411-4B1E-BD47-B1631C4CAA37}" type="presOf" srcId="{B42AF29B-93F8-4A88-849F-122332D2BBE2}" destId="{A92C8C6A-52C3-427F-8A91-081B8024385E}" srcOrd="0" destOrd="0" presId="urn:microsoft.com/office/officeart/2005/8/layout/hierarchy3"/>
    <dgm:cxn modelId="{1165B908-4522-495A-9040-C0D393D84E1C}" type="presOf" srcId="{CA983039-08E8-4519-8536-B8048F4F32CF}" destId="{97E81BF7-BCF6-4F5C-98A7-F16F78AE6BB9}" srcOrd="0" destOrd="0" presId="urn:microsoft.com/office/officeart/2005/8/layout/hierarchy3"/>
    <dgm:cxn modelId="{5E9F175C-D04B-48BC-A9AC-6C2220F52889}" type="presOf" srcId="{6EB97814-6568-4AFC-B228-6CBDC83BE5FE}" destId="{4C3DBB43-503F-4B18-AB8A-A0BB0FEAB053}" srcOrd="0" destOrd="0" presId="urn:microsoft.com/office/officeart/2005/8/layout/hierarchy3"/>
    <dgm:cxn modelId="{32A4DFDF-B130-45BD-91C5-058710A26B59}" type="presOf" srcId="{C52240D7-57C0-48FE-88AB-FB80266C8084}" destId="{C3C2B7FD-9152-4246-AF8E-275507D9B524}" srcOrd="0" destOrd="0" presId="urn:microsoft.com/office/officeart/2005/8/layout/hierarchy3"/>
    <dgm:cxn modelId="{D06C06B3-4E2B-4086-9544-6C2041EF9086}" srcId="{4345AD0E-3485-41D0-B62B-F05E44669F60}" destId="{A7BDD7A5-DBFC-4669-9C2A-0E711140B733}" srcOrd="1" destOrd="0" parTransId="{8BC0AC2E-18D5-4679-A8BB-D05BA8B755C0}" sibTransId="{EB54FA94-0A45-4075-8480-6EAB62ECD0D2}"/>
    <dgm:cxn modelId="{C7947772-EA34-4BEC-BE0E-863C7E0CAF42}" srcId="{4345AD0E-3485-41D0-B62B-F05E44669F60}" destId="{2248D20D-E7F2-4F2A-8BEA-6C8DE9C5A204}" srcOrd="0" destOrd="0" parTransId="{B42AF29B-93F8-4A88-849F-122332D2BBE2}" sibTransId="{5A332FD0-84E8-4410-BA6F-6C16E2E6E74A}"/>
    <dgm:cxn modelId="{48F522E2-F795-4C95-990E-A85520AC255F}" type="presOf" srcId="{A7BDD7A5-DBFC-4669-9C2A-0E711140B733}" destId="{151FB753-D219-42BE-8619-3D8526D25359}" srcOrd="0" destOrd="0" presId="urn:microsoft.com/office/officeart/2005/8/layout/hierarchy3"/>
    <dgm:cxn modelId="{9CCC121D-0EE1-4970-8788-0B824123DECA}" type="presOf" srcId="{8BC0AC2E-18D5-4679-A8BB-D05BA8B755C0}" destId="{17CA5151-6BE2-47A1-8F1B-BE7F7C2A4D29}" srcOrd="0" destOrd="0" presId="urn:microsoft.com/office/officeart/2005/8/layout/hierarchy3"/>
    <dgm:cxn modelId="{87F8996E-3697-454A-94A7-786842B239F6}" type="presOf" srcId="{6EB97814-6568-4AFC-B228-6CBDC83BE5FE}" destId="{33FBEC8E-E470-463A-805F-D5E53BEF99C0}" srcOrd="1" destOrd="0" presId="urn:microsoft.com/office/officeart/2005/8/layout/hierarchy3"/>
    <dgm:cxn modelId="{73156644-F304-474F-872C-A7E5D50228E5}" type="presOf" srcId="{FB7E8BC2-70D4-42CF-80EB-549D841B1C76}" destId="{C5B44872-D653-4E31-9AC8-7F58B5E6BD99}" srcOrd="0" destOrd="0" presId="urn:microsoft.com/office/officeart/2005/8/layout/hierarchy3"/>
    <dgm:cxn modelId="{CF836BAF-919F-4EE5-A76A-BFC8E3FF6069}" type="presOf" srcId="{669CAF7F-7382-4816-AB69-FEEA66EFC2B9}" destId="{382365E4-C4FB-4F1B-BDB5-59B00DB1E228}" srcOrd="0" destOrd="0" presId="urn:microsoft.com/office/officeart/2005/8/layout/hierarchy3"/>
    <dgm:cxn modelId="{386EC6AE-DBFE-471E-BF6D-E17F4468F049}" type="presOf" srcId="{4345AD0E-3485-41D0-B62B-F05E44669F60}" destId="{D38E26E5-88DB-4DD5-AA3E-C31C69F89A4F}" srcOrd="0" destOrd="0" presId="urn:microsoft.com/office/officeart/2005/8/layout/hierarchy3"/>
    <dgm:cxn modelId="{4BE8EA6E-CA88-4623-8D94-A35248A083AB}" srcId="{669CAF7F-7382-4816-AB69-FEEA66EFC2B9}" destId="{4345AD0E-3485-41D0-B62B-F05E44669F60}" srcOrd="1" destOrd="0" parTransId="{E0E755D4-D3B5-4F98-AA9E-62C1DFF6BC98}" sibTransId="{0CD30B64-C721-40BA-8459-E30EDCCE18F6}"/>
    <dgm:cxn modelId="{00973B84-03D3-481F-ACD5-84CC73D62DBC}" type="presOf" srcId="{2248D20D-E7F2-4F2A-8BEA-6C8DE9C5A204}" destId="{769EB261-6858-4DB4-BBF3-10C60281F01B}" srcOrd="0" destOrd="0" presId="urn:microsoft.com/office/officeart/2005/8/layout/hierarchy3"/>
    <dgm:cxn modelId="{3F749A9E-B982-44E5-8000-47BB131DA980}" srcId="{6EB97814-6568-4AFC-B228-6CBDC83BE5FE}" destId="{CA983039-08E8-4519-8536-B8048F4F32CF}" srcOrd="0" destOrd="0" parTransId="{FB7E8BC2-70D4-42CF-80EB-549D841B1C76}" sibTransId="{93662539-C057-4297-9440-894270C79DA9}"/>
    <dgm:cxn modelId="{50DEB2C6-EE2C-4C59-94BE-10D5C078076E}" type="presOf" srcId="{9D573899-A86D-479E-8DA4-9255A08FE719}" destId="{BB404AEB-9509-453D-A02F-DDF728D173BC}" srcOrd="0" destOrd="0" presId="urn:microsoft.com/office/officeart/2005/8/layout/hierarchy3"/>
    <dgm:cxn modelId="{7B1226C4-FF38-4711-BE92-F3662D8FAE64}" srcId="{6EB97814-6568-4AFC-B228-6CBDC83BE5FE}" destId="{9D573899-A86D-479E-8DA4-9255A08FE719}" srcOrd="1" destOrd="0" parTransId="{C52240D7-57C0-48FE-88AB-FB80266C8084}" sibTransId="{79840FEF-8C7E-4133-9841-6B200FCD8C46}"/>
    <dgm:cxn modelId="{2076A2B6-AF12-4109-9C3C-30412A551B4B}" type="presParOf" srcId="{382365E4-C4FB-4F1B-BDB5-59B00DB1E228}" destId="{CF7BCD58-A68A-4D7B-AE66-FCD8AF455416}" srcOrd="0" destOrd="0" presId="urn:microsoft.com/office/officeart/2005/8/layout/hierarchy3"/>
    <dgm:cxn modelId="{D5BF3CA7-7546-48CD-BF65-086AB7525A14}" type="presParOf" srcId="{CF7BCD58-A68A-4D7B-AE66-FCD8AF455416}" destId="{2B093AA7-1925-4375-801B-4FEA96D91DA0}" srcOrd="0" destOrd="0" presId="urn:microsoft.com/office/officeart/2005/8/layout/hierarchy3"/>
    <dgm:cxn modelId="{5D20137C-A6FA-4930-A151-B499BC7ED318}" type="presParOf" srcId="{2B093AA7-1925-4375-801B-4FEA96D91DA0}" destId="{4C3DBB43-503F-4B18-AB8A-A0BB0FEAB053}" srcOrd="0" destOrd="0" presId="urn:microsoft.com/office/officeart/2005/8/layout/hierarchy3"/>
    <dgm:cxn modelId="{0E602A2A-02FC-4E17-BC97-8AD03218B786}" type="presParOf" srcId="{2B093AA7-1925-4375-801B-4FEA96D91DA0}" destId="{33FBEC8E-E470-463A-805F-D5E53BEF99C0}" srcOrd="1" destOrd="0" presId="urn:microsoft.com/office/officeart/2005/8/layout/hierarchy3"/>
    <dgm:cxn modelId="{56E00481-67D0-4AEE-B5AD-94FE20F164F8}" type="presParOf" srcId="{CF7BCD58-A68A-4D7B-AE66-FCD8AF455416}" destId="{3223E759-F2C5-4C21-91D6-5BC226E8D269}" srcOrd="1" destOrd="0" presId="urn:microsoft.com/office/officeart/2005/8/layout/hierarchy3"/>
    <dgm:cxn modelId="{2B295587-D6AF-4F09-8522-69B9B543381A}" type="presParOf" srcId="{3223E759-F2C5-4C21-91D6-5BC226E8D269}" destId="{C5B44872-D653-4E31-9AC8-7F58B5E6BD99}" srcOrd="0" destOrd="0" presId="urn:microsoft.com/office/officeart/2005/8/layout/hierarchy3"/>
    <dgm:cxn modelId="{5A81A526-F112-409E-ABC9-825B14109AF7}" type="presParOf" srcId="{3223E759-F2C5-4C21-91D6-5BC226E8D269}" destId="{97E81BF7-BCF6-4F5C-98A7-F16F78AE6BB9}" srcOrd="1" destOrd="0" presId="urn:microsoft.com/office/officeart/2005/8/layout/hierarchy3"/>
    <dgm:cxn modelId="{A0B662A3-5192-4339-963F-5A604742A596}" type="presParOf" srcId="{3223E759-F2C5-4C21-91D6-5BC226E8D269}" destId="{C3C2B7FD-9152-4246-AF8E-275507D9B524}" srcOrd="2" destOrd="0" presId="urn:microsoft.com/office/officeart/2005/8/layout/hierarchy3"/>
    <dgm:cxn modelId="{44B3949F-C05D-4726-934D-F27EAF4E27B3}" type="presParOf" srcId="{3223E759-F2C5-4C21-91D6-5BC226E8D269}" destId="{BB404AEB-9509-453D-A02F-DDF728D173BC}" srcOrd="3" destOrd="0" presId="urn:microsoft.com/office/officeart/2005/8/layout/hierarchy3"/>
    <dgm:cxn modelId="{E9C3ADD8-737A-4E22-9748-0557AD4FCA71}" type="presParOf" srcId="{382365E4-C4FB-4F1B-BDB5-59B00DB1E228}" destId="{D93DDBF2-267E-4CB3-8839-64325FDB87E4}" srcOrd="1" destOrd="0" presId="urn:microsoft.com/office/officeart/2005/8/layout/hierarchy3"/>
    <dgm:cxn modelId="{7912C059-C6A3-481F-90C7-D5DFD38E6FAD}" type="presParOf" srcId="{D93DDBF2-267E-4CB3-8839-64325FDB87E4}" destId="{F7634DCB-0FE1-44EB-B56E-926137C214BC}" srcOrd="0" destOrd="0" presId="urn:microsoft.com/office/officeart/2005/8/layout/hierarchy3"/>
    <dgm:cxn modelId="{7C7B772E-9EA1-4A77-8463-DF1D78E4CEF7}" type="presParOf" srcId="{F7634DCB-0FE1-44EB-B56E-926137C214BC}" destId="{D38E26E5-88DB-4DD5-AA3E-C31C69F89A4F}" srcOrd="0" destOrd="0" presId="urn:microsoft.com/office/officeart/2005/8/layout/hierarchy3"/>
    <dgm:cxn modelId="{C7F67B19-BD0B-475A-9DF6-8A9B2B1D0987}" type="presParOf" srcId="{F7634DCB-0FE1-44EB-B56E-926137C214BC}" destId="{0191FA27-423F-4441-8455-5EE482F7B470}" srcOrd="1" destOrd="0" presId="urn:microsoft.com/office/officeart/2005/8/layout/hierarchy3"/>
    <dgm:cxn modelId="{009362D2-D514-451C-BA64-4BC83829FE2A}" type="presParOf" srcId="{D93DDBF2-267E-4CB3-8839-64325FDB87E4}" destId="{49A057C3-506B-4895-B0AF-E77F0D187FD3}" srcOrd="1" destOrd="0" presId="urn:microsoft.com/office/officeart/2005/8/layout/hierarchy3"/>
    <dgm:cxn modelId="{D05243BF-C0D1-49B7-BAC1-91D0319689CA}" type="presParOf" srcId="{49A057C3-506B-4895-B0AF-E77F0D187FD3}" destId="{A92C8C6A-52C3-427F-8A91-081B8024385E}" srcOrd="0" destOrd="0" presId="urn:microsoft.com/office/officeart/2005/8/layout/hierarchy3"/>
    <dgm:cxn modelId="{03D8FEC8-7D5E-4B4B-B26B-6BCBB96E0DA3}" type="presParOf" srcId="{49A057C3-506B-4895-B0AF-E77F0D187FD3}" destId="{769EB261-6858-4DB4-BBF3-10C60281F01B}" srcOrd="1" destOrd="0" presId="urn:microsoft.com/office/officeart/2005/8/layout/hierarchy3"/>
    <dgm:cxn modelId="{C37EA1B5-A5F7-4193-940D-B9D627070479}" type="presParOf" srcId="{49A057C3-506B-4895-B0AF-E77F0D187FD3}" destId="{17CA5151-6BE2-47A1-8F1B-BE7F7C2A4D29}" srcOrd="2" destOrd="0" presId="urn:microsoft.com/office/officeart/2005/8/layout/hierarchy3"/>
    <dgm:cxn modelId="{C91E6262-69E6-4047-B9BB-228F63821426}" type="presParOf" srcId="{49A057C3-506B-4895-B0AF-E77F0D187FD3}" destId="{151FB753-D219-42BE-8619-3D8526D25359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3EEB-ED87-4EEE-BE4A-0BD638A4D5B4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ED2D-DAEB-4D08-B836-F8BA4CA32F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0910-B992-43E4-8FAE-A85DE01F5074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E0DE-6283-4530-BAAD-FD51F4F657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853D-B1DD-407A-A614-F7E13E1E41E5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87EA-7372-448C-AFB3-BB15ADC3B9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B63F-2FF9-4015-8C9B-E2FE047FFF30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38F7-72A9-4386-B740-6260F89EFA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999C-99C9-4948-A933-F08825D152D1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E0B5-4343-43E6-A1AE-39150444A3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49A0-AF71-439C-9BC0-5AF387DDE2E9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F6B3-26C7-4F68-876D-1ECE781DB9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45D1-4F87-4091-B8A5-9DBA13FCFD10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BDA2-97CC-4FEF-AC57-2B07262179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2896-2EAF-474C-96F4-42D6A84DE59C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BA62-DAAC-4204-9BED-60D291A918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D805-AD9E-4020-BFFB-6BBAD5AA71A1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781C-CA78-4234-8786-B04EAFA08D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9459-EAEC-4886-81BD-438AA105B838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D4F1-F6D5-4EEB-AA76-9423A266BC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4B33-2B6B-4E36-9C47-C4B413DD20F9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CBC4-E5DA-49E6-8DA5-5B364E6BE3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2DFC4-F633-4E65-BE92-C00D32730482}" type="datetimeFigureOut">
              <a:rPr lang="hu-HU"/>
              <a:pPr>
                <a:defRPr/>
              </a:pPr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7B0DD-0DCA-42FE-B249-00569CAC1A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5832475"/>
          </a:xfrm>
        </p:spPr>
        <p:txBody>
          <a:bodyPr/>
          <a:lstStyle/>
          <a:p>
            <a:r>
              <a:rPr lang="pt-BR" b="1" smtClean="0"/>
              <a:t>Present Simple </a:t>
            </a:r>
            <a:br>
              <a:rPr lang="pt-BR" b="1" smtClean="0"/>
            </a:br>
            <a:r>
              <a:rPr lang="pt-BR" b="1" i="1" smtClean="0"/>
              <a:t>versus</a:t>
            </a:r>
            <a:r>
              <a:rPr lang="pt-BR" b="1" smtClean="0"/>
              <a:t> </a:t>
            </a:r>
            <a:br>
              <a:rPr lang="pt-BR" b="1" smtClean="0"/>
            </a:br>
            <a:r>
              <a:rPr lang="pt-BR" b="1" smtClean="0"/>
              <a:t>Present 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323850" y="0"/>
            <a:ext cx="4679950" cy="1196975"/>
          </a:xfrm>
        </p:spPr>
        <p:txBody>
          <a:bodyPr/>
          <a:lstStyle/>
          <a:p>
            <a:pPr algn="l"/>
            <a:r>
              <a:rPr lang="en-GB" sz="2000" smtClean="0">
                <a:latin typeface="Comic Sans MS" pitchFamily="66" charset="0"/>
              </a:rPr>
              <a:t>What does Jack do every day?</a:t>
            </a:r>
            <a:br>
              <a:rPr lang="en-GB" sz="2000" smtClean="0">
                <a:latin typeface="Comic Sans MS" pitchFamily="66" charset="0"/>
              </a:rPr>
            </a:br>
            <a:r>
              <a:rPr lang="en-GB" sz="2000" smtClean="0">
                <a:latin typeface="Comic Sans MS" pitchFamily="66" charset="0"/>
              </a:rPr>
              <a:t>He works at a restaurant every day.</a:t>
            </a:r>
          </a:p>
        </p:txBody>
      </p:sp>
      <p:sp>
        <p:nvSpPr>
          <p:cNvPr id="3075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work  /  go hiking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12474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7" name="Szövegdoboz 13"/>
          <p:cNvSpPr txBox="1">
            <a:spLocks noChangeArrowheads="1"/>
          </p:cNvSpPr>
          <p:nvPr/>
        </p:nvSpPr>
        <p:spPr bwMode="auto">
          <a:xfrm>
            <a:off x="5219700" y="188913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What is Frank doing today?</a:t>
            </a:r>
          </a:p>
          <a:p>
            <a:r>
              <a:rPr lang="en-GB" sz="2000">
                <a:latin typeface="Comic Sans MS" pitchFamily="66" charset="0"/>
              </a:rPr>
              <a:t>He is going hiking today.</a:t>
            </a:r>
          </a:p>
        </p:txBody>
      </p:sp>
      <p:pic>
        <p:nvPicPr>
          <p:cNvPr id="3078" name="Picture 3" descr="F:\rajzos képek\A_Waiter_Serving_a_Hamburger_Fries_and_Soda_Royalty_Free_Clipart_Picture_110323-150975-230053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143248"/>
            <a:ext cx="24479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F:\rajzos képek\Silly_Cartoon_Hiker_Royalty_Free_Clipart_Picture_090508-122497-345048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928934"/>
            <a:ext cx="215423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388" y="6092825"/>
            <a:ext cx="8569325" cy="5048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  take the dogs for a walk/  do gardening / take photos/ wash the clothes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2" descr="F:\rajzos képek\441929-Royalty-Free-RF-Clip-Art-Illustration-Of-A-Cartoon-Man-Reading-A-Sports-Magazine-At-A-Laundrom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4221163"/>
            <a:ext cx="15113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F:\rajzos képek\441603-Royalty-Free-RF-Clip-Art-Illustration-Of-A-Cartoon-Man-Ready-To-Do-His-Garden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916113"/>
            <a:ext cx="13271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F:\rajzos képek\441308-Royalty-Free-RF-Clip-Art-Illustration-Of-Cartoon-Two-Big-German-Shepherds-Pulling-A-Dog-Walker-On-A-Leas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125913"/>
            <a:ext cx="22018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F:\rajzos képek\441836-Royalty-Free-RF-Clip-Art-Illustration-Of-A-Cartoon-Female-Photographer-Taking-Pictur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1989138"/>
            <a:ext cx="1157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teach  / interview / play billiards / play table tennis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2" descr="F:\rajzos képek\442105-Royalty-Free-RF-Clip-Art-Illustration-Of-A-Cartoon-News-Reporter-Holding-A-Micropho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1412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F:\rajzos képek\440897-Royalty-Free-RF-Clip-Art-Illustration-Of-A-Cartoon-Man-Leaning-Over-A-Billiards-T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16367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F:\rajzos képek\443132-Royalty-Free-RF-Clip-Art-Illustration-Of-A-Cartoon-Female-Math-Teacher-During-Cla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2349500"/>
            <a:ext cx="1528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F:\rajzos képek\437555-Royalty-Free-RF-Clip-Art-Illustration-Of-A-Blond-Cartoon-Woman-Playing-Table-Tenni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4365625"/>
            <a:ext cx="1492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6147" name="Alcím 2"/>
          <p:cNvSpPr>
            <a:spLocks noGrp="1"/>
          </p:cNvSpPr>
          <p:nvPr>
            <p:ph type="subTitle" idx="1"/>
          </p:nvPr>
        </p:nvSpPr>
        <p:spPr>
          <a:xfrm>
            <a:off x="179388" y="6092825"/>
            <a:ext cx="8713787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write letters  /  repair computers / make the bed / cut the grass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2" descr="F:\rajzos képek\441905-Royalty-Free-RF-Clip-Art-Illustration-Of-A-Cartoon-Man-Whistling-And-Mowing-His-La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14398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F:\rajzos képek\442144-Royalty-Free-RF-Clip-Art-Illustration-Of-A-Cartoon-Computer-Repair-Man-Working-On-Wi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636838"/>
            <a:ext cx="15097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F:\rajzos képek\440762-Royalty-Free-RF-Clip-Art-Illustration-Of-A-Cartoon-Woman-Making-A-B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2060575"/>
            <a:ext cx="1584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F:\rajzos képek\435741-Royalty-Free-RF-Clipart-Illustration-Of-A-Fast-Female-Author-Writing-On-P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221163"/>
            <a:ext cx="1454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7171" name="Alcím 2"/>
          <p:cNvSpPr>
            <a:spLocks noGrp="1"/>
          </p:cNvSpPr>
          <p:nvPr>
            <p:ph type="subTitle" idx="1"/>
          </p:nvPr>
        </p:nvSpPr>
        <p:spPr>
          <a:xfrm>
            <a:off x="323850" y="6092825"/>
            <a:ext cx="8569325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sunbathe  /  clean the windows / ride a horse / play baseball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2" descr="F:\rajzos képek\439052-Royalty-Free-RF-Clip-Art-Illustration-Of-A-Cartoon-Girl-On-A-Leaping-Hor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205038"/>
            <a:ext cx="15779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F:\rajzos képek\440539-Royalty-Free-RF-Clip-Art-Illustration-Of-A-Cartoon-Summer-Woman-Getting-Hit-By-A-Beach-Ball-While-Sun-Bath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221163"/>
            <a:ext cx="152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F:\rajzos képek\436793-Royalty-Free-RF-Clipart-Illustration-Of-A-Window-Washer-On-A-Platfor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2420938"/>
            <a:ext cx="15843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F:\rajzos képek\440628-Royalty-Free-RF-Clip-Art-Illustration-Of-A-Cartoon-Baseball-Batter-Striking-Ou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4149725"/>
            <a:ext cx="15541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>
          <a:xfrm>
            <a:off x="468313" y="6092825"/>
            <a:ext cx="7304087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read a book  /  cry / water the flowers / go sledging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7" name="Picture 4" descr="F:\rajzos képek\435823-Royalty-Free-RF-Clipart-Illustration-Of-A-Boy-Using-A-Garden-Hose-To-Wa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292600"/>
            <a:ext cx="15605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F:\rajzos képek\441569-Royalty-Free-RF-Clip-Art-Illustration-Of-A-Cartoon-Happy-Boy-Read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2133600"/>
            <a:ext cx="1182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F:\rajzos képek\442968-Royalty-Free-RF-Clip-Art-Illustration-Of-Cartoon-Huskies-Pulling-A-Boy-On-A-Sl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365625"/>
            <a:ext cx="1762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F:\rajzos képek\435807-Royalty-Free-RF-Clipart-Illustration-Of-A-Spoiled-Boy-Cryi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420938"/>
            <a:ext cx="1368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AND ANSWER</a:t>
            </a:r>
          </a:p>
        </p:txBody>
      </p:sp>
      <p:sp>
        <p:nvSpPr>
          <p:cNvPr id="9219" name="Alcím 2"/>
          <p:cNvSpPr>
            <a:spLocks noGrp="1"/>
          </p:cNvSpPr>
          <p:nvPr>
            <p:ph type="subTitle" idx="1"/>
          </p:nvPr>
        </p:nvSpPr>
        <p:spPr>
          <a:xfrm>
            <a:off x="323850" y="6092825"/>
            <a:ext cx="8208963" cy="504825"/>
          </a:xfrm>
        </p:spPr>
        <p:txBody>
          <a:bodyPr/>
          <a:lstStyle/>
          <a:p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feed the animals  / go into town / have breakfast/ sing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2" descr="F:\rajzos képek\440728-Royalty-Free-RF-Clip-Art-Illustration-Of-A-Cartoon-Couple-Eating-Breakfast-Togeth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349500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F:\rajzos képek\443185-Royalty-Free-RF-Clip-Art-Illustration-Of-A-Cartoon-Farmer-Couple-With-A-Co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4563" y="2276475"/>
            <a:ext cx="1700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F:\rajzos képek\442824-Royalty-Free-RF-Clip-Art-Illustration-Of-A-Cartoon-Exhausted-Family-Homeward-Bound-From-A-Road-Tri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4221163"/>
            <a:ext cx="15922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Kép 9" descr="clipart66"/>
          <p:cNvPicPr>
            <a:picLocks noChangeAspect="1" noChangeArrowheads="1"/>
          </p:cNvPicPr>
          <p:nvPr/>
        </p:nvPicPr>
        <p:blipFill>
          <a:blip r:embed="rId9">
            <a:lum contrast="6000"/>
          </a:blip>
          <a:srcRect l="-6250"/>
          <a:stretch>
            <a:fillRect/>
          </a:stretch>
        </p:blipFill>
        <p:spPr bwMode="auto">
          <a:xfrm>
            <a:off x="250825" y="4076700"/>
            <a:ext cx="16573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ASK YOUR PAIR</a:t>
            </a:r>
          </a:p>
        </p:txBody>
      </p:sp>
      <p:sp>
        <p:nvSpPr>
          <p:cNvPr id="10243" name="Alcím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04825"/>
          </a:xfrm>
        </p:spPr>
        <p:txBody>
          <a:bodyPr/>
          <a:lstStyle/>
          <a:p>
            <a:r>
              <a:rPr lang="hu-HU" sz="2000" smtClean="0">
                <a:solidFill>
                  <a:schemeClr val="tx1"/>
                </a:solidFill>
                <a:latin typeface="Comic Sans MS" pitchFamily="66" charset="0"/>
              </a:rPr>
              <a:t>?  /  ?  /  ?  /  ?</a:t>
            </a: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r>
              <a:rPr lang="hu-HU" sz="3600" smtClean="0">
                <a:latin typeface="Comic Sans MS" pitchFamily="66" charset="0"/>
              </a:rPr>
              <a:t>DO YOU REMEMBER?</a:t>
            </a:r>
            <a:br>
              <a:rPr lang="hu-HU" sz="3600" smtClean="0">
                <a:latin typeface="Comic Sans MS" pitchFamily="66" charset="0"/>
              </a:rPr>
            </a:br>
            <a:r>
              <a:rPr lang="hu-HU" sz="3600" smtClean="0">
                <a:latin typeface="Comic Sans MS" pitchFamily="66" charset="0"/>
              </a:rPr>
              <a:t>WHO ARE THEY?</a:t>
            </a:r>
          </a:p>
        </p:txBody>
      </p:sp>
      <p:sp>
        <p:nvSpPr>
          <p:cNvPr id="11267" name="Alcím 2"/>
          <p:cNvSpPr>
            <a:spLocks noGrp="1"/>
          </p:cNvSpPr>
          <p:nvPr>
            <p:ph type="subTitle" idx="1"/>
          </p:nvPr>
        </p:nvSpPr>
        <p:spPr>
          <a:xfrm>
            <a:off x="755650" y="2060575"/>
            <a:ext cx="6264275" cy="4392613"/>
          </a:xfrm>
        </p:spPr>
        <p:txBody>
          <a:bodyPr/>
          <a:lstStyle/>
          <a:p>
            <a:pPr marL="457200" indent="-457200"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She teaches on weekdays. She is playing table tennis at the moment.</a:t>
            </a:r>
          </a:p>
          <a:p>
            <a:pPr marL="457200" indent="-457200" algn="l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He cleans the windows at the weekend. He is playing baseball today.</a:t>
            </a:r>
          </a:p>
          <a:p>
            <a:pPr marL="457200" indent="-457200" algn="l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They regulalry feed the animals. They are going into town on Saturday.</a:t>
            </a:r>
          </a:p>
          <a:p>
            <a:pPr marL="457200" indent="-457200" algn="l">
              <a:buFont typeface="Arial" charset="0"/>
              <a:buAutoNum type="arabicPeriod"/>
            </a:pPr>
            <a:endParaRPr lang="en-GB" sz="20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  <a:latin typeface="Comic Sans MS" pitchFamily="66" charset="0"/>
              </a:rPr>
              <a:t>He never cries. He is going sledging in December.</a:t>
            </a:r>
          </a:p>
        </p:txBody>
      </p:sp>
      <p:pic>
        <p:nvPicPr>
          <p:cNvPr id="11268" name="Picture 2" descr="F:\rajzos képek\A_Student_Having_a_Set_Nerves_Over_an_Upcoming_Exam_Royalty_Free_Clipart_Picture_110323-151026-38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49275"/>
            <a:ext cx="14398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pt-BR" smtClean="0"/>
              <a:t>What is the difference between these two sentences?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My brother is playing football with his friends.</a:t>
            </a:r>
          </a:p>
          <a:p>
            <a:endParaRPr lang="pt-BR" smtClean="0">
              <a:solidFill>
                <a:srgbClr val="0070C0"/>
              </a:solidFill>
            </a:endParaRPr>
          </a:p>
          <a:p>
            <a:r>
              <a:rPr lang="pt-BR" smtClean="0">
                <a:solidFill>
                  <a:srgbClr val="0070C0"/>
                </a:solidFill>
              </a:rPr>
              <a:t>He plays football every Sunday.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2647950" y="1989138"/>
            <a:ext cx="2232025" cy="7921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Present Continuous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3213" y="3141663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6375" y="429260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Callout 15"/>
          <p:cNvSpPr/>
          <p:nvPr/>
        </p:nvSpPr>
        <p:spPr>
          <a:xfrm>
            <a:off x="1008063" y="4368800"/>
            <a:ext cx="1655762" cy="863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Present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Continuous Tense?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18488" cy="4105275"/>
          </a:xfrm>
        </p:spPr>
        <p:txBody>
          <a:bodyPr rtlCol="0"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5100" b="1" dirty="0" smtClean="0"/>
              <a:t>For actions happening at the moment of speaking.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/>
              <a:t>Examples: </a:t>
            </a: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You</a:t>
            </a:r>
            <a:r>
              <a:rPr lang="en-US" sz="3600" dirty="0"/>
              <a:t> </a:t>
            </a:r>
            <a:r>
              <a:rPr lang="en-US" sz="3600" b="1" dirty="0"/>
              <a:t>are learning</a:t>
            </a:r>
            <a:r>
              <a:rPr lang="en-US" sz="3600" dirty="0"/>
              <a:t> English now.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Are</a:t>
            </a:r>
            <a:r>
              <a:rPr lang="en-US" sz="3600" dirty="0"/>
              <a:t> you </a:t>
            </a:r>
            <a:r>
              <a:rPr lang="en-US" sz="3600" b="1" dirty="0"/>
              <a:t>sleeping</a:t>
            </a:r>
            <a:r>
              <a:rPr lang="en-US" sz="3600" dirty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I </a:t>
            </a:r>
            <a:r>
              <a:rPr lang="en-US" sz="3600" b="1" dirty="0"/>
              <a:t>am sitting</a:t>
            </a:r>
            <a:r>
              <a:rPr lang="en-US" sz="36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Is</a:t>
            </a:r>
            <a:r>
              <a:rPr lang="en-US" sz="3600" dirty="0"/>
              <a:t> he </a:t>
            </a:r>
            <a:r>
              <a:rPr lang="en-US" sz="3600" b="1" dirty="0"/>
              <a:t>sitting</a:t>
            </a:r>
            <a:r>
              <a:rPr lang="en-US" sz="3600" dirty="0"/>
              <a:t> or </a:t>
            </a:r>
            <a:r>
              <a:rPr lang="en-US" sz="3600" b="1" dirty="0"/>
              <a:t>standing</a:t>
            </a:r>
            <a:r>
              <a:rPr lang="en-US" sz="3600" dirty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They </a:t>
            </a:r>
            <a:r>
              <a:rPr lang="en-US" sz="3600" b="1" dirty="0"/>
              <a:t>are reading</a:t>
            </a:r>
            <a:r>
              <a:rPr lang="en-US" sz="3600" dirty="0"/>
              <a:t> their books.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They </a:t>
            </a:r>
            <a:r>
              <a:rPr lang="en-US" sz="3600" b="1" dirty="0"/>
              <a:t>are not watching</a:t>
            </a:r>
            <a:r>
              <a:rPr lang="en-US" sz="3600" dirty="0"/>
              <a:t> television.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What </a:t>
            </a:r>
            <a:r>
              <a:rPr lang="en-US" sz="3600" b="1" dirty="0"/>
              <a:t>are</a:t>
            </a:r>
            <a:r>
              <a:rPr lang="en-US" sz="3600" dirty="0"/>
              <a:t> you </a:t>
            </a:r>
            <a:r>
              <a:rPr lang="en-US" sz="3600" b="1" dirty="0"/>
              <a:t>doing</a:t>
            </a:r>
            <a:r>
              <a:rPr lang="en-US" sz="3600" dirty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Why </a:t>
            </a:r>
            <a:r>
              <a:rPr lang="en-US" sz="3600" b="1" dirty="0"/>
              <a:t>aren't</a:t>
            </a:r>
            <a:r>
              <a:rPr lang="en-US" sz="3600" dirty="0"/>
              <a:t> you </a:t>
            </a:r>
            <a:r>
              <a:rPr lang="en-US" sz="3600" b="1" dirty="0"/>
              <a:t>doing</a:t>
            </a:r>
            <a:r>
              <a:rPr lang="en-US" sz="3600" dirty="0"/>
              <a:t> your homework?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28775"/>
            <a:ext cx="3200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Continuous Tense?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18488" cy="4105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500" b="1" dirty="0" smtClean="0"/>
              <a:t>2. For longer actions in progress.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Examples: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 </a:t>
            </a:r>
            <a:r>
              <a:rPr lang="en-US" sz="2400" b="1" dirty="0"/>
              <a:t>am studying</a:t>
            </a:r>
            <a:r>
              <a:rPr lang="en-US" sz="2400" dirty="0"/>
              <a:t> to become a doctor.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</a:t>
            </a:r>
            <a:r>
              <a:rPr lang="en-US" sz="2400" dirty="0"/>
              <a:t> </a:t>
            </a:r>
            <a:r>
              <a:rPr lang="en-US" sz="2400" b="1" dirty="0"/>
              <a:t>am reading</a:t>
            </a:r>
            <a:r>
              <a:rPr lang="en-US" sz="2400" dirty="0"/>
              <a:t> the book </a:t>
            </a:r>
            <a:r>
              <a:rPr lang="en-US" sz="2400" i="1" dirty="0"/>
              <a:t>Tom Sawyer.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 </a:t>
            </a:r>
            <a:r>
              <a:rPr lang="en-US" sz="2400" b="1" dirty="0"/>
              <a:t>am not reading</a:t>
            </a:r>
            <a:r>
              <a:rPr lang="en-US" sz="2400" dirty="0"/>
              <a:t> any books right now.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Are</a:t>
            </a:r>
            <a:r>
              <a:rPr lang="en-US" sz="2400" dirty="0"/>
              <a:t> you </a:t>
            </a:r>
            <a:r>
              <a:rPr lang="en-US" sz="2400" b="1" dirty="0"/>
              <a:t>working</a:t>
            </a:r>
            <a:r>
              <a:rPr lang="en-US" sz="2400" dirty="0"/>
              <a:t> on any special projects at work?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Aren't</a:t>
            </a:r>
            <a:r>
              <a:rPr lang="en-US" sz="2400" dirty="0"/>
              <a:t> you </a:t>
            </a:r>
            <a:r>
              <a:rPr lang="en-US" sz="2400" b="1" dirty="0"/>
              <a:t>teaching</a:t>
            </a:r>
            <a:r>
              <a:rPr lang="en-US" sz="2400" dirty="0"/>
              <a:t> at the university now?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2050" name="Picture 2" descr="http://www.englishpage.com/images/verbs/presentcontinuouslongn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28775"/>
            <a:ext cx="3200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Continuous Tense?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18488" cy="4105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3. T</a:t>
            </a:r>
            <a:r>
              <a:rPr lang="en-US" b="1" dirty="0" smtClean="0"/>
              <a:t>o indicate that something will or will not happen in the near future.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Examples: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 </a:t>
            </a:r>
            <a:r>
              <a:rPr lang="en-US" sz="2400" b="1" dirty="0"/>
              <a:t>am meeting</a:t>
            </a:r>
            <a:r>
              <a:rPr lang="en-US" sz="2400" dirty="0"/>
              <a:t> some friends after 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 </a:t>
            </a:r>
            <a:r>
              <a:rPr lang="en-US" sz="2400" b="1" dirty="0"/>
              <a:t>am not going</a:t>
            </a:r>
            <a:r>
              <a:rPr lang="en-US" sz="2400" dirty="0"/>
              <a:t> to the party tonight.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Is</a:t>
            </a:r>
            <a:r>
              <a:rPr lang="en-US" sz="2400" dirty="0"/>
              <a:t> he </a:t>
            </a:r>
            <a:r>
              <a:rPr lang="en-US" sz="2400" b="1" dirty="0"/>
              <a:t>visiting</a:t>
            </a:r>
            <a:r>
              <a:rPr lang="en-US" sz="2400" dirty="0"/>
              <a:t> his parents next weekend?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Isn't</a:t>
            </a:r>
            <a:r>
              <a:rPr lang="en-US" sz="2400" dirty="0"/>
              <a:t> he </a:t>
            </a:r>
            <a:r>
              <a:rPr lang="en-US" sz="2400" b="1" dirty="0"/>
              <a:t>coming</a:t>
            </a:r>
            <a:r>
              <a:rPr lang="en-US" sz="2400" dirty="0"/>
              <a:t> with us tonight?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P.S.: In this case, you must give the time of the action.</a:t>
            </a:r>
            <a:endParaRPr lang="pt-BR" sz="2800" dirty="0"/>
          </a:p>
        </p:txBody>
      </p:sp>
      <p:pic>
        <p:nvPicPr>
          <p:cNvPr id="3074" name="Picture 2" descr="http://www.englishpage.com/images/verbs/simplefu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28775"/>
            <a:ext cx="3200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284663" y="4365625"/>
            <a:ext cx="1366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95775" y="4797425"/>
            <a:ext cx="823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05250" y="5229225"/>
            <a:ext cx="1746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1275" y="5661025"/>
            <a:ext cx="890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Simple Tense?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18488" cy="4897437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USE 1 </a:t>
            </a:r>
            <a:r>
              <a:rPr lang="en-US" b="1" dirty="0" smtClean="0"/>
              <a:t>- Repeated </a:t>
            </a:r>
            <a:r>
              <a:rPr lang="en-US" b="1" dirty="0"/>
              <a:t>Actions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</a:t>
            </a:r>
            <a:r>
              <a:rPr lang="en-US" dirty="0"/>
              <a:t>express the idea that an action is repeated or usual. The action can be a habit, a hobby, a daily event, a scheduled event or something that often happens.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Examples: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She</a:t>
            </a:r>
            <a:r>
              <a:rPr lang="en-US" dirty="0"/>
              <a:t> </a:t>
            </a:r>
            <a:r>
              <a:rPr lang="en-US" b="1" dirty="0"/>
              <a:t>does not play</a:t>
            </a:r>
            <a:r>
              <a:rPr lang="en-US" dirty="0"/>
              <a:t> tennis.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Does</a:t>
            </a:r>
            <a:r>
              <a:rPr lang="en-US" dirty="0"/>
              <a:t> he </a:t>
            </a:r>
            <a:r>
              <a:rPr lang="en-US" b="1" dirty="0"/>
              <a:t>play</a:t>
            </a:r>
            <a:r>
              <a:rPr lang="en-US" dirty="0"/>
              <a:t> tennis?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train </a:t>
            </a:r>
            <a:r>
              <a:rPr lang="en-US" b="1" dirty="0"/>
              <a:t>leaves</a:t>
            </a:r>
            <a:r>
              <a:rPr lang="en-US" dirty="0"/>
              <a:t> every morning at 8 AM.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</a:t>
            </a:r>
            <a:r>
              <a:rPr lang="en-US" dirty="0"/>
              <a:t> </a:t>
            </a:r>
            <a:r>
              <a:rPr lang="en-US" b="1" dirty="0"/>
              <a:t>does</a:t>
            </a:r>
            <a:r>
              <a:rPr lang="en-US" dirty="0"/>
              <a:t> the train usually </a:t>
            </a:r>
            <a:r>
              <a:rPr lang="en-US" b="1" dirty="0"/>
              <a:t>leave</a:t>
            </a:r>
            <a:r>
              <a:rPr lang="en-US" dirty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 </a:t>
            </a:r>
            <a:r>
              <a:rPr lang="en-US" dirty="0"/>
              <a:t>never </a:t>
            </a:r>
            <a:r>
              <a:rPr lang="en-US" b="1" dirty="0"/>
              <a:t>forgets</a:t>
            </a:r>
            <a:r>
              <a:rPr lang="en-US" dirty="0"/>
              <a:t> his wallet.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Every twelve months, the Earth </a:t>
            </a:r>
            <a:r>
              <a:rPr lang="en-US" b="1" dirty="0"/>
              <a:t>circles</a:t>
            </a:r>
            <a:r>
              <a:rPr lang="en-US" dirty="0"/>
              <a:t> the Sun</a:t>
            </a:r>
            <a:r>
              <a:rPr lang="en-US" dirty="0" smtClean="0"/>
              <a:t>.</a:t>
            </a: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Cloud Callout 3"/>
          <p:cNvSpPr/>
          <p:nvPr/>
        </p:nvSpPr>
        <p:spPr>
          <a:xfrm>
            <a:off x="5435600" y="3429000"/>
            <a:ext cx="3097213" cy="1439863"/>
          </a:xfrm>
          <a:prstGeom prst="cloudCallout">
            <a:avLst>
              <a:gd name="adj1" fmla="val -126733"/>
              <a:gd name="adj2" fmla="val 44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Remember the ‘s’ in the third person of the singular: He, She and It!!!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96887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USE 2 - Facts or Generalizations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indicate real or made-up facts. It is also used to make generalizations about people or things.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Examples: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Cats </a:t>
            </a:r>
            <a:r>
              <a:rPr lang="en-US" b="1" dirty="0" smtClean="0"/>
              <a:t>like</a:t>
            </a:r>
            <a:r>
              <a:rPr lang="en-US" dirty="0" smtClean="0"/>
              <a:t> milk.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Birds </a:t>
            </a:r>
            <a:r>
              <a:rPr lang="en-US" b="1" dirty="0" smtClean="0"/>
              <a:t>do not like</a:t>
            </a:r>
            <a:r>
              <a:rPr lang="en-US" dirty="0" smtClean="0"/>
              <a:t> milk.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Do</a:t>
            </a:r>
            <a:r>
              <a:rPr lang="en-US" dirty="0" smtClean="0"/>
              <a:t> pigs </a:t>
            </a:r>
            <a:r>
              <a:rPr lang="en-US" b="1" dirty="0" smtClean="0"/>
              <a:t>like</a:t>
            </a:r>
            <a:r>
              <a:rPr lang="en-US" dirty="0" smtClean="0"/>
              <a:t> milk?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California </a:t>
            </a:r>
            <a:r>
              <a:rPr lang="en-US" b="1" dirty="0" smtClean="0"/>
              <a:t>is</a:t>
            </a:r>
            <a:r>
              <a:rPr lang="en-US" dirty="0" smtClean="0"/>
              <a:t> in America.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California </a:t>
            </a:r>
            <a:r>
              <a:rPr lang="en-US" b="1" dirty="0" smtClean="0"/>
              <a:t>is not</a:t>
            </a:r>
            <a:r>
              <a:rPr lang="en-US" dirty="0" smtClean="0"/>
              <a:t> in the United Kingdom.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Windows </a:t>
            </a:r>
            <a:r>
              <a:rPr lang="en-US" b="1" dirty="0" smtClean="0"/>
              <a:t>are</a:t>
            </a:r>
            <a:r>
              <a:rPr lang="en-US" dirty="0" smtClean="0"/>
              <a:t> made of glass.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Windows </a:t>
            </a:r>
            <a:r>
              <a:rPr lang="en-US" b="1" dirty="0" smtClean="0"/>
              <a:t>are not</a:t>
            </a:r>
            <a:r>
              <a:rPr lang="en-US" dirty="0" smtClean="0"/>
              <a:t> made of wood.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York </a:t>
            </a:r>
            <a:r>
              <a:rPr lang="en-US" b="1" dirty="0" smtClean="0"/>
              <a:t>is</a:t>
            </a:r>
            <a:r>
              <a:rPr lang="en-US" dirty="0" smtClean="0"/>
              <a:t> a small city.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Everyone </a:t>
            </a:r>
            <a:r>
              <a:rPr lang="en-US" b="1" dirty="0" smtClean="0"/>
              <a:t>likes </a:t>
            </a:r>
            <a:r>
              <a:rPr lang="en-US" dirty="0" smtClean="0"/>
              <a:t>candy!</a:t>
            </a:r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Simple Tense?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USE 3 - Scheduled Events in the Near Future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This is most commonly done when talking about public transportation, but it can be used with other scheduled events as well.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Examples: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train </a:t>
            </a:r>
            <a:r>
              <a:rPr lang="en-US" b="1" dirty="0" smtClean="0"/>
              <a:t>leaves</a:t>
            </a:r>
            <a:r>
              <a:rPr lang="en-US" dirty="0" smtClean="0"/>
              <a:t> tonight at 6 PM.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bus </a:t>
            </a:r>
            <a:r>
              <a:rPr lang="en-US" b="1" dirty="0" smtClean="0"/>
              <a:t>does not arrive</a:t>
            </a:r>
            <a:r>
              <a:rPr lang="en-US" dirty="0" smtClean="0"/>
              <a:t> at 11 AM, it </a:t>
            </a:r>
            <a:r>
              <a:rPr lang="en-US" b="1" dirty="0" smtClean="0"/>
              <a:t>arrives</a:t>
            </a:r>
            <a:r>
              <a:rPr lang="en-US" dirty="0" smtClean="0"/>
              <a:t> at 11 PM.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 </a:t>
            </a:r>
            <a:r>
              <a:rPr lang="en-US" b="1" dirty="0" smtClean="0"/>
              <a:t>do</a:t>
            </a:r>
            <a:r>
              <a:rPr lang="en-US" dirty="0" smtClean="0"/>
              <a:t> we </a:t>
            </a:r>
            <a:r>
              <a:rPr lang="en-US" b="1" dirty="0" smtClean="0"/>
              <a:t>board</a:t>
            </a:r>
            <a:r>
              <a:rPr lang="en-US" dirty="0" smtClean="0"/>
              <a:t> the plane?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party </a:t>
            </a:r>
            <a:r>
              <a:rPr lang="en-US" b="1" dirty="0" smtClean="0"/>
              <a:t>starts</a:t>
            </a:r>
            <a:r>
              <a:rPr lang="en-US" dirty="0" smtClean="0"/>
              <a:t> at 8 o'clock.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time </a:t>
            </a:r>
            <a:r>
              <a:rPr lang="en-US" b="1" dirty="0" smtClean="0"/>
              <a:t>does</a:t>
            </a:r>
            <a:r>
              <a:rPr lang="en-US" dirty="0" smtClean="0"/>
              <a:t> class </a:t>
            </a:r>
            <a:r>
              <a:rPr lang="en-US" b="1" dirty="0" smtClean="0"/>
              <a:t>begin</a:t>
            </a:r>
            <a:r>
              <a:rPr lang="en-US" dirty="0" smtClean="0"/>
              <a:t> tomorrow?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When do we use the Present Simple Tense?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96300" cy="26638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What do they normally do?</a:t>
            </a:r>
            <a:b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What are they doing now?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2263775" cy="360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787900" y="404813"/>
            <a:ext cx="4105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053" name="Picture 2" descr="F:\rajzos képek\442821-Royalty-Free-RF-Clip-Art-Illustration-Of-A-Cartoon-50s-Styled-Couple-D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36576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" descr="F:\rajzos képek\437570-Royalty-Free-RF-Clip-Art-Illustration-Of-A-Tardy-Cartoon-School-Boy-And-Girl-Racing-To-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65488"/>
            <a:ext cx="44640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521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Office-téma</vt:lpstr>
      <vt:lpstr>Present Simple  versus  Present Continuous</vt:lpstr>
      <vt:lpstr>What is the difference between these two sentences?</vt:lpstr>
      <vt:lpstr>When do we use the Present Continuous Tense?</vt:lpstr>
      <vt:lpstr>When do we use the Present Continuous Tense?</vt:lpstr>
      <vt:lpstr>When do we use the Present Continuous Tense?</vt:lpstr>
      <vt:lpstr>When do we use the Present Simple Tense?</vt:lpstr>
      <vt:lpstr>When do we use the Present Simple Tense?</vt:lpstr>
      <vt:lpstr>When do we use the Present Simple Tense?</vt:lpstr>
      <vt:lpstr>What do they normally do? What are they doing now?</vt:lpstr>
      <vt:lpstr>What does Jack do every day? He works at a restaurant every day.</vt:lpstr>
      <vt:lpstr>ASK AND ANSWER</vt:lpstr>
      <vt:lpstr>ASK AND ANSWER</vt:lpstr>
      <vt:lpstr>ASK AND ANSWER</vt:lpstr>
      <vt:lpstr>ASK AND ANSWER</vt:lpstr>
      <vt:lpstr>ASK AND ANSWER</vt:lpstr>
      <vt:lpstr>ASK AND ANSWER</vt:lpstr>
      <vt:lpstr>ASK YOUR PAIR</vt:lpstr>
      <vt:lpstr>DO YOU REMEMBER? WHO ARE THEY?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dorkas28</dc:creator>
  <cp:lastModifiedBy>User</cp:lastModifiedBy>
  <cp:revision>36</cp:revision>
  <dcterms:created xsi:type="dcterms:W3CDTF">2011-05-24T16:04:03Z</dcterms:created>
  <dcterms:modified xsi:type="dcterms:W3CDTF">2020-03-17T09:46:44Z</dcterms:modified>
</cp:coreProperties>
</file>