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9322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IRENA\Desktop\TEMI\IMG-9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РАСТЕНИЈА И ЖИВОТНИ ОКОЛУ НАС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97420" y="2796216"/>
            <a:ext cx="4038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mk-MK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ПРЕЗЕНТАЦИЈА</a:t>
            </a:r>
            <a:endParaRPr kumimoji="0" lang="en-US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67200" y="4724400"/>
            <a:ext cx="4876800" cy="1321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mk-MK" sz="33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Изработил</a:t>
            </a:r>
            <a:r>
              <a:rPr kumimoji="0" lang="en-US" sz="33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mk-MK" sz="33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mk-MK" sz="33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Ирена</a:t>
            </a:r>
            <a:r>
              <a:rPr kumimoji="0" lang="mk-MK" sz="33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Георгиевска</a:t>
            </a:r>
          </a:p>
          <a:p>
            <a:pPr lvl="0" algn="ctr">
              <a:spcBef>
                <a:spcPct val="20000"/>
              </a:spcBef>
            </a:pPr>
            <a:r>
              <a:rPr lang="mk-MK" sz="3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ООУ </a:t>
            </a:r>
            <a:r>
              <a:rPr lang="mk-MK" sz="3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„Св.Климент </a:t>
            </a:r>
            <a:r>
              <a:rPr kumimoji="0" lang="mk-MK" sz="33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Охридски</a:t>
            </a:r>
            <a:r>
              <a:rPr lang="en-US" sz="3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kumimoji="0" lang="mk-MK" sz="33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-Битола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IRENA\Desktop\TEMI\IMG-9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514600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mk-M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СОЗДАДИ НАВИКА ДА СЕ ГРИЖИШ  ЗА ТВОЈАТА ОКОЛИНА КОЈА Е ЖИВЕАЛИШТЕ НА МНОГУ </a:t>
            </a:r>
            <a:r>
              <a:rPr lang="mk-M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ЖИВОТНИ И РАСТЕНИЈА</a:t>
            </a:r>
            <a:r>
              <a:rPr lang="mk-M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8600"/>
            <a:ext cx="6465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КАКО СЕ ГРИЖИШ ТИ ЗА ТВОЈАТА ОКОЛИНА???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RENA\Desktop\TEMI\IMG-9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Дали во твојата околина </a:t>
            </a: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живеат </a:t>
            </a: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поларни мечки, пингвини и </a:t>
            </a:r>
            <a:r>
              <a:rPr kumimoji="0" lang="en-US" sz="2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камили</a:t>
            </a: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mk-MK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192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дали има огромни кактуси и високи црвени дрвја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mk-MK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05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Дали овие животни и растенија би преживеале во местото каде што живееш ти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814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Кои животни живеат во твојата околина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RENA\Desktop\TEMI\IMG-9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k-MK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ИВОТНА СРЕДИНА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опкружувањето во коешто живеат животните и растенијата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mk-M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C:\Users\IRENA\Desktop\pust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2964"/>
            <a:ext cx="4191000" cy="3047999"/>
          </a:xfrm>
          <a:prstGeom prst="rect">
            <a:avLst/>
          </a:prstGeom>
          <a:noFill/>
        </p:spPr>
      </p:pic>
      <p:pic>
        <p:nvPicPr>
          <p:cNvPr id="15364" name="Picture 4" descr="C:\Users\IRENA\Desktop\pingv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659" y="3657601"/>
            <a:ext cx="4273691" cy="320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RENA\Desktop\TEMI\IMG-9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Различни животни и растенија можат да се сретнат, растат, живеат и да создаваат нови растенија и животни на разни места во светот.</a:t>
            </a:r>
            <a:endParaRPr kumimoji="0" lang="mk-M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IRENA\Desktop\vo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3962400" cy="3124200"/>
          </a:xfrm>
          <a:prstGeom prst="rect">
            <a:avLst/>
          </a:prstGeom>
          <a:noFill/>
        </p:spPr>
      </p:pic>
      <p:pic>
        <p:nvPicPr>
          <p:cNvPr id="14339" name="Picture 3" descr="C:\Users\IRENA\Desktop\kon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00528"/>
            <a:ext cx="4349750" cy="3263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RENA\Desktop\TEMI\IMG-9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ДОМЕ СЛАДОК ДОМЕ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12954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КАДЕ ЖИВЕАМ ЈАС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???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IRENA\Desktop\skiki predavanje\IMG-9287.JPG"/>
          <p:cNvPicPr>
            <a:picLocks noChangeAspect="1" noChangeArrowheads="1"/>
          </p:cNvPicPr>
          <p:nvPr/>
        </p:nvPicPr>
        <p:blipFill>
          <a:blip r:embed="rId3"/>
          <a:srcRect r="6399" b="15924"/>
          <a:stretch>
            <a:fillRect/>
          </a:stretch>
        </p:blipFill>
        <p:spPr bwMode="auto">
          <a:xfrm>
            <a:off x="457200" y="2133600"/>
            <a:ext cx="2763520" cy="1295400"/>
          </a:xfrm>
          <a:prstGeom prst="rect">
            <a:avLst/>
          </a:prstGeom>
          <a:noFill/>
        </p:spPr>
      </p:pic>
      <p:pic>
        <p:nvPicPr>
          <p:cNvPr id="13314" name="Picture 2" descr="C:\Users\IRENA\Desktop\skiki predavanje\IMG-92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914364"/>
            <a:ext cx="2199642" cy="2654852"/>
          </a:xfrm>
          <a:prstGeom prst="rect">
            <a:avLst/>
          </a:prstGeom>
          <a:noFill/>
        </p:spPr>
      </p:pic>
      <p:pic>
        <p:nvPicPr>
          <p:cNvPr id="13315" name="Picture 3" descr="C:\Users\IRENA\Desktop\skiki predavanje\IMG-9286.JPG"/>
          <p:cNvPicPr>
            <a:picLocks noChangeAspect="1" noChangeArrowheads="1"/>
          </p:cNvPicPr>
          <p:nvPr/>
        </p:nvPicPr>
        <p:blipFill>
          <a:blip r:embed="rId5" cstate="print"/>
          <a:srcRect b="4404"/>
          <a:stretch>
            <a:fillRect/>
          </a:stretch>
        </p:blipFill>
        <p:spPr bwMode="auto">
          <a:xfrm>
            <a:off x="893946" y="3893297"/>
            <a:ext cx="2001653" cy="2736103"/>
          </a:xfrm>
          <a:prstGeom prst="rect">
            <a:avLst/>
          </a:prstGeom>
          <a:noFill/>
        </p:spPr>
      </p:pic>
      <p:pic>
        <p:nvPicPr>
          <p:cNvPr id="13316" name="Picture 4" descr="C:\Users\IRENA\Desktop\skiki predavanje\IMG-9292.JPG"/>
          <p:cNvPicPr>
            <a:picLocks noChangeAspect="1" noChangeArrowheads="1"/>
          </p:cNvPicPr>
          <p:nvPr/>
        </p:nvPicPr>
        <p:blipFill>
          <a:blip r:embed="rId6"/>
          <a:srcRect l="13547" r="9690"/>
          <a:stretch>
            <a:fillRect/>
          </a:stretch>
        </p:blipFill>
        <p:spPr bwMode="auto">
          <a:xfrm>
            <a:off x="6477000" y="5001567"/>
            <a:ext cx="2590799" cy="1780233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 l="10692" t="18717" r="18509" b="8492"/>
          <a:stretch>
            <a:fillRect/>
          </a:stretch>
        </p:blipFill>
        <p:spPr bwMode="auto">
          <a:xfrm>
            <a:off x="6248400" y="2133600"/>
            <a:ext cx="277585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RENA\Desktop\TEMI\IMG-9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k-MK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МИГРАЦИЈА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Селењето на животните во нови живеалишта кога се менува годишното време</a:t>
            </a:r>
            <a:r>
              <a:rPr kumimoji="0" lang="en-US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k-MK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ХИБЕРНАЦИЈА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Голем број животни се побавни во зима</a:t>
            </a:r>
            <a:r>
              <a:rPr kumimoji="0" lang="en-US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поголемиот дел од зимата го преспиваат.</a:t>
            </a:r>
            <a:endParaRPr kumimoji="0" lang="mk-MK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C:\Users\IRENA\Desktop\skiki predavanje\IMG-92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51150"/>
            <a:ext cx="5351231" cy="354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RENA\Desktop\TEMI\IMG-9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Поделба на живите организми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219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mk-MK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Сите живи суштества ги нарекуваме ОРГАНИЗМИ.</a:t>
            </a:r>
            <a:endParaRPr kumimoji="0" lang="mk-MK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Меѓу животните и растенијата постојат сличности и разлики.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514600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mk-MK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КОИ ОД ОВИЕ ОРГАНИЗМИ СЕ ЖИВОТНИ, А КОИ РАСТЕНИЈА?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IRENA\Desktop\skiki predavanje\IMG-9285.JPG"/>
          <p:cNvPicPr>
            <a:picLocks noChangeAspect="1" noChangeArrowheads="1"/>
          </p:cNvPicPr>
          <p:nvPr/>
        </p:nvPicPr>
        <p:blipFill>
          <a:blip r:embed="rId3"/>
          <a:srcRect r="21111"/>
          <a:stretch>
            <a:fillRect/>
          </a:stretch>
        </p:blipFill>
        <p:spPr bwMode="auto">
          <a:xfrm>
            <a:off x="38100" y="2971800"/>
            <a:ext cx="2705100" cy="1905000"/>
          </a:xfrm>
          <a:prstGeom prst="rect">
            <a:avLst/>
          </a:prstGeom>
          <a:noFill/>
        </p:spPr>
      </p:pic>
      <p:pic>
        <p:nvPicPr>
          <p:cNvPr id="11267" name="Picture 3" descr="C:\Users\IRENA\Desktop\skiki predavanje\IMG-92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1860" y="2971801"/>
            <a:ext cx="2487449" cy="1904999"/>
          </a:xfrm>
          <a:prstGeom prst="rect">
            <a:avLst/>
          </a:prstGeom>
          <a:noFill/>
        </p:spPr>
      </p:pic>
      <p:pic>
        <p:nvPicPr>
          <p:cNvPr id="11268" name="Picture 4" descr="C:\Users\IRENA\Desktop\skiki predavanje\IMG-92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8556" y="2971800"/>
            <a:ext cx="3219450" cy="191275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5115" y="4953001"/>
            <a:ext cx="2464333" cy="18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RENA\Desktop\TEMI\IMG-9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304800"/>
            <a:ext cx="5734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ДАЛИ ЛУЃЕТО СЕ ЖИВОТНИ 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IRENA\Desktop\IMG-9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4786228" cy="3362325"/>
          </a:xfrm>
          <a:prstGeom prst="rect">
            <a:avLst/>
          </a:prstGeom>
          <a:noFill/>
        </p:spPr>
      </p:pic>
      <p:pic>
        <p:nvPicPr>
          <p:cNvPr id="10243" name="Picture 3" descr="C:\Users\IRENA\Desktop\IMG-9298.JPG"/>
          <p:cNvPicPr>
            <a:picLocks noChangeAspect="1" noChangeArrowheads="1"/>
          </p:cNvPicPr>
          <p:nvPr/>
        </p:nvPicPr>
        <p:blipFill>
          <a:blip r:embed="rId4"/>
          <a:srcRect t="23750"/>
          <a:stretch>
            <a:fillRect/>
          </a:stretch>
        </p:blipFill>
        <p:spPr bwMode="auto">
          <a:xfrm>
            <a:off x="4447082" y="2057400"/>
            <a:ext cx="4696918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RENA\Desktop\TEMI\IMG-9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228600"/>
            <a:ext cx="5548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ГРИЖА ЗА НАШАТА ЖИВОТНА СРЕДИНА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луѓето ги имаат истребено сите Птици додо, АМ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РОТ ЛЕОПАРД И ЦРВЕНИОТ МАКАО.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IRENA\Desktop\skiki predavanje\IMG-9268.JPG"/>
          <p:cNvPicPr>
            <a:picLocks noChangeAspect="1" noChangeArrowheads="1"/>
          </p:cNvPicPr>
          <p:nvPr/>
        </p:nvPicPr>
        <p:blipFill>
          <a:blip r:embed="rId3"/>
          <a:srcRect b="11884"/>
          <a:stretch>
            <a:fillRect/>
          </a:stretch>
        </p:blipFill>
        <p:spPr bwMode="auto">
          <a:xfrm>
            <a:off x="228600" y="2133600"/>
            <a:ext cx="3362004" cy="3810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79382" y="6096000"/>
            <a:ext cx="194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Птица додо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IRENA\Desktop\skiki predavanje\IMG-9290.JPG"/>
          <p:cNvPicPr>
            <a:picLocks noChangeAspect="1" noChangeArrowheads="1"/>
          </p:cNvPicPr>
          <p:nvPr/>
        </p:nvPicPr>
        <p:blipFill>
          <a:blip r:embed="rId4"/>
          <a:srcRect b="3615"/>
          <a:stretch>
            <a:fillRect/>
          </a:stretch>
        </p:blipFill>
        <p:spPr bwMode="auto">
          <a:xfrm>
            <a:off x="3810000" y="2133600"/>
            <a:ext cx="5079114" cy="3810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98982" y="6096000"/>
            <a:ext cx="2273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АМУР ЛЕОПАРД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226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IRENA</dc:creator>
  <cp:lastModifiedBy>IRENA</cp:lastModifiedBy>
  <cp:revision>28</cp:revision>
  <dcterms:created xsi:type="dcterms:W3CDTF">2006-08-16T00:00:00Z</dcterms:created>
  <dcterms:modified xsi:type="dcterms:W3CDTF">2020-03-25T01:01:22Z</dcterms:modified>
</cp:coreProperties>
</file>