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4" r:id="rId1"/>
    <p:sldMasterId id="2147484527" r:id="rId2"/>
  </p:sldMasterIdLst>
  <p:notesMasterIdLst>
    <p:notesMasterId r:id="rId12"/>
  </p:notesMasterIdLst>
  <p:handoutMasterIdLst>
    <p:handoutMasterId r:id="rId13"/>
  </p:handoutMasterIdLst>
  <p:sldIdLst>
    <p:sldId id="414" r:id="rId3"/>
    <p:sldId id="401" r:id="rId4"/>
    <p:sldId id="402" r:id="rId5"/>
    <p:sldId id="408" r:id="rId6"/>
    <p:sldId id="410" r:id="rId7"/>
    <p:sldId id="411" r:id="rId8"/>
    <p:sldId id="412" r:id="rId9"/>
    <p:sldId id="413" r:id="rId10"/>
    <p:sldId id="409" r:id="rId11"/>
  </p:sldIdLst>
  <p:sldSz cx="9144000" cy="6858000" type="screen4x3"/>
  <p:notesSz cx="6858000" cy="9686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99"/>
    <a:srgbClr val="FF9BE5"/>
    <a:srgbClr val="FFE593"/>
    <a:srgbClr val="40D9F8"/>
    <a:srgbClr val="DFE870"/>
    <a:srgbClr val="990000"/>
    <a:srgbClr val="AFEAFF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9" autoAdjust="0"/>
    <p:restoredTop sz="94009" autoAdjust="0"/>
  </p:normalViewPr>
  <p:slideViewPr>
    <p:cSldViewPr>
      <p:cViewPr>
        <p:scale>
          <a:sx n="86" d="100"/>
          <a:sy n="86" d="100"/>
        </p:scale>
        <p:origin x="3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3" tIns="46557" rIns="93113" bIns="46557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4949F1-FA31-4ADD-974D-CBB1103DB7B0}" type="datetime1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920115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3" tIns="46557" rIns="93113" bIns="46557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BEE8BB-2E7C-49B9-B609-AA03911D5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BC52CF-A8D7-4D0E-9D34-057D72F0B083}" type="datetime1">
              <a:rPr lang="en-US"/>
              <a:pPr>
                <a:defRPr/>
              </a:pPr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8063" y="727075"/>
            <a:ext cx="4843462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00575"/>
            <a:ext cx="5486400" cy="4359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01150"/>
            <a:ext cx="2971800" cy="4841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283DC5-9FB3-4174-9A8B-D384D96A2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1B339-6505-47E6-B320-0A9C6D07CB31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1212-ECB1-4E0D-933E-C374C9F216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4E5A-7DC3-4C06-8F1A-F1DEA781318C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1DE4-0F2B-412B-9920-9DF6051FED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0E57E-29BC-4991-88A8-C2D26A65E387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025D-A59B-4A6F-BD3B-766CC69894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8ED91-34DA-4344-92CA-5AC976AE9284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7D846-DC9E-4D12-A57B-F7BD8AAC63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708CC-F5BB-405A-B37E-DA8C9A5489B3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6ECD-B28E-4CEF-89A6-6F11125D60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A77F5-C3F1-43D7-948B-6BAA8FBBFC84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8BF7-04AA-4661-9275-48A9ED4435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5E152-1023-4A9A-9EA9-3B41679F78BC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70B0-4E8D-45C5-8CE0-E787AA685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B78A0-9B28-4A8F-836D-E25B92BFE3EB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AF38B-BB03-480C-986E-5C9F13147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D1CF7-6C7C-4409-96C5-5F0EE68EAAD7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6F71A-9C69-44B0-AC26-803494A7C7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F721-7A05-4F6C-AE74-63D44E356B8D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0AF0-714B-4BA4-982E-23ACA0E85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0FF5-32A5-4F7A-95BC-3220552A92D7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E49B1-BCE7-4AD4-AB47-858FA8F2C7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k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5098-E0DD-4F2F-AC1D-F450F909ACC0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EEFEF-D5FA-4936-B9EC-59F464688C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k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k-M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E7F3-0438-4043-81EE-CD6182DE263C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00317-7E3A-4562-A80D-B1CD31CAB5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86E8F2-77CB-4608-99B5-8AC5FB5FD97B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3D0146-5E0E-4BF1-B1B7-2E1577B56A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A36E4698-863D-49AA-B10D-07649F2518A5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D9A418FE-D80F-4424-B96C-59070D9A72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4213" y="3284538"/>
            <a:ext cx="7772400" cy="1470025"/>
          </a:xfrm>
          <a:solidFill>
            <a:srgbClr val="FFFF99"/>
          </a:solidFill>
          <a:ln>
            <a:solidFill>
              <a:srgbClr val="990000"/>
            </a:solidFill>
          </a:ln>
        </p:spPr>
        <p:txBody>
          <a:bodyPr wrap="none"/>
          <a:lstStyle/>
          <a:p>
            <a:r>
              <a:rPr lang="en-US" sz="4800" b="1" dirty="0" smtClean="0">
                <a:solidFill>
                  <a:srgbClr val="990000"/>
                </a:solidFill>
              </a:rPr>
              <a:t>SIMETRIA BOSHTORE</a:t>
            </a:r>
            <a:endParaRPr lang="en-GB" sz="4800" b="1" dirty="0" smtClean="0">
              <a:solidFill>
                <a:srgbClr val="990000"/>
              </a:solidFill>
            </a:endParaRPr>
          </a:p>
        </p:txBody>
      </p:sp>
      <p:pic>
        <p:nvPicPr>
          <p:cNvPr id="4099" name="Picture 4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76250"/>
            <a:ext cx="1651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65175"/>
            <a:ext cx="2333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http://www.carbodydesign.com/media/2013/01/Bugatti-Gangloff-Concept-12-720x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133600"/>
            <a:ext cx="2751138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7" descr="data:image/jpeg;base64,/9j/4AAQSkZJRgABAQAAAQABAAD/2wCEAAkGBxQTEhUTExQWFhQXGRoVGBcXFxoYGhoYGhcXHxcbFhocHSggGxwlHBcXIjEhJikrLi4uFyAzODMsNygtLisBCgoKDg0OGxAQGzQmICYsLCwvLywsLCwsLiwsLCwsLCwsLCwsLCwvLCwsLCwsLDQsLCwsNCwsLCwsLDQsLCwsLP/AABEIAMIBAwMBIgACEQEDEQH/xAAcAAABBQEBAQAAAAAAAAAAAAAAAwQFBgcBAgj/xABDEAABAwIDBQQHBQcDAwUAAAABAAIDESEEMUEFElFhcQYigZEHEzJCodHwFFKxweEjM2JygpLxQ6LSJFOyFRYXg8L/xAAaAQACAwEBAAAAAAAAAAAAAAAAAQIEBQMG/8QALREAAgEDAwIFBAIDAQAAAAAAAAECAwQREiExQWEFE1GBoSJxkfAU4TOx0TL/2gAMAwEAAhEDEQA/ANxQhUX0qdt3bPhYyEA4mWu5UbwYwe08jU1IABtWpvQhAF1xOJZG0uke1jRm5zg0DqTZQEvb7ZrTQ47D+EjXfEVC+YNs7QnxL9/ESvlfxkcXU47oyaOQoLJrhYquaLCpAqeZpcAHU/BLI8M+sMJ2y2fIaMxuGcTkPXMBPQE1U2x4IqCCDqLhfMna5uz4444IBJJiG09bK51W827vEXy3aWubqD2NtaXDurhZ5YHZ0Y47h6tydpmlqHpPrlCwvYPpjxUdBiomYhgsXx/s5OZLabp8mrUeynbbB48fsJe/Spif3ZBx7vvDm0kc000xYLGhCExAhCEACEIQAIQhAAhCEACEIQAIQhAAhCEACEy2vtaHCxmXESNjYNXHM8GjNx5CpWU7f9NJNW4GCoy9dNl1DAfKruoSyBsRKg9o9ssBASJcZA1wzb6xpcP6QSfgvm/bXaLEYsn7XiZXg+4O7GL/AHBRvDIL12UnwjMS37RFvwE0o0lpGW651wSM6iqjqJaWbo70tbJBp9q8RDOR5+rU1sftlgcUQ2DFRPccm72649Guofgvm/tlgIWYh3qCDE4Bzbg0reh4dM1CNj4fH8jpxqnqDSz7IQsJ9GHpGmhkjwmKLpYXubHG8mr43OdQAk+0y45imuS3ZNMjg4UIKExnVi3p+2YBLhsRU95joXXt3HbzKf3v8gtpVV9JPZk4/BPiZ++YfWRVNAXgEFruTmlzeRIOiTWUCeGfNJxRDSwNFz7RaC7wJy8EYXZEst2Me7iQ38K55qa7NbPrKWygtNaFrrEGtCC0ioy1AyzWi4SGOPK3IADyzXe2tvMWcnG5uvK6GWN7L4h1/Vv4962nMp03sfigKbrgM8wRlTiTrnRaxDiIwc/iDr0TmN7TkQVa/hwXOf32M9+I1ekV8mTYfsuQKEuD+Lxui1CAK3FxTglsT2YlAEkfttoQ5h3XVzBqKVPA581qro25HJM59mNN21aeINv7cvgpfx4NYx/0ivEXy9vlEL2S9JmLw/7PHMfPE0gGUN/as/myD/GjtauWwbI2rDiomzQSCSN2RH4EG7SOBusp2hgXbpArU5vZWtODmnNvK6S2HtYYd+960wTC2+SXYecAHuyg3Yel26EirTSq0J09+V8mhRuadXbO5tCFCdl+08ONY4xkCRh3ZI94OLDyIs5hoaPFjyIIE2uR3BCEIAEIQgAQhCABCEIAEIXiWUNaXOIa1oJJJoABmSTkEAe1mvbT0qxwF0GCAnmHddJ/pRnqPbI4Agc7ELz2s7UR4hhaZnR4ZwO6yO0+JHHjHCdK0LtSG2dSNm7Ha91WRANF2tFd0WsXOPtHw8KKVOnKo8L8kKtWNNZkRGKwOKx7/XYmUvJ95xsAfdY0CgHECg6om7MGgAcRru0JJ5ilhrkM1oEGy+6A91qDuts23PM+aksNhmNs0BozsKK/G3hFYx+TLn4g87fBksnYuY3bG9x50GmdyLckkexOJpX1bha9S0da3Pl/hbT4USMruX15qP8AFgwXiVX0Ricmw5mZxmprny4fFN4MQ+Nx7u7WxrcZa71bV/BbBjw1wNcgONOeo6KjdpcNEGk2B4Up1pQrjXs1GOpF62vHU2aIjsnhhNjcNHerpo60vbfaXfCt19ULFPQf2Zc6U46QUjYHRxD7zzZzujRVteJPBbWqkUW5Pc4UIKFIR1CEIEfP3pY2A+DafrY6tjxVHhwpaSzZGjn7Lv6zwU5srZLQ0F8j38y6nXKi0Tt5sFuMwckZaC9v7WInSRlx5irTycVmuxdoxOjDgd88XUOVL8Bw5q7ZPlFG+1YTRL/YIiLVPSpXl2EYNbaXFLfXBemuc+hofC3xKWigINmtHW5V3uZLm1tn5ECQMn/GgXh+P3fe63aR+XxIUm1jxqPL9V5m9ZumhB5ZVFbgGtjS3ijPY55XGRlFjw/2KPORAsR4G3xTLa2zGzAjcIccz3QOW9f9VJRwxSHeaN1+pFjbRwXuSM0v5hPZkdbjLKMzOEn2XOzEQPuCalvskGlWuGoNPgDY0pu3YrtbFtCHfZ3ZG2kjObTxHFp0PhmqJiMICCCK1zr+SqTmy4GduJwp3d25Hu094EasNqjpTIEZ9xa6Vrhx1RtWl75j0T59T6KQobsn2jix2HbNHY5PYc2PpcHiNQdQR0UyqhoAhCEACEIQAIXkvFQ3UgnwFK/iF6QB5keGgucQABUkmgAGZJ0Cwn0jdtZNoSHC4UkYUGjnCxlNcz/ADkNczpSY9KHa44h5wOGcfVtNJnN99wP7tv8ACDnxNsheA2VssM7o04jXX8af5XajQdV9ivXuFSXcQ2H2bDKF9XDPugmvInPw5K2NnpQNYQLCtKAdbW8l5weByJtT4p3PAC07xAZqK0H9R1WpGCisIw61Zzll7jRmKDj7W9/ILeLnHdS7ZW+89o5esqfGhp5JPZ89XVha1sYFKkZkfdHAXupJjnHVvSh+aMnOb3Gw9Wffaa8h+aHhnCvUD8h0Tp7Scw09QkTBqG+R/JLKGmRuKga62XIEg62+uKz7tfs17XsDSXOed1rM6m1A3jU0Hir3tXEFgyt08rGxTv0e4WLF444gAlmGjFA41HrpK0LR/C0SeJFMlwumlT3NSz1aljg0Lsjsj7JgoMP70bAHUyLzeQjlvFyl0IWaaZwoQUIGdQhCBHH5FYh2IwrGQR9wCSneJzDx7QOocDpalVuCyTaL2NxeJjDiA2VxcBX3zv3JzqXmjR+StWmNfsUr9N0tvUl2TgWOfACp8eCUdOAL2/HwA+ahopybNpGzp3j0T2B27kw14uz+JWg4mE9h015NLH8PmlCxIB7uA8/0Xtr3cAkQI7HQOY4yx5++0e8OI/iHxySkGLD21tQ6g289PFOnvd90ef6KHxUTo3F7WuAN3AXpxNBcg6258QWTj9Sw+SRkYPrRRO0sAHg1vaieYbGB2RAOedQf5SlX3U0Qy4spGxdsS7KxXrGAuidZ0daBzeFcg4aHqMia73sfakeJhZNESWPANCKOFsnDRw4LG9v7OD2k/VUr6MO0Zw8/2WR1nn9nU+8T+7NdHHI6OP8AE9Zd1R8uWpcP4Z6GyuPOhh8o2xC8xvBFRkV6VYuAhC8yvoCeGnHgBzQAlHd7jwowfi4jrVo/pVM9J/a77LEMPEf+olGYNCyM1BcDejjcDxOise3drswWFfNJfdGQsXyOya3q4+AqdFgTppcViHzy96R7qk6DgAOAFAOQU6VN1JaUQqVFTjqYvsPZtaDU5mnh4K74TChoHLIZ1TLZsLWtBtTMngnAmL6htQw2LtSeDdVsKKisI85WqOpJtjmbFaAbzvuA5c3HQKPnBleGVJp7RAG6zg1o4njw6pWaQMBiibV5z1pXV51PBv8AlL4GPcaGtaeZc69dSTQ3OfikxR+lZHuHgAAAFALADkuSwEd4G2qGl/ADxPxFF7NTSlN7kaW52/FI5bjRm0t0lr6g/lQc06bi2mwNOQv5a8LJLG4cPbR7bHh+I4HoobFYZzQQCTnu1zGVt4dD9UTwmdoxUiQxji21Kg00rcnIjn+SkPRRhA2fHuY0NjJgbYUG+GyOdThaRh8cgqzFt73JgbHuyG2uTjocr5LRfR05rsHvtF3yzF1aVLmyuZenAMA6AKrdv6Eu5pWUJRnv6FnQhCzzUOFCChAzqEIQIFiWzIxNPiZZAS84mbeZo0iRzaCmZDWgVW2rLtp+rixWLaO6BMHECgq6SNjzTWpLyc9Vas/8nsUr/Plbeo7gY0UsAlt5utvrzUOzFVysPx6lOoXgaE8/qy0XEwWsD0OHWvALrWcE2+0nQef6VXfXu5fEpYZBjg8ElI1J+scbgt8v1Xl+/wAR5fqjAsEXtLZJu+GztW+675Hn/lN8DtcE7rxuuFr514c1LkycW/2n/ldRm1dmOlv3A4a0NxwdxHS40IUt0dlKMlib9xxMKhUvtLgN0h7TbjzGWXipY45+HIbMDu5A+0R0NO+P9w4FL4iJkrTcEPFjWoroRoDX64wqxVSDid7ZujNSf9Mvvo47U/a8P3jWaKjZm6n7sjRzoaji000rdGmoqLhfOXZnaz8Bi2TmzQdyVt+8xxAcAKXyDhlUsC+hmOFA+MhzXDeoMnA3q3mc+fxWKvR9D0fccJJ3ecBo2566D8/7V18vdqL19nnXLw16Aql+lDb/ANkwnqmH9tiKsBGYb/qP5G4A4b1skN4EUD0j9pTjcV6ph/6eI7rae+/Jz+mg5XGaS2Vhd23n0UTsbC33yKnJgpyu48vmpqbGMjsTV2grcn5Z/wCVq2lPRT1PruZF9Vc56I9CUaQAN6zeGhvr8kmzEPlcRF3WCxkp1qIxp1TKLASzEF47o92pBI4WHdb1uellNwMfkGsFLUF6crUA81YbyZzxHnd/CFcHhQwUaLcdTxJOpT+MJlFv6lvg0/8AKiUa99MwTw3a/GtEsHOWX1HtF60SO6+ly3yNviuCR3AedFEikck4kplihaugzOlKakWT6R9rg38QovHYY3cwlrhcZjRSR2g9yIxTBI5rAGuqQMq5nP8AHLirp6IathxULbwxYgtiP80bHPAOtHud/cs6ftX1cw9c0Zg747rwf5hn/UCtc9HEbRgWllN10kxFKDKZ7dP5VTu5Jxx3Nm0i1Ltj2LOhCFQL5woQUIGdQhCBAsn7W7DLdpyOfvmOcNnYcmbzWMikY4i9QGMcOT7ZFawme1tnNnj3HWPtNdq1wrRw8yOYJGq60anlzUjjXp+ZBxRQ8Lh2UFBT64pycOyla+ah8XiZWzOgcC2VpvnQt917Cc2u0I4EGhBCcR4U5m55lavKymednFxeJLcfiNn3h8FzdbXOo6JHdI4D4r1elLeX6pYOTweixvPyXkt6+K9esfy8v1Xh75P4f7T809yGUeXNKTAXJXS8GHwITWaSb/tt/vP/ABUlkWz6nrExMeC1wBB0IVZxWyXwEvgJdHWroybjmOP1bVSmInlGcR6h36Ji7HSZtB8x80SpqRYoznDhrHpkgNrPEgL9bb3GmQPI5A9Vfux3bpuG2TK6QesfhHNiDWkDeZI8NhJOQaCXN6M1Kpe2pN4OduFriKEtuDa5PAquN2o+ESsaaMnYIpBY1bvtIoOPdpXgSse6g41NXqeitZqVJL0LHsL0lY2PE79PtAeSBG4EUL5HOIjoe64k0BINiG6JXtttj7bj5H1/ZtPqo+TGe07nvEvI1uAqd60wSxSQv79nhwF2uNcuY49E/wBlBtQHVoRoKnwFQuMFqkkzvN6Ytk5hJJJDuQi4FN45MaMhaxobnmrBszY0cXed35NXOv8A2hR8WOcAGxx7jRyubamyeYfaBt3HE5e6c/6luQp7L9R5yvUk20tvxl/ft2J1jwbUr+HlYJaMONrfXJR0OIl0jI6kD5p5EZDmxg/rJt5BSZSewsWcRX64JQyEZtcP6fkuNjOu4PM/mvW9SvfbUdf+X1VRyNPPUT+0Nrd3nb8V1z+VRyIXh2Ob/wBxh+uqZT7Tjb/qR+YH5oyjrGnJ8D77R/CfBMNo7aijHfcG8iRXyFSovHbebTd325Zb3X5H6ypGPBe8eqDpHnIMG+4+AudNKrlUqKCyi7b2bm/rJnabDi3j1cZaw2a6lHPvRojb7zibDmts7A7Ffg8BBh5P3jQ5z71o6R7nuFdaF5FeShvR52VMUcc07HNloC1j82ktu5wyDruAGgN75XlUK1TWzXow0RwCEIXE7HChBQgZ1CEIECEIQAhisHHJQSMa+mW80GnSuSrPaXGYLCBoe1zpnXjhjc4vdzpvUa23tOoLcbI9IHap2DjZHA0PxU1RG05MaKb0jx90VAA1JAVT2ZCW1fM90k76F73Xc405ZDlkBQUFKKzQpSnunhFK8r06a+qKbGbhjp5C9rm4aM5RANkoOb3ipPMKRg2VifexbvCOL/hRPYnOOlPiU43DqVcVNLq/yYs7lt7RS9kNGbLPvTzu/rDP/EBLt2e0e9J4zSn8XL02IVrmlPUjgPJPSkcnXkxP7OzjX+o/mV5fCzn5kIe1nAHoK/4SDow4loY0UzNATXgBl4nyUkiGts8zYdl61p/O4fmomTDxVO64/wBJD7+RKl2YNmjRyNKnzN12RqmheYU/b2zas3m75I0oW1Fb6Z9QqftaKNrHUpQgOaSQDvtFaXvW58+Sv21Mc4ghgHds516A6AHU/XWjbaidcuG9ax1HJvAUqPyWdfx4lk9B4ZNuDi1+9yKwRrI0mhoKjmSTSo1sfgrHg9nNLmNj3g43cNGgHkq/sy7vZrTiAL6XHBXbYYfGRQbwOdKVtwOutufnWt1qrLDwXLiWmk3jP3JiHZ7LAykdBunydXipLC7JjA9p/wDcB/4gJ1g5GyMqDUG2niOq9HAtzA3f5SW+dFsNv1PLSnvvt++wk7YsbvfmHSV/zSbuzMZ/1cQP/vePzTlkTmmpc9zc6Wq3yHeHx6p5FGCKteS03sQa/BQaRLzZR4ZWsX2Nrds0x5GaT/kq/j+yDm5vmHPec4eJBWkiL+I/D5JMAgUqT1p8bKLpRfKO8L6pDr8GVf8AtRzvYxDiRwkJOuYra/4q0bC2vPhaDFYWDFxZF7YY2TDoQ0Nf0NDbNWDF7PbJm1hPEtv4EEEZqPk2ZKz9286913fb8e9+Kg7aD4bLcPEn1SL72dxmBxTC/DsiNLOZ6trXsPB7aVH4HSqnWRhtgAOgosWe+SN4lDGxzNsJYyWnpUAhwy7rhunUK6diu3YxMn2XEtEeJoSylmTNGZZX3gM21Nrgm4FWrbyprL4NChdQrbLku6EIXAsghCEAcKEFCBnUIQgQIQhAGOxOdi8VPji4NjkIZCB3nGGOoY6ps3e7zqAe/mpiNrGAmwGpJ/ElV/AzCBpiGTHyRxtBq4tZI4CtcqACtcjZP4MMX0dJfUNzaPzd1WzSgowSXB5u5cp1HKXr/ofsxxf+7FvvOs35lKNcPecTyyCSDDoHH4Dwquxtr93/AMz+QUsIqMcDEaN+fwC9bpOdfH5JJ0wba7j90fIL0InuuTuDgLnzyHhXqkQwEku7YZ/WQzK7FBxt9a/XkvYDWZDrqSeZzJSD8VU8T91un8x0+qIDA4dyy4/JVza+1Qf2cZ13S4Z1+63mL1OlDrlI7Q3iw1uT3WsybU5V1IFya2oMlE4KJrQZiasDdyIcaDvPP8xFuXUqUUluzpTS56jHaP7NgaPbdZg4DV3Wh+KruMjDGOcSTz8aKYc8yTOe7Tuj800x7BuEZ1t/uWJe1vMqdlsensqHlU8dXuyF2W6krGke0etrmvSyn8DMYnEG7Cb1/wBptlfXmeir+zMM5jwW1cwOu7PcDi7cDjzoaeI4KzMaCOo+arRemSaLUo6otMnIpi0iSFpNf3jDbIa/xiwFMwehVgwuIbI0OB+uap2xsSWksdcezzp7pHMHLK/VTeHqH13t2udMi7QkHQjMaEFb9OSqR1I8rc0XCeh9OvqS8s27XfFB94ZePDqvOHFLVt7p5HSqRlxLgL2Pmw8q6ePxXIYqXjNOMZ9n+n7vhbkp42K2B7vkcT4V/D5LhlHGnVN48Q0kA1Y7g7/8kWKdP3uvX5hLAsCT6i4K8DF8RT4I9aK0ILT9ZcfBcLA7gfy+Sf3JoJ9xwvauR8NOKrHafZUgZ6zDfvoyJI3NID2uGVK2dlQioqDShyU7iIi1psaaKOj2nunck6A/hfQ04puGqLRYpScXqj0NR7O7WbisNFiGZSNrQihDhZ7SNCHAjwUiqr6NMGY8C0l28ZZJZuG7vyOO6OmvOqtSxWsM9KnlZBCEJDOFCChAzqEIQIF4nk3WudQmgJoMzQaL2hAGJdm42GP7S928+Yuncfdb61xe5reQLqX4aKbfjt0A3Fcrd49G/PyTDbEDcLPLE1tmyExxgWDX0eKD7o3iBoKckvgcLTvv9o61/Dgtqk4uCfY87cRam9Xqx02rjU5cBmep16JZrNCaDgLGnM6Lw+SlshwGq8CUk0HX64lSKbQ7Y5rKAU58SfxQ/Ekmw8T8kiSGjmuNdQVKWCO4PbxNSchp5cOq6xoAoPlfVcBpc5n8OCTnfagzNvmfrVSSE0IYlvrCRUhoseY94eOXSvFQe3MfvO3Rk3T8An+1MYIYiTn+J90fXBU/1pIqdblU72uqcdJq+GWrnLW+EP4H2KmeyGzmz4yFjmhzAXPeDlRoqKj+bdHiq7EVqXov2MWMdiXinrBuR8dytXO6ONKfy11WFDMpI9HJKKHjuwUDMNiYogd+YWc7QscXRDoDTrRZXBJ3OFPmvoRY36QdjnD4lzgKRykyNOgcfbb1rU9HDgutWOEmiEHnZldM4rUdPrxv4KybGxQmYa503XceRHA28x0VLfUOTrA7RMEgf7ps4cRr4qxZXOiWl8Mp+IWnmwzHlF12dijvOhfQkZWzbx/RO/swFh3ToRb6PyUc5oeWSsPiMnNddteVVJxvBtYrawedl29/uehGaUfR7fj58ea87r2XjO837juH8J0Pw6ZpRkuh8Oa61wzSIMTjxDZKgjL2mOzHOnDmm8sDheMk/wALyf8Aa7MfglMZBXvA0c32XAZciNW8vzSOFx7idyVu47Q1q13TgeSf2JR7HnDbRqS2+8PaaR3xzt7Q5jyTTauAErDukAkG9Kg9f04J1tHAiUV94ey4G4OlD+SiIsTI6sRtPZo/i3iGtcOdSK+CMpLJ3gs/+eTRfRnid/ZmGsAWNMLqZb0T3RuI6llfFWhNtm4COCJkMTQ2NgDWgcB+eteacrEPSAhCEAcKEFCBnUIQgQIQhAGSbaxDHbTxbpCd5jo4mt3fZAijIPCri8mvCi9faqXPOhzr0U/6R9nNaY8QBu7x9VK4Wq2lWE8wW7oOff8AKpuq46fkOQWra4lDJi3qxUw+o4a8uv8AXgncXJNITui6HyV7ozOfT5qzyUpRwOnTAmp9kfE/p9ZL1C6veJ6dOPkmzTWgGQ+JSpdojBDTsKh6byzAAvPh0+rrkrhl9dFVe0+1an1TTfX+EcOqhVqRpxcpHShbyrTUUMdr48zSW9kG35kpKmiQgaAKq8dgOxjsWRPNVuHBsMjKRw4N4nwHEebqTlWnlnq6dONGCiuEd7EdkXYpzZHimGBucjIRm1utK5nqBfLY2MAAAAAAoALAAZALkMQa0NaA1rQAALAAZABe12hBRRCUsgmW19lx4mJ0Uoq0+bTo5p0IT1CnyRME7VdmpcFIBIN6Mk7kgHdPI/ddyPhVQUjagt8l9IY/BRzRuilaHscKFp+rHnosT7bdkpMA/fbV+GcaB+rD91/5HVVZ09O6O0Z52Yx7H7U3XfZnmxqY6882fmOfVXGCSlRrqstxujmmhb3gRp/j8lddgbY9ewPPtjuSD+Lj0OY/Ra9jca46HyjE8RtNMvMjw+fv/ZY/aH5rwyWjqZaePHPJcidbP9Ujim1yzGX68v0V/BlJdGO3S3omWPhBzyzFNCvDZgaDWvxH18Uux4cKH/KOBpYEMPii2oJJppxHHrb6zSG1ntDoJwaPjmhc0avHrWAtA1JBtzou4nDfoeH1ZTPYfAifEufI2rYA1wBHdEz63HEtaD0L68FzuGo02y3bxc6sdJo6EIWObwIQhAHChBQgZ1CEIECEIQBTvSw6mz3G4aJYHOIFd1rZmFzjwAAzOSpkWJbuAtsOtSfEGh681siz3t32XjijfioW7jR3pWtFgK3ka3SnvAZip41tW1ZQeJcFS6oOosroVQYitXHIUI5km3w/FOMOSepz+XzTDBsLg0cACa8SE9a+ns6Z/qVrZMpwHZPhxXh0uuuXik3SWrxUTtja7YW1N3ZAa/4UZSjCOWQjTlOWlLc5t3avqmGl3mob14lU9lSSSakmpNb1KSxGLL3l7zc8VZuyHYzEYyRlGOjgcA90zm0G6cvV19onSnU2zwLqvKvLbg9Da28aEN+epMdgeyJx0m/ICMNGe9p6x33GnhlvHw1qNvijDQGtADQAAAKAAZADQJDZ2BZBG2KNoaxgoAPiTzJqSeJTlRhDSjpKWWCEIUyIIQhAAkcXhmSsdHI0OY4brmkVBB4pZCAPn/t52ZOBl3RUwuqYnG9tWOP3m2HMEHjSr9n9p/Z5t413D3JAPu+67qLHzGq+ke1OwI8bh3wSWrdjwKljx7Lh+Y1BI1WA9q+w+KwBD5WB8J7vrYyS0Eezv2BaSK5imlclyWactUSclGpFxl1L1g5hoRTQ/HyS5ccws67M9ofV0hlPc91x93gDyV9E+V/rkt6jVjVjlHm69vKjPDEtotNN4WPLkm8GKAANbGjSeB0KdyvqOXLRRb4CKj3XZEGt9D5rsiMVsTfrRukuvTOl/rNTfopxQe3Ghri9jcTRp4AwxVb4GqiexGxvthcZWn1ULtw3p6x+Yba+60EE8d4C/eC03DYdkbQyNjWMFg1oDWjoBYLMu6qb0LozTsrdw+tvkVQhCpmgCEIQBwoQUIGdQhCBAhCEACRxuFbLG+KQbzHtcxw4tcCHDyJSyEAZt/8AHM8TKR4ls26e62aPdO7egdIx1C7mW35Ko7WxskEoinYYXXO64e1Sldx3suF82krd1H7a2Hh8Wz1eIibI3Mb2YPFrhdp6ELvTuJ09lwcalCFTdmD7T282NtjVxuBy58AktkdiMdjXB245oeN7flG7G1pFqZlxuKAC1PLdNk9lMHhiXQYaJjj7wbV39xqaclMqFerKs9+PQlRpRpLbn1KZ2Y9G+EwwrI0YiU0q6RoLW60jYbAVJuanmrkAuoXJJLg6t5BCEJiBCEIAEIQgAQhCABJzwte1zHAFrgWuByIIoQfBKIQBiPbD0OSM3pMA71jLn1LzR4ubMcbOtQDeobZkqr7I2nNhCIcZHJGK0aZGObT+E1GWfhVfSyb4/AxTMMc0bJGHNr2hzT4EUUqc5U5aokasI1I6ZGGf+uB0jYYQZZHGgZGN5x4kUypxVqw3YDFTtJkkZhd4eyG+tfeld8BwYD03lftk9nsLhS44fDxQl1nGNjWkjgSBlyUmu07qpLscKdpTj3Ivs1sOPBYdmHiqWtqS5xq5znElzncySeQyUohCrlkEIQgAQhCAOFCChAzqEIQIEIQgAQhCABCEIAEIQgAQhCABCEIAEIQgAQhCABCEIAEIQgAQhCABCEIAEIQgAQhCABCEIA4UIQgZ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mk-MK"/>
          </a:p>
        </p:txBody>
      </p:sp>
      <p:pic>
        <p:nvPicPr>
          <p:cNvPr id="5124" name="Picture 9" descr="http://static.independent.co.uk/s3fs-public/thumbnails/image/2014/10/05/19/Butterf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2079625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1" descr="http://www.teachersnetwork.org/images/ACF143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1628775"/>
            <a:ext cx="176212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1619250" y="1700213"/>
            <a:ext cx="0" cy="22336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43438" y="1484313"/>
            <a:ext cx="0" cy="302418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96188" y="1628775"/>
            <a:ext cx="0" cy="30241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555875" y="5516563"/>
            <a:ext cx="3887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 smtClean="0"/>
              <a:t>Simetria</a:t>
            </a:r>
            <a:r>
              <a:rPr lang="en-US" dirty="0" smtClean="0"/>
              <a:t> </a:t>
            </a:r>
            <a:r>
              <a:rPr lang="en-US" dirty="0" err="1" smtClean="0"/>
              <a:t>boshtore</a:t>
            </a:r>
            <a:endParaRPr lang="mk-MK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19250" y="3860800"/>
            <a:ext cx="1800225" cy="16557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211638" y="4508500"/>
            <a:ext cx="431800" cy="1081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1" idx="0"/>
          </p:cNvCxnSpPr>
          <p:nvPr/>
        </p:nvCxnSpPr>
        <p:spPr>
          <a:xfrm flipH="1">
            <a:off x="4500563" y="4652963"/>
            <a:ext cx="3095625" cy="863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ChangeArrowheads="1"/>
          </p:cNvSpPr>
          <p:nvPr/>
        </p:nvSpPr>
        <p:spPr bwMode="auto">
          <a:xfrm>
            <a:off x="1677988" y="2393950"/>
            <a:ext cx="252412" cy="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mk-MK"/>
          </a:p>
        </p:txBody>
      </p:sp>
      <p:grpSp>
        <p:nvGrpSpPr>
          <p:cNvPr id="1028" name="Group 11"/>
          <p:cNvGrpSpPr>
            <a:grpSpLocks/>
          </p:cNvGrpSpPr>
          <p:nvPr/>
        </p:nvGrpSpPr>
        <p:grpSpPr bwMode="auto">
          <a:xfrm>
            <a:off x="611188" y="1916113"/>
            <a:ext cx="7775575" cy="2230437"/>
            <a:chOff x="567" y="2478"/>
            <a:chExt cx="4898" cy="1405"/>
          </a:xfrm>
        </p:grpSpPr>
        <p:graphicFrame>
          <p:nvGraphicFramePr>
            <p:cNvPr id="1026" name="Object 50"/>
            <p:cNvGraphicFramePr>
              <a:graphicFrameLocks noChangeAspect="1"/>
            </p:cNvGraphicFramePr>
            <p:nvPr/>
          </p:nvGraphicFramePr>
          <p:xfrm>
            <a:off x="567" y="2478"/>
            <a:ext cx="4898" cy="1266"/>
          </p:xfrm>
          <a:graphic>
            <a:graphicData uri="http://schemas.openxmlformats.org/presentationml/2006/ole">
              <p:oleObj spid="_x0000_s1026" name="Bitmap Image" r:id="rId3" imgW="4944165" imgH="1228571" progId="PBrush">
                <p:embed/>
              </p:oleObj>
            </a:graphicData>
          </a:graphic>
        </p:graphicFrame>
        <p:sp>
          <p:nvSpPr>
            <p:cNvPr id="1029" name="Rectangle 9"/>
            <p:cNvSpPr>
              <a:spLocks noChangeArrowheads="1"/>
            </p:cNvSpPr>
            <p:nvPr/>
          </p:nvSpPr>
          <p:spPr bwMode="auto">
            <a:xfrm>
              <a:off x="2426" y="3566"/>
              <a:ext cx="894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mk-M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amesvilledewitt.org/tfiles/folder1123/symme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142984"/>
            <a:ext cx="83645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8207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dirty="0" smtClean="0"/>
              <a:t>Shembuj : figura të cilat kanë nga një simetri boshtore</a:t>
            </a:r>
            <a:endParaRPr lang="mk-MK" dirty="0"/>
          </a:p>
        </p:txBody>
      </p:sp>
      <p:pic>
        <p:nvPicPr>
          <p:cNvPr id="6148" name="Picture 5" descr="http://www.kidsmathgamesonline.com/images/pictures/math680/symmet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05263"/>
            <a:ext cx="597693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2" descr="https://encrypted-tbn1.gstatic.com/images?q=tbn:ANd9GcTxV31vLOo7HEBvAjVXuGNEK1W_Lt_nQHcyZGq0XbhYfzo46X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4365625"/>
            <a:ext cx="2519362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http://www.11plusforparents.co.uk/Maths/images/data/sym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4290982" cy="215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www.future-edge.com/blackboard/MathM3C212/images/figure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924175"/>
            <a:ext cx="34544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http://image.tutorvista.com/cms/images/40/rhombu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076700"/>
            <a:ext cx="31146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71472" y="285728"/>
            <a:ext cx="8207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dirty="0" smtClean="0"/>
              <a:t>Shembuj : figura të cilat kanë nga dy simetri boshtore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http://www.tvdsb.ca/webpages/cmacintosh/imageGallery/Math/Geometry/triangle%2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253206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http://etc.usf.edu/clipart/76000/76095/76095_square_l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196975"/>
            <a:ext cx="24479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http://www.cimt.plymouth.ac.uk/projects/mepres/book8/bk8i15/s3eg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836613"/>
            <a:ext cx="28765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12" descr="http://image.tutorvista.com/content/feed/u352/ls_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3860800"/>
            <a:ext cx="4824413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68313" y="260350"/>
            <a:ext cx="8207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q-AL" dirty="0" smtClean="0"/>
              <a:t>Shembuj : figura të cilat kanë më shumë se  dy  simetri boshtore</a:t>
            </a:r>
            <a:endParaRPr lang="mk-M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bethanygarvey.typepad.com/.a/6a00e5527e34418833014e5f798b31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88913"/>
            <a:ext cx="23145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8" descr="http://www.funnylla.com/articles-images/329/natural-symmetry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51847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6" descr="http://www.mathsisfun.com/geometry/images/flame-mirr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500438"/>
            <a:ext cx="2303463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8" descr="http://www.biblelandstudios.com/nuke/images/upload/heart%20leaf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429000"/>
            <a:ext cx="4548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-fotografija.com/galerija/pictures/big/1225818312_simetr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46450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http://www.auksarankes.lt/forumas/pics/b472094054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81075"/>
            <a:ext cx="32083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http://ivana-sovagovic.is-a-teacher.com/wp-content/uploads/2014/04/Screenshot_2014-04-23-01-31-5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644900"/>
            <a:ext cx="4125912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4" descr="https://encrypted-tbn3.gstatic.com/images?q=tbn:ANd9GcSW5WE2FPAuEH5vJ4-hZ3jZVJslA3D8ureV7r_lU3b3C94F04u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3743325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assets.worldwildlife.org/photos/2090/images/hero_small/Sumatran-Tiger-Hero.jpg?13455593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88913"/>
            <a:ext cx="4008437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grad-glina.hr/uploads/2012/04/BUBAMARA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924175"/>
            <a:ext cx="3546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http://www.znanje.org/sport/04iv02201802/slike/teren%20fudbal%20odozgo%20markir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3429000"/>
            <a:ext cx="417671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4_Solst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6297</TotalTime>
  <Words>36</Words>
  <Application>Microsoft Office PowerPoint</Application>
  <PresentationFormat>On-screen Show (4:3)</PresentationFormat>
  <Paragraphs>5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Default Design</vt:lpstr>
      <vt:lpstr>4_Solstice</vt:lpstr>
      <vt:lpstr>Bitmap Image</vt:lpstr>
      <vt:lpstr>SIMETRIA BOSHTORE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MCGO - Makedonski centar za gragansko obrazovanie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Activities in Macedonia</dc:title>
  <dc:creator>lgeorgieva</dc:creator>
  <cp:lastModifiedBy>Nimet</cp:lastModifiedBy>
  <cp:revision>536</cp:revision>
  <dcterms:created xsi:type="dcterms:W3CDTF">2008-07-16T07:59:39Z</dcterms:created>
  <dcterms:modified xsi:type="dcterms:W3CDTF">2020-03-17T21:11:37Z</dcterms:modified>
</cp:coreProperties>
</file>