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2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6" r:id="rId30"/>
    <p:sldId id="284" r:id="rId31"/>
    <p:sldId id="285" r:id="rId32"/>
    <p:sldId id="290" r:id="rId33"/>
    <p:sldId id="287" r:id="rId34"/>
    <p:sldId id="289" r:id="rId35"/>
    <p:sldId id="288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00CC00"/>
    <a:srgbClr val="00CC66"/>
    <a:srgbClr val="00E2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4660"/>
  </p:normalViewPr>
  <p:slideViewPr>
    <p:cSldViewPr snapToGrid="0">
      <p:cViewPr>
        <p:scale>
          <a:sx n="50" d="100"/>
          <a:sy n="50" d="100"/>
        </p:scale>
        <p:origin x="-194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slide" Target="slide10.xml"/><Relationship Id="rId26" Type="http://schemas.openxmlformats.org/officeDocument/2006/relationships/slide" Target="slide16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slide" Target="slide12.xml"/><Relationship Id="rId42" Type="http://schemas.openxmlformats.org/officeDocument/2006/relationships/slide" Target="slide22.xml"/><Relationship Id="rId47" Type="http://schemas.openxmlformats.org/officeDocument/2006/relationships/image" Target="../media/image23.png"/><Relationship Id="rId50" Type="http://schemas.openxmlformats.org/officeDocument/2006/relationships/slide" Target="slide32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slide" Target="slide20.xml"/><Relationship Id="rId76" Type="http://schemas.openxmlformats.org/officeDocument/2006/relationships/slide" Target="slide29.xml"/><Relationship Id="rId7" Type="http://schemas.openxmlformats.org/officeDocument/2006/relationships/image" Target="../media/image3.png"/><Relationship Id="rId71" Type="http://schemas.openxmlformats.org/officeDocument/2006/relationships/image" Target="../media/image36.png"/><Relationship Id="rId2" Type="http://schemas.openxmlformats.org/officeDocument/2006/relationships/audio" Target="../media/audio1.wav"/><Relationship Id="rId16" Type="http://schemas.openxmlformats.org/officeDocument/2006/relationships/slide" Target="slide11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slide" Target="slide17.xml"/><Relationship Id="rId32" Type="http://schemas.openxmlformats.org/officeDocument/2006/relationships/slide" Target="slide13.xml"/><Relationship Id="rId37" Type="http://schemas.openxmlformats.org/officeDocument/2006/relationships/image" Target="../media/image18.png"/><Relationship Id="rId40" Type="http://schemas.openxmlformats.org/officeDocument/2006/relationships/slide" Target="slide25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slide" Target="slide26.xml"/><Relationship Id="rId66" Type="http://schemas.openxmlformats.org/officeDocument/2006/relationships/slide" Target="slide37.xml"/><Relationship Id="rId74" Type="http://schemas.openxmlformats.org/officeDocument/2006/relationships/slide" Target="slide28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slide" Target="slide15.xml"/><Relationship Id="rId36" Type="http://schemas.openxmlformats.org/officeDocument/2006/relationships/slide" Target="slide19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slide" Target="slide6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slide" Target="slide35.xml"/><Relationship Id="rId52" Type="http://schemas.openxmlformats.org/officeDocument/2006/relationships/slide" Target="slide31.xml"/><Relationship Id="rId60" Type="http://schemas.openxmlformats.org/officeDocument/2006/relationships/slide" Target="slide23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4" Type="http://schemas.openxmlformats.org/officeDocument/2006/relationships/slide" Target="slide2.xml"/><Relationship Id="rId9" Type="http://schemas.openxmlformats.org/officeDocument/2006/relationships/image" Target="../media/image4.png"/><Relationship Id="rId14" Type="http://schemas.openxmlformats.org/officeDocument/2006/relationships/slide" Target="slide4.xml"/><Relationship Id="rId22" Type="http://schemas.openxmlformats.org/officeDocument/2006/relationships/slide" Target="slide8.xml"/><Relationship Id="rId27" Type="http://schemas.openxmlformats.org/officeDocument/2006/relationships/image" Target="../media/image13.png"/><Relationship Id="rId30" Type="http://schemas.openxmlformats.org/officeDocument/2006/relationships/slide" Target="slide14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slide" Target="slide33.xml"/><Relationship Id="rId56" Type="http://schemas.openxmlformats.org/officeDocument/2006/relationships/slide" Target="slide27.xml"/><Relationship Id="rId64" Type="http://schemas.openxmlformats.org/officeDocument/2006/relationships/image" Target="../media/image32.png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8" Type="http://schemas.openxmlformats.org/officeDocument/2006/relationships/slide" Target="slide7.xml"/><Relationship Id="rId51" Type="http://schemas.openxmlformats.org/officeDocument/2006/relationships/image" Target="../media/image25.png"/><Relationship Id="rId72" Type="http://schemas.openxmlformats.org/officeDocument/2006/relationships/slide" Target="slide21.xml"/><Relationship Id="rId3" Type="http://schemas.openxmlformats.org/officeDocument/2006/relationships/image" Target="../media/image1.png"/><Relationship Id="rId12" Type="http://schemas.openxmlformats.org/officeDocument/2006/relationships/slide" Target="slide5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slide" Target="slide18.xml"/><Relationship Id="rId46" Type="http://schemas.openxmlformats.org/officeDocument/2006/relationships/slide" Target="slide34.xml"/><Relationship Id="rId59" Type="http://schemas.openxmlformats.org/officeDocument/2006/relationships/image" Target="../media/image29.png"/><Relationship Id="rId67" Type="http://schemas.openxmlformats.org/officeDocument/2006/relationships/image" Target="../media/image34.png"/><Relationship Id="rId20" Type="http://schemas.openxmlformats.org/officeDocument/2006/relationships/slide" Target="slide9.xml"/><Relationship Id="rId41" Type="http://schemas.openxmlformats.org/officeDocument/2006/relationships/image" Target="../media/image20.png"/><Relationship Id="rId54" Type="http://schemas.openxmlformats.org/officeDocument/2006/relationships/slide" Target="slide30.xml"/><Relationship Id="rId62" Type="http://schemas.openxmlformats.org/officeDocument/2006/relationships/slide" Target="slide24.xml"/><Relationship Id="rId70" Type="http://schemas.openxmlformats.org/officeDocument/2006/relationships/slide" Target="slide36.xml"/><Relationship Id="rId75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png"/><Relationship Id="rId4" Type="http://schemas.openxmlformats.org/officeDocument/2006/relationships/image" Target="../media/image4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94"/>
          <p:cNvSpPr txBox="1"/>
          <p:nvPr/>
        </p:nvSpPr>
        <p:spPr>
          <a:xfrm>
            <a:off x="2200275" y="5898862"/>
            <a:ext cx="4743450" cy="584775"/>
          </a:xfrm>
          <a:prstGeom prst="rect">
            <a:avLst/>
          </a:prstGeom>
          <a:noFill/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SPIN THE BOTTLE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00275" y="723900"/>
            <a:ext cx="4743450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Present Continuous </a:t>
            </a:r>
            <a:b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Versus Present Simple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" name="Group 49"/>
          <p:cNvGrpSpPr>
            <a:grpSpLocks noChangeAspect="1"/>
          </p:cNvGrpSpPr>
          <p:nvPr/>
        </p:nvGrpSpPr>
        <p:grpSpPr bwMode="auto">
          <a:xfrm rot="600000">
            <a:off x="2555875" y="1412875"/>
            <a:ext cx="4003675" cy="4024313"/>
            <a:chOff x="3138049" y="1988091"/>
            <a:chExt cx="2840182" cy="2854078"/>
          </a:xfrm>
        </p:grpSpPr>
        <p:grpSp>
          <p:nvGrpSpPr>
            <p:cNvPr id="1185" name="Group 47"/>
            <p:cNvGrpSpPr>
              <a:grpSpLocks/>
            </p:cNvGrpSpPr>
            <p:nvPr/>
          </p:nvGrpSpPr>
          <p:grpSpPr bwMode="auto">
            <a:xfrm>
              <a:off x="3138049" y="1988091"/>
              <a:ext cx="2840182" cy="2854078"/>
              <a:chOff x="3138049" y="1988091"/>
              <a:chExt cx="2840182" cy="2854078"/>
            </a:xfrm>
          </p:grpSpPr>
          <p:grpSp>
            <p:nvGrpSpPr>
              <p:cNvPr id="1187" name="Group 45"/>
              <p:cNvGrpSpPr>
                <a:grpSpLocks/>
              </p:cNvGrpSpPr>
              <p:nvPr/>
            </p:nvGrpSpPr>
            <p:grpSpPr bwMode="auto">
              <a:xfrm>
                <a:off x="3151884" y="1988091"/>
                <a:ext cx="2826342" cy="2826357"/>
                <a:chOff x="3151884" y="1988091"/>
                <a:chExt cx="2826342" cy="2826357"/>
              </a:xfrm>
            </p:grpSpPr>
            <p:cxnSp>
              <p:nvCxnSpPr>
                <p:cNvPr id="63" name="Straight Arrow Connector 62"/>
                <p:cNvCxnSpPr>
                  <a:cxnSpLocks noChangeAspect="1"/>
                </p:cNvCxnSpPr>
                <p:nvPr/>
              </p:nvCxnSpPr>
              <p:spPr>
                <a:xfrm rot="10800000" flipV="1">
                  <a:off x="4557812" y="1987867"/>
                  <a:ext cx="13514" cy="2823679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>
                  <a:cxnSpLocks noChangeAspect="1"/>
                </p:cNvCxnSpPr>
                <p:nvPr/>
              </p:nvCxnSpPr>
              <p:spPr>
                <a:xfrm rot="13200000" flipV="1">
                  <a:off x="4556148" y="1987597"/>
                  <a:ext cx="13514" cy="2824805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>
                  <a:cxnSpLocks noChangeAspect="1"/>
                </p:cNvCxnSpPr>
                <p:nvPr/>
              </p:nvCxnSpPr>
              <p:spPr>
                <a:xfrm rot="12000000" flipV="1">
                  <a:off x="4557812" y="1987867"/>
                  <a:ext cx="13514" cy="2823679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>
                  <a:cxnSpLocks noChangeAspect="1"/>
                </p:cNvCxnSpPr>
                <p:nvPr/>
              </p:nvCxnSpPr>
              <p:spPr>
                <a:xfrm rot="14400000" flipV="1">
                  <a:off x="4558009" y="1987480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>
                  <a:cxnSpLocks noChangeAspect="1"/>
                </p:cNvCxnSpPr>
                <p:nvPr/>
              </p:nvCxnSpPr>
              <p:spPr>
                <a:xfrm rot="15600000" flipV="1">
                  <a:off x="4558009" y="1987480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>
                  <a:cxnSpLocks noChangeAspect="1"/>
                </p:cNvCxnSpPr>
                <p:nvPr/>
              </p:nvCxnSpPr>
              <p:spPr>
                <a:xfrm rot="16800000" flipV="1">
                  <a:off x="4558009" y="1987480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>
                  <a:cxnSpLocks noChangeAspect="1"/>
                </p:cNvCxnSpPr>
                <p:nvPr/>
              </p:nvCxnSpPr>
              <p:spPr>
                <a:xfrm rot="18000000" flipV="1">
                  <a:off x="4558009" y="1987480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cxnSpLocks noChangeAspect="1"/>
                </p:cNvCxnSpPr>
                <p:nvPr/>
              </p:nvCxnSpPr>
              <p:spPr>
                <a:xfrm rot="19200000" flipV="1">
                  <a:off x="4557812" y="1987867"/>
                  <a:ext cx="13514" cy="2823679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>
                  <a:cxnSpLocks noChangeAspect="1"/>
                </p:cNvCxnSpPr>
                <p:nvPr/>
              </p:nvCxnSpPr>
              <p:spPr>
                <a:xfrm rot="20400000" flipV="1">
                  <a:off x="4557812" y="1987867"/>
                  <a:ext cx="13514" cy="2823679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8" name="Group 46"/>
              <p:cNvGrpSpPr>
                <a:grpSpLocks/>
              </p:cNvGrpSpPr>
              <p:nvPr/>
            </p:nvGrpSpPr>
            <p:grpSpPr bwMode="auto">
              <a:xfrm>
                <a:off x="3138049" y="1988111"/>
                <a:ext cx="2840182" cy="2854058"/>
                <a:chOff x="3138049" y="796581"/>
                <a:chExt cx="2840182" cy="2854058"/>
              </a:xfrm>
            </p:grpSpPr>
            <p:cxnSp>
              <p:nvCxnSpPr>
                <p:cNvPr id="55" name="Straight Arrow Connector 54"/>
                <p:cNvCxnSpPr/>
                <p:nvPr/>
              </p:nvCxnSpPr>
              <p:spPr>
                <a:xfrm rot="1200000" flipV="1">
                  <a:off x="4544173" y="821623"/>
                  <a:ext cx="13514" cy="2825931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/>
                <p:nvPr/>
              </p:nvCxnSpPr>
              <p:spPr>
                <a:xfrm rot="2400000" flipV="1">
                  <a:off x="4554449" y="811246"/>
                  <a:ext cx="13514" cy="2827057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 rot="3600000" flipV="1">
                  <a:off x="4543385" y="807004"/>
                  <a:ext cx="14636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/>
                <p:nvPr/>
              </p:nvCxnSpPr>
              <p:spPr>
                <a:xfrm rot="6000000" flipV="1">
                  <a:off x="4558008" y="795951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 rot="4800000" flipV="1">
                  <a:off x="4558008" y="795951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rot="7200000" flipV="1">
                  <a:off x="4558008" y="795951"/>
                  <a:ext cx="13510" cy="2826668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 rot="9600000" flipV="1">
                  <a:off x="4558007" y="796320"/>
                  <a:ext cx="13514" cy="2825931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 rot="8400000" flipV="1">
                  <a:off x="4558007" y="796320"/>
                  <a:ext cx="13514" cy="2825931"/>
                </a:xfrm>
                <a:prstGeom prst="straightConnector1">
                  <a:avLst/>
                </a:prstGeom>
                <a:ln w="412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2" name="Straight Arrow Connector 51"/>
            <p:cNvCxnSpPr/>
            <p:nvPr/>
          </p:nvCxnSpPr>
          <p:spPr>
            <a:xfrm flipV="1">
              <a:off x="4556764" y="2013220"/>
              <a:ext cx="13514" cy="2825931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48"/>
          <p:cNvGrpSpPr>
            <a:grpSpLocks noChangeAspect="1"/>
          </p:cNvGrpSpPr>
          <p:nvPr/>
        </p:nvGrpSpPr>
        <p:grpSpPr bwMode="auto">
          <a:xfrm>
            <a:off x="3027363" y="1862138"/>
            <a:ext cx="3094037" cy="3109912"/>
            <a:chOff x="3138049" y="1988091"/>
            <a:chExt cx="2840182" cy="2854078"/>
          </a:xfrm>
        </p:grpSpPr>
        <p:grpSp>
          <p:nvGrpSpPr>
            <p:cNvPr id="1164" name="Group 47"/>
            <p:cNvGrpSpPr>
              <a:grpSpLocks/>
            </p:cNvGrpSpPr>
            <p:nvPr/>
          </p:nvGrpSpPr>
          <p:grpSpPr bwMode="auto">
            <a:xfrm>
              <a:off x="3138049" y="1988091"/>
              <a:ext cx="2840182" cy="2854078"/>
              <a:chOff x="3138049" y="1988091"/>
              <a:chExt cx="2840182" cy="2854078"/>
            </a:xfrm>
          </p:grpSpPr>
          <p:grpSp>
            <p:nvGrpSpPr>
              <p:cNvPr id="1166" name="Group 45"/>
              <p:cNvGrpSpPr>
                <a:grpSpLocks/>
              </p:cNvGrpSpPr>
              <p:nvPr/>
            </p:nvGrpSpPr>
            <p:grpSpPr bwMode="auto">
              <a:xfrm>
                <a:off x="3151884" y="1988091"/>
                <a:ext cx="2826342" cy="2826357"/>
                <a:chOff x="3151884" y="1988091"/>
                <a:chExt cx="2826342" cy="2826357"/>
              </a:xfrm>
            </p:grpSpPr>
            <p:cxnSp>
              <p:nvCxnSpPr>
                <p:cNvPr id="26" name="Straight Arrow Connector 25"/>
                <p:cNvCxnSpPr>
                  <a:cxnSpLocks noChangeAspect="1"/>
                </p:cNvCxnSpPr>
                <p:nvPr/>
              </p:nvCxnSpPr>
              <p:spPr>
                <a:xfrm rot="10800000" flipV="1">
                  <a:off x="4558868" y="1988091"/>
                  <a:ext cx="13116" cy="2827854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cxnSpLocks noChangeAspect="1"/>
                </p:cNvCxnSpPr>
                <p:nvPr/>
              </p:nvCxnSpPr>
              <p:spPr>
                <a:xfrm rot="13200000" flipV="1">
                  <a:off x="4558868" y="1988091"/>
                  <a:ext cx="13116" cy="2827854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cxnSpLocks noChangeAspect="1"/>
                </p:cNvCxnSpPr>
                <p:nvPr/>
              </p:nvCxnSpPr>
              <p:spPr>
                <a:xfrm rot="12000000" flipV="1">
                  <a:off x="4558868" y="1988091"/>
                  <a:ext cx="13116" cy="2827854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cxnSpLocks noChangeAspect="1"/>
                </p:cNvCxnSpPr>
                <p:nvPr/>
              </p:nvCxnSpPr>
              <p:spPr>
                <a:xfrm rot="14400000" flipV="1">
                  <a:off x="4557412" y="1987756"/>
                  <a:ext cx="14569" cy="282706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cxnSpLocks noChangeAspect="1"/>
                </p:cNvCxnSpPr>
                <p:nvPr/>
              </p:nvCxnSpPr>
              <p:spPr>
                <a:xfrm rot="15600000" flipV="1">
                  <a:off x="4557412" y="1987756"/>
                  <a:ext cx="14569" cy="282706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cxnSpLocks noChangeAspect="1"/>
                </p:cNvCxnSpPr>
                <p:nvPr/>
              </p:nvCxnSpPr>
              <p:spPr>
                <a:xfrm rot="16800000" flipV="1">
                  <a:off x="4557412" y="1987756"/>
                  <a:ext cx="14569" cy="282706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cxnSpLocks noChangeAspect="1"/>
                </p:cNvCxnSpPr>
                <p:nvPr/>
              </p:nvCxnSpPr>
              <p:spPr>
                <a:xfrm rot="18000000" flipV="1">
                  <a:off x="4557412" y="1987756"/>
                  <a:ext cx="14569" cy="282706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>
                  <a:cxnSpLocks noChangeAspect="1"/>
                </p:cNvCxnSpPr>
                <p:nvPr/>
              </p:nvCxnSpPr>
              <p:spPr>
                <a:xfrm rot="19200000" flipV="1">
                  <a:off x="4558868" y="1988091"/>
                  <a:ext cx="13116" cy="2827854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cxnSpLocks noChangeAspect="1"/>
                </p:cNvCxnSpPr>
                <p:nvPr/>
              </p:nvCxnSpPr>
              <p:spPr>
                <a:xfrm rot="20400000" flipV="1">
                  <a:off x="4558868" y="1988091"/>
                  <a:ext cx="13116" cy="2827854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7" name="Group 46"/>
              <p:cNvGrpSpPr>
                <a:grpSpLocks/>
              </p:cNvGrpSpPr>
              <p:nvPr/>
            </p:nvGrpSpPr>
            <p:grpSpPr bwMode="auto">
              <a:xfrm>
                <a:off x="3138049" y="1988111"/>
                <a:ext cx="2840182" cy="2854058"/>
                <a:chOff x="3138049" y="796581"/>
                <a:chExt cx="2840182" cy="2854058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 rot="1200000" flipV="1">
                  <a:off x="4544296" y="824242"/>
                  <a:ext cx="14573" cy="282639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rot="2400000" flipV="1">
                  <a:off x="4558868" y="811130"/>
                  <a:ext cx="13116" cy="2824940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3600000" flipV="1">
                  <a:off x="4544297" y="810795"/>
                  <a:ext cx="13113" cy="2825609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rot="6000000" flipV="1">
                  <a:off x="4558141" y="796955"/>
                  <a:ext cx="14569" cy="2825609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rot="4800000" flipV="1">
                  <a:off x="4558141" y="796955"/>
                  <a:ext cx="14569" cy="2825609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7200000" flipV="1">
                  <a:off x="4558141" y="796955"/>
                  <a:ext cx="14569" cy="2825609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rot="9600000" flipV="1">
                  <a:off x="4557412" y="796561"/>
                  <a:ext cx="14573" cy="282639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 rot="8400000" flipV="1">
                  <a:off x="4557412" y="796561"/>
                  <a:ext cx="14573" cy="2826397"/>
                </a:xfrm>
                <a:prstGeom prst="straightConnector1">
                  <a:avLst/>
                </a:prstGeom>
                <a:ln w="41275">
                  <a:solidFill>
                    <a:srgbClr val="0000CC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" name="Straight Arrow Connector 16"/>
            <p:cNvCxnSpPr/>
            <p:nvPr/>
          </p:nvCxnSpPr>
          <p:spPr>
            <a:xfrm flipV="1">
              <a:off x="4558868" y="2015772"/>
              <a:ext cx="13116" cy="2826397"/>
            </a:xfrm>
            <a:prstGeom prst="straightConnector1">
              <a:avLst/>
            </a:prstGeom>
            <a:ln w="41275">
              <a:solidFill>
                <a:srgbClr val="00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coke bott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8938" y="2062163"/>
            <a:ext cx="719137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0" descr="1 spin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32288" y="14208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2" descr="2 spin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00613" y="15446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3" descr="6 spin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37275" y="3519488"/>
            <a:ext cx="41592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84" descr="5 spin.pn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30925" y="2905125"/>
            <a:ext cx="449263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85" descr="4 spin.pn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894388" y="2295525"/>
            <a:ext cx="45085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86" descr="3 spin.png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75288" y="1752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87" descr="10 spin.pn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305300" y="4987925"/>
            <a:ext cx="4953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88" descr="9 spin.png">
            <a:hlinkClick r:id="rId18" action="ppaction://hlinksldjump"/>
          </p:cNvPr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940300" y="4908550"/>
            <a:ext cx="4079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89" descr="8 spin.png">
            <a:hlinkClick r:id="rId20" action="ppaction://hlinksldjump"/>
          </p:cNvPr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534025" y="4586288"/>
            <a:ext cx="44132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90" descr="7 spin.png">
            <a:hlinkClick r:id="rId22" action="ppaction://hlinksldjump"/>
          </p:cNvPr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980113" y="4143375"/>
            <a:ext cx="3556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91" descr="16 spin.png">
            <a:hlinkClick r:id="rId24" action="ppaction://hlinksldjump"/>
          </p:cNvPr>
          <p:cNvPicPr>
            <a:picLocks noChangeAspect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752725" y="2286000"/>
            <a:ext cx="4683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92" descr="15 spin.png">
            <a:hlinkClick r:id="rId26" action="ppaction://hlinksldjump"/>
          </p:cNvPr>
          <p:cNvPicPr>
            <a:picLocks noChangeAspect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530475" y="2854325"/>
            <a:ext cx="4921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93" descr="14 spin.png">
            <a:hlinkClick r:id="rId28" action="ppaction://hlinksldjump"/>
          </p:cNvPr>
          <p:cNvPicPr>
            <a:picLocks noChangeAspect="1"/>
          </p:cNvPicPr>
          <p:nvPr/>
        </p:nvPicPr>
        <p:blipFill>
          <a:blip r:embed="rId29"/>
          <a:srcRect/>
          <a:stretch>
            <a:fillRect/>
          </a:stretch>
        </p:blipFill>
        <p:spPr bwMode="auto">
          <a:xfrm>
            <a:off x="2498725" y="3484563"/>
            <a:ext cx="4778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94" descr="13 spin.png">
            <a:hlinkClick r:id="rId30" action="ppaction://hlinksldjump"/>
          </p:cNvPr>
          <p:cNvPicPr>
            <a:picLocks noChangeAspect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2676525" y="4127500"/>
            <a:ext cx="509588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95" descr="12 spin.png">
            <a:hlinkClick r:id="rId32" action="ppaction://hlinksldjump"/>
          </p:cNvPr>
          <p:cNvPicPr>
            <a:picLocks noChangeAspect="1"/>
          </p:cNvPicPr>
          <p:nvPr/>
        </p:nvPicPr>
        <p:blipFill>
          <a:blip r:embed="rId33"/>
          <a:srcRect/>
          <a:stretch>
            <a:fillRect/>
          </a:stretch>
        </p:blipFill>
        <p:spPr bwMode="auto">
          <a:xfrm>
            <a:off x="3049588" y="46450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96" descr="11 spin.png">
            <a:hlinkClick r:id="rId34" action="ppaction://hlinksldjump"/>
          </p:cNvPr>
          <p:cNvPicPr>
            <a:picLocks noChangeAspect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3656013" y="49625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98" descr="18 spin.png">
            <a:hlinkClick r:id="rId36" action="ppaction://hlinksldjump"/>
          </p:cNvPr>
          <p:cNvPicPr>
            <a:picLocks noChangeAspect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3679825" y="1511300"/>
            <a:ext cx="5048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99" descr="17 spin.png">
            <a:hlinkClick r:id="rId38" action="ppaction://hlinksldjump"/>
          </p:cNvPr>
          <p:cNvPicPr>
            <a:picLocks noChangeAspect="1"/>
          </p:cNvPicPr>
          <p:nvPr/>
        </p:nvPicPr>
        <p:blipFill>
          <a:blip r:embed="rId39"/>
          <a:srcRect/>
          <a:stretch>
            <a:fillRect/>
          </a:stretch>
        </p:blipFill>
        <p:spPr bwMode="auto">
          <a:xfrm>
            <a:off x="3178175" y="1843088"/>
            <a:ext cx="4381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100" descr="24 spin.png">
            <a:hlinkClick r:id="rId40" action="ppaction://hlinksldjump"/>
          </p:cNvPr>
          <p:cNvPicPr>
            <a:picLocks noChangeAspect="1"/>
          </p:cNvPicPr>
          <p:nvPr/>
        </p:nvPicPr>
        <p:blipFill>
          <a:blip r:embed="rId41"/>
          <a:srcRect/>
          <a:stretch>
            <a:fillRect/>
          </a:stretch>
        </p:blipFill>
        <p:spPr bwMode="auto">
          <a:xfrm>
            <a:off x="6453188" y="3892550"/>
            <a:ext cx="63341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0" name="Picture 103" descr="21 spin.png">
            <a:hlinkClick r:id="rId42" action="ppaction://hlinksldjump"/>
          </p:cNvPr>
          <p:cNvPicPr>
            <a:picLocks noChangeAspect="1"/>
          </p:cNvPicPr>
          <p:nvPr/>
        </p:nvPicPr>
        <p:blipFill>
          <a:blip r:embed="rId43"/>
          <a:srcRect/>
          <a:stretch>
            <a:fillRect/>
          </a:stretch>
        </p:blipFill>
        <p:spPr bwMode="auto">
          <a:xfrm>
            <a:off x="6029325" y="1657350"/>
            <a:ext cx="70326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106" descr="34 spin.png">
            <a:hlinkClick r:id="rId44" action="ppaction://hlinksldjump"/>
          </p:cNvPr>
          <p:cNvPicPr>
            <a:picLocks noChangeAspect="1"/>
          </p:cNvPicPr>
          <p:nvPr/>
        </p:nvPicPr>
        <p:blipFill>
          <a:blip r:embed="rId45"/>
          <a:srcRect/>
          <a:stretch>
            <a:fillRect/>
          </a:stretch>
        </p:blipFill>
        <p:spPr bwMode="auto">
          <a:xfrm>
            <a:off x="2444750" y="1606550"/>
            <a:ext cx="660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107" descr="33 spin.png">
            <a:hlinkClick r:id="rId46" action="ppaction://hlinksldjump"/>
          </p:cNvPr>
          <p:cNvPicPr>
            <a:picLocks noChangeAspect="1"/>
          </p:cNvPicPr>
          <p:nvPr/>
        </p:nvPicPr>
        <p:blipFill>
          <a:blip r:embed="rId47"/>
          <a:srcRect/>
          <a:stretch>
            <a:fillRect/>
          </a:stretch>
        </p:blipFill>
        <p:spPr bwMode="auto">
          <a:xfrm>
            <a:off x="2046288" y="2286000"/>
            <a:ext cx="639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108" descr="32 spin.png">
            <a:hlinkClick r:id="rId48" action="ppaction://hlinksldjump"/>
          </p:cNvPr>
          <p:cNvPicPr>
            <a:picLocks noChangeAspect="1"/>
          </p:cNvPicPr>
          <p:nvPr/>
        </p:nvPicPr>
        <p:blipFill>
          <a:blip r:embed="rId49"/>
          <a:srcRect/>
          <a:stretch>
            <a:fillRect/>
          </a:stretch>
        </p:blipFill>
        <p:spPr bwMode="auto">
          <a:xfrm>
            <a:off x="1898650" y="3084513"/>
            <a:ext cx="619125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" name="Picture 109" descr="31 spin.png">
            <a:hlinkClick r:id="rId50" action="ppaction://hlinksldjump"/>
          </p:cNvPr>
          <p:cNvPicPr>
            <a:picLocks noChangeAspect="1"/>
          </p:cNvPicPr>
          <p:nvPr/>
        </p:nvPicPr>
        <p:blipFill>
          <a:blip r:embed="rId51"/>
          <a:srcRect/>
          <a:stretch>
            <a:fillRect/>
          </a:stretch>
        </p:blipFill>
        <p:spPr bwMode="auto">
          <a:xfrm>
            <a:off x="2014538" y="3967163"/>
            <a:ext cx="62547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" name="Picture 110" descr="30 spin.png">
            <a:hlinkClick r:id="rId52" action="ppaction://hlinksldjump"/>
          </p:cNvPr>
          <p:cNvPicPr>
            <a:picLocks noChangeAspect="1"/>
          </p:cNvPicPr>
          <p:nvPr/>
        </p:nvPicPr>
        <p:blipFill>
          <a:blip r:embed="rId53"/>
          <a:srcRect/>
          <a:stretch>
            <a:fillRect/>
          </a:stretch>
        </p:blipFill>
        <p:spPr bwMode="auto">
          <a:xfrm>
            <a:off x="2382838" y="4670425"/>
            <a:ext cx="6286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6" name="Picture 111" descr="29 spin.png">
            <a:hlinkClick r:id="rId54" action="ppaction://hlinksldjump"/>
          </p:cNvPr>
          <p:cNvPicPr>
            <a:picLocks noChangeAspect="1"/>
          </p:cNvPicPr>
          <p:nvPr/>
        </p:nvPicPr>
        <p:blipFill>
          <a:blip r:embed="rId55"/>
          <a:srcRect/>
          <a:stretch>
            <a:fillRect/>
          </a:stretch>
        </p:blipFill>
        <p:spPr bwMode="auto">
          <a:xfrm>
            <a:off x="3017838" y="5195888"/>
            <a:ext cx="6143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7" name="Picture 114" descr="26 spin.png">
            <a:hlinkClick r:id="rId56" action="ppaction://hlinksldjump"/>
          </p:cNvPr>
          <p:cNvPicPr>
            <a:picLocks noChangeAspect="1"/>
          </p:cNvPicPr>
          <p:nvPr/>
        </p:nvPicPr>
        <p:blipFill>
          <a:blip r:embed="rId57"/>
          <a:srcRect/>
          <a:stretch>
            <a:fillRect/>
          </a:stretch>
        </p:blipFill>
        <p:spPr bwMode="auto">
          <a:xfrm>
            <a:off x="5407025" y="5078413"/>
            <a:ext cx="6223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8" name="Picture 115" descr="25 spin.png">
            <a:hlinkClick r:id="rId58" action="ppaction://hlinksldjump"/>
          </p:cNvPr>
          <p:cNvPicPr>
            <a:picLocks noChangeAspect="1"/>
          </p:cNvPicPr>
          <p:nvPr/>
        </p:nvPicPr>
        <p:blipFill>
          <a:blip r:embed="rId59"/>
          <a:srcRect/>
          <a:stretch>
            <a:fillRect/>
          </a:stretch>
        </p:blipFill>
        <p:spPr bwMode="auto">
          <a:xfrm>
            <a:off x="6013450" y="4630738"/>
            <a:ext cx="64135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9" name="Picture 102" descr="22 spin.png">
            <a:hlinkClick r:id="rId60" action="ppaction://hlinksldjump"/>
          </p:cNvPr>
          <p:cNvPicPr>
            <a:picLocks noChangeAspect="1"/>
          </p:cNvPicPr>
          <p:nvPr/>
        </p:nvPicPr>
        <p:blipFill>
          <a:blip r:embed="rId61"/>
          <a:srcRect/>
          <a:stretch>
            <a:fillRect/>
          </a:stretch>
        </p:blipFill>
        <p:spPr bwMode="auto">
          <a:xfrm>
            <a:off x="6475413" y="2286000"/>
            <a:ext cx="6921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0" name="Picture 101" descr="23 spin.png">
            <a:hlinkClick r:id="rId62" action="ppaction://hlinksldjump"/>
          </p:cNvPr>
          <p:cNvPicPr>
            <a:picLocks noChangeAspect="1"/>
          </p:cNvPicPr>
          <p:nvPr/>
        </p:nvPicPr>
        <p:blipFill>
          <a:blip r:embed="rId63"/>
          <a:srcRect/>
          <a:stretch>
            <a:fillRect/>
          </a:stretch>
        </p:blipFill>
        <p:spPr bwMode="auto">
          <a:xfrm>
            <a:off x="6616700" y="3117850"/>
            <a:ext cx="6302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89"/>
          <p:cNvGrpSpPr>
            <a:grpSpLocks noChangeAspect="1"/>
          </p:cNvGrpSpPr>
          <p:nvPr/>
        </p:nvGrpSpPr>
        <p:grpSpPr bwMode="auto">
          <a:xfrm>
            <a:off x="7202488" y="415925"/>
            <a:ext cx="3657600" cy="3657600"/>
            <a:chOff x="-374072" y="2183238"/>
            <a:chExt cx="2687822" cy="2818257"/>
          </a:xfrm>
        </p:grpSpPr>
        <p:sp>
          <p:nvSpPr>
            <p:cNvPr id="88" name="Freeform 87"/>
            <p:cNvSpPr/>
            <p:nvPr/>
          </p:nvSpPr>
          <p:spPr>
            <a:xfrm>
              <a:off x="-374072" y="2183238"/>
              <a:ext cx="1371909" cy="2743642"/>
            </a:xfrm>
            <a:custGeom>
              <a:avLst/>
              <a:gdLst>
                <a:gd name="connsiteX0" fmla="*/ 0 w 2743200"/>
                <a:gd name="connsiteY0" fmla="*/ 1371600 h 2743200"/>
                <a:gd name="connsiteX1" fmla="*/ 401734 w 2743200"/>
                <a:gd name="connsiteY1" fmla="*/ 401733 h 2743200"/>
                <a:gd name="connsiteX2" fmla="*/ 1371603 w 2743200"/>
                <a:gd name="connsiteY2" fmla="*/ 2 h 2743200"/>
                <a:gd name="connsiteX3" fmla="*/ 2341470 w 2743200"/>
                <a:gd name="connsiteY3" fmla="*/ 401736 h 2743200"/>
                <a:gd name="connsiteX4" fmla="*/ 2743201 w 2743200"/>
                <a:gd name="connsiteY4" fmla="*/ 1371605 h 2743200"/>
                <a:gd name="connsiteX5" fmla="*/ 2341468 w 2743200"/>
                <a:gd name="connsiteY5" fmla="*/ 2341473 h 2743200"/>
                <a:gd name="connsiteX6" fmla="*/ 1371600 w 2743200"/>
                <a:gd name="connsiteY6" fmla="*/ 2743205 h 2743200"/>
                <a:gd name="connsiteX7" fmla="*/ 401732 w 2743200"/>
                <a:gd name="connsiteY7" fmla="*/ 2341472 h 2743200"/>
                <a:gd name="connsiteX8" fmla="*/ 1 w 2743200"/>
                <a:gd name="connsiteY8" fmla="*/ 1371604 h 2743200"/>
                <a:gd name="connsiteX9" fmla="*/ 0 w 2743200"/>
                <a:gd name="connsiteY9" fmla="*/ 1371600 h 2743200"/>
                <a:gd name="connsiteX0" fmla="*/ 0 w 2904845"/>
                <a:gd name="connsiteY0" fmla="*/ 1533243 h 2904848"/>
                <a:gd name="connsiteX1" fmla="*/ 401734 w 2904845"/>
                <a:gd name="connsiteY1" fmla="*/ 563376 h 2904848"/>
                <a:gd name="connsiteX2" fmla="*/ 1371603 w 2904845"/>
                <a:gd name="connsiteY2" fmla="*/ 161645 h 2904848"/>
                <a:gd name="connsiteX3" fmla="*/ 2743201 w 2904845"/>
                <a:gd name="connsiteY3" fmla="*/ 1533248 h 2904848"/>
                <a:gd name="connsiteX4" fmla="*/ 2341468 w 2904845"/>
                <a:gd name="connsiteY4" fmla="*/ 2503116 h 2904848"/>
                <a:gd name="connsiteX5" fmla="*/ 1371600 w 2904845"/>
                <a:gd name="connsiteY5" fmla="*/ 2904848 h 2904848"/>
                <a:gd name="connsiteX6" fmla="*/ 401732 w 2904845"/>
                <a:gd name="connsiteY6" fmla="*/ 2503115 h 2904848"/>
                <a:gd name="connsiteX7" fmla="*/ 1 w 2904845"/>
                <a:gd name="connsiteY7" fmla="*/ 1533247 h 2904848"/>
                <a:gd name="connsiteX8" fmla="*/ 0 w 2904845"/>
                <a:gd name="connsiteY8" fmla="*/ 1533243 h 2904848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89959"/>
                <a:gd name="connsiteY0" fmla="*/ 1375070 h 2746675"/>
                <a:gd name="connsiteX1" fmla="*/ 401734 w 2389959"/>
                <a:gd name="connsiteY1" fmla="*/ 405203 h 2746675"/>
                <a:gd name="connsiteX2" fmla="*/ 1371603 w 2389959"/>
                <a:gd name="connsiteY2" fmla="*/ 3472 h 2746675"/>
                <a:gd name="connsiteX3" fmla="*/ 1662545 w 2389959"/>
                <a:gd name="connsiteY3" fmla="*/ 426036 h 2746675"/>
                <a:gd name="connsiteX4" fmla="*/ 2341468 w 2389959"/>
                <a:gd name="connsiteY4" fmla="*/ 2344943 h 2746675"/>
                <a:gd name="connsiteX5" fmla="*/ 1371600 w 2389959"/>
                <a:gd name="connsiteY5" fmla="*/ 2746675 h 2746675"/>
                <a:gd name="connsiteX6" fmla="*/ 401732 w 2389959"/>
                <a:gd name="connsiteY6" fmla="*/ 2344942 h 2746675"/>
                <a:gd name="connsiteX7" fmla="*/ 1 w 2389959"/>
                <a:gd name="connsiteY7" fmla="*/ 1375074 h 2746675"/>
                <a:gd name="connsiteX8" fmla="*/ 0 w 2389959"/>
                <a:gd name="connsiteY8" fmla="*/ 1375070 h 2746675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422286"/>
                <a:gd name="connsiteY0" fmla="*/ 1439725 h 2811330"/>
                <a:gd name="connsiteX1" fmla="*/ 401734 w 2422286"/>
                <a:gd name="connsiteY1" fmla="*/ 469858 h 2811330"/>
                <a:gd name="connsiteX2" fmla="*/ 1371603 w 2422286"/>
                <a:gd name="connsiteY2" fmla="*/ 68127 h 2811330"/>
                <a:gd name="connsiteX3" fmla="*/ 1856508 w 2422286"/>
                <a:gd name="connsiteY3" fmla="*/ 878618 h 2811330"/>
                <a:gd name="connsiteX4" fmla="*/ 2341468 w 2422286"/>
                <a:gd name="connsiteY4" fmla="*/ 2409598 h 2811330"/>
                <a:gd name="connsiteX5" fmla="*/ 1371600 w 2422286"/>
                <a:gd name="connsiteY5" fmla="*/ 2811330 h 2811330"/>
                <a:gd name="connsiteX6" fmla="*/ 401732 w 2422286"/>
                <a:gd name="connsiteY6" fmla="*/ 2409597 h 2811330"/>
                <a:gd name="connsiteX7" fmla="*/ 1 w 2422286"/>
                <a:gd name="connsiteY7" fmla="*/ 1439729 h 2811330"/>
                <a:gd name="connsiteX8" fmla="*/ 0 w 2422286"/>
                <a:gd name="connsiteY8" fmla="*/ 1439725 h 2811330"/>
                <a:gd name="connsiteX0" fmla="*/ 0 w 2422286"/>
                <a:gd name="connsiteY0" fmla="*/ 1439725 h 2811330"/>
                <a:gd name="connsiteX1" fmla="*/ 401734 w 2422286"/>
                <a:gd name="connsiteY1" fmla="*/ 469858 h 2811330"/>
                <a:gd name="connsiteX2" fmla="*/ 1371603 w 2422286"/>
                <a:gd name="connsiteY2" fmla="*/ 68127 h 2811330"/>
                <a:gd name="connsiteX3" fmla="*/ 1856508 w 2422286"/>
                <a:gd name="connsiteY3" fmla="*/ 878618 h 2811330"/>
                <a:gd name="connsiteX4" fmla="*/ 2341468 w 2422286"/>
                <a:gd name="connsiteY4" fmla="*/ 2409598 h 2811330"/>
                <a:gd name="connsiteX5" fmla="*/ 1371600 w 2422286"/>
                <a:gd name="connsiteY5" fmla="*/ 2811330 h 2811330"/>
                <a:gd name="connsiteX6" fmla="*/ 401732 w 2422286"/>
                <a:gd name="connsiteY6" fmla="*/ 2409597 h 2811330"/>
                <a:gd name="connsiteX7" fmla="*/ 1 w 2422286"/>
                <a:gd name="connsiteY7" fmla="*/ 1439729 h 2811330"/>
                <a:gd name="connsiteX8" fmla="*/ 0 w 2422286"/>
                <a:gd name="connsiteY8" fmla="*/ 1439725 h 2811330"/>
                <a:gd name="connsiteX0" fmla="*/ 0 w 2426904"/>
                <a:gd name="connsiteY0" fmla="*/ 1439725 h 2811330"/>
                <a:gd name="connsiteX1" fmla="*/ 401734 w 2426904"/>
                <a:gd name="connsiteY1" fmla="*/ 469858 h 2811330"/>
                <a:gd name="connsiteX2" fmla="*/ 1371603 w 2426904"/>
                <a:gd name="connsiteY2" fmla="*/ 68127 h 2811330"/>
                <a:gd name="connsiteX3" fmla="*/ 1884217 w 2426904"/>
                <a:gd name="connsiteY3" fmla="*/ 878618 h 2811330"/>
                <a:gd name="connsiteX4" fmla="*/ 2341468 w 2426904"/>
                <a:gd name="connsiteY4" fmla="*/ 2409598 h 2811330"/>
                <a:gd name="connsiteX5" fmla="*/ 1371600 w 2426904"/>
                <a:gd name="connsiteY5" fmla="*/ 2811330 h 2811330"/>
                <a:gd name="connsiteX6" fmla="*/ 401732 w 2426904"/>
                <a:gd name="connsiteY6" fmla="*/ 2409597 h 2811330"/>
                <a:gd name="connsiteX7" fmla="*/ 1 w 2426904"/>
                <a:gd name="connsiteY7" fmla="*/ 1439729 h 2811330"/>
                <a:gd name="connsiteX8" fmla="*/ 0 w 2426904"/>
                <a:gd name="connsiteY8" fmla="*/ 1439725 h 2811330"/>
                <a:gd name="connsiteX0" fmla="*/ 0 w 2426904"/>
                <a:gd name="connsiteY0" fmla="*/ 1439725 h 2811330"/>
                <a:gd name="connsiteX1" fmla="*/ 401734 w 2426904"/>
                <a:gd name="connsiteY1" fmla="*/ 469858 h 2811330"/>
                <a:gd name="connsiteX2" fmla="*/ 1371603 w 2426904"/>
                <a:gd name="connsiteY2" fmla="*/ 68127 h 2811330"/>
                <a:gd name="connsiteX3" fmla="*/ 1884217 w 2426904"/>
                <a:gd name="connsiteY3" fmla="*/ 878618 h 2811330"/>
                <a:gd name="connsiteX4" fmla="*/ 2341468 w 2426904"/>
                <a:gd name="connsiteY4" fmla="*/ 2409598 h 2811330"/>
                <a:gd name="connsiteX5" fmla="*/ 1371600 w 2426904"/>
                <a:gd name="connsiteY5" fmla="*/ 2811330 h 2811330"/>
                <a:gd name="connsiteX6" fmla="*/ 401732 w 2426904"/>
                <a:gd name="connsiteY6" fmla="*/ 2409597 h 2811330"/>
                <a:gd name="connsiteX7" fmla="*/ 1 w 2426904"/>
                <a:gd name="connsiteY7" fmla="*/ 1439729 h 2811330"/>
                <a:gd name="connsiteX8" fmla="*/ 0 w 2426904"/>
                <a:gd name="connsiteY8" fmla="*/ 1439725 h 2811330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17525 h 3044598"/>
                <a:gd name="connsiteX1" fmla="*/ 401734 w 2355323"/>
                <a:gd name="connsiteY1" fmla="*/ 647658 h 3044598"/>
                <a:gd name="connsiteX2" fmla="*/ 1371603 w 2355323"/>
                <a:gd name="connsiteY2" fmla="*/ 245927 h 3044598"/>
                <a:gd name="connsiteX3" fmla="*/ 2133599 w 2355323"/>
                <a:gd name="connsiteY3" fmla="*/ 2123218 h 3044598"/>
                <a:gd name="connsiteX4" fmla="*/ 2355323 w 2355323"/>
                <a:gd name="connsiteY4" fmla="*/ 2587398 h 3044598"/>
                <a:gd name="connsiteX5" fmla="*/ 1371600 w 2355323"/>
                <a:gd name="connsiteY5" fmla="*/ 2989130 h 3044598"/>
                <a:gd name="connsiteX6" fmla="*/ 401732 w 2355323"/>
                <a:gd name="connsiteY6" fmla="*/ 2587397 h 3044598"/>
                <a:gd name="connsiteX7" fmla="*/ 1 w 2355323"/>
                <a:gd name="connsiteY7" fmla="*/ 1617529 h 3044598"/>
                <a:gd name="connsiteX8" fmla="*/ 0 w 2355323"/>
                <a:gd name="connsiteY8" fmla="*/ 1617525 h 3044598"/>
                <a:gd name="connsiteX0" fmla="*/ 0 w 2355323"/>
                <a:gd name="connsiteY0" fmla="*/ 1617525 h 3044598"/>
                <a:gd name="connsiteX1" fmla="*/ 401734 w 2355323"/>
                <a:gd name="connsiteY1" fmla="*/ 647658 h 3044598"/>
                <a:gd name="connsiteX2" fmla="*/ 1371603 w 2355323"/>
                <a:gd name="connsiteY2" fmla="*/ 245927 h 3044598"/>
                <a:gd name="connsiteX3" fmla="*/ 2133599 w 2355323"/>
                <a:gd name="connsiteY3" fmla="*/ 2123218 h 3044598"/>
                <a:gd name="connsiteX4" fmla="*/ 2355323 w 2355323"/>
                <a:gd name="connsiteY4" fmla="*/ 2587398 h 3044598"/>
                <a:gd name="connsiteX5" fmla="*/ 1371600 w 2355323"/>
                <a:gd name="connsiteY5" fmla="*/ 2989130 h 3044598"/>
                <a:gd name="connsiteX6" fmla="*/ 401732 w 2355323"/>
                <a:gd name="connsiteY6" fmla="*/ 2587397 h 3044598"/>
                <a:gd name="connsiteX7" fmla="*/ 1 w 2355323"/>
                <a:gd name="connsiteY7" fmla="*/ 1617529 h 3044598"/>
                <a:gd name="connsiteX8" fmla="*/ 0 w 2355323"/>
                <a:gd name="connsiteY8" fmla="*/ 1617525 h 3044598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1745672 w 2355323"/>
                <a:gd name="connsiteY3" fmla="*/ 975598 h 2880652"/>
                <a:gd name="connsiteX4" fmla="*/ 2133599 w 2355323"/>
                <a:gd name="connsiteY4" fmla="*/ 1959272 h 2880652"/>
                <a:gd name="connsiteX5" fmla="*/ 2355323 w 2355323"/>
                <a:gd name="connsiteY5" fmla="*/ 2423452 h 2880652"/>
                <a:gd name="connsiteX6" fmla="*/ 1371600 w 2355323"/>
                <a:gd name="connsiteY6" fmla="*/ 2825184 h 2880652"/>
                <a:gd name="connsiteX7" fmla="*/ 401732 w 2355323"/>
                <a:gd name="connsiteY7" fmla="*/ 2423451 h 2880652"/>
                <a:gd name="connsiteX8" fmla="*/ 1 w 2355323"/>
                <a:gd name="connsiteY8" fmla="*/ 1453583 h 2880652"/>
                <a:gd name="connsiteX9" fmla="*/ 0 w 2355323"/>
                <a:gd name="connsiteY9" fmla="*/ 1453579 h 2880652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2133599 w 2355323"/>
                <a:gd name="connsiteY3" fmla="*/ 1959272 h 2880652"/>
                <a:gd name="connsiteX4" fmla="*/ 2355323 w 2355323"/>
                <a:gd name="connsiteY4" fmla="*/ 2423452 h 2880652"/>
                <a:gd name="connsiteX5" fmla="*/ 1371600 w 2355323"/>
                <a:gd name="connsiteY5" fmla="*/ 2825184 h 2880652"/>
                <a:gd name="connsiteX6" fmla="*/ 401732 w 2355323"/>
                <a:gd name="connsiteY6" fmla="*/ 2423451 h 2880652"/>
                <a:gd name="connsiteX7" fmla="*/ 1 w 2355323"/>
                <a:gd name="connsiteY7" fmla="*/ 1453583 h 2880652"/>
                <a:gd name="connsiteX8" fmla="*/ 0 w 2355323"/>
                <a:gd name="connsiteY8" fmla="*/ 1453579 h 2880652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2355323 w 2355323"/>
                <a:gd name="connsiteY3" fmla="*/ 2423452 h 2880652"/>
                <a:gd name="connsiteX4" fmla="*/ 1371600 w 2355323"/>
                <a:gd name="connsiteY4" fmla="*/ 2825184 h 2880652"/>
                <a:gd name="connsiteX5" fmla="*/ 401732 w 2355323"/>
                <a:gd name="connsiteY5" fmla="*/ 2423451 h 2880652"/>
                <a:gd name="connsiteX6" fmla="*/ 1 w 2355323"/>
                <a:gd name="connsiteY6" fmla="*/ 1453583 h 2880652"/>
                <a:gd name="connsiteX7" fmla="*/ 0 w 2355323"/>
                <a:gd name="connsiteY7" fmla="*/ 1453579 h 2880652"/>
                <a:gd name="connsiteX0" fmla="*/ 0 w 1371603"/>
                <a:gd name="connsiteY0" fmla="*/ 1453579 h 2825184"/>
                <a:gd name="connsiteX1" fmla="*/ 401734 w 1371603"/>
                <a:gd name="connsiteY1" fmla="*/ 483712 h 2825184"/>
                <a:gd name="connsiteX2" fmla="*/ 1371603 w 1371603"/>
                <a:gd name="connsiteY2" fmla="*/ 81981 h 2825184"/>
                <a:gd name="connsiteX3" fmla="*/ 1371600 w 1371603"/>
                <a:gd name="connsiteY3" fmla="*/ 2825184 h 2825184"/>
                <a:gd name="connsiteX4" fmla="*/ 401732 w 1371603"/>
                <a:gd name="connsiteY4" fmla="*/ 2423451 h 2825184"/>
                <a:gd name="connsiteX5" fmla="*/ 1 w 1371603"/>
                <a:gd name="connsiteY5" fmla="*/ 1453583 h 2825184"/>
                <a:gd name="connsiteX6" fmla="*/ 0 w 1371603"/>
                <a:gd name="connsiteY6" fmla="*/ 1453579 h 282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3" h="2825184">
                  <a:moveTo>
                    <a:pt x="0" y="1453579"/>
                  </a:moveTo>
                  <a:cubicBezTo>
                    <a:pt x="0" y="1089808"/>
                    <a:pt x="144508" y="740936"/>
                    <a:pt x="401734" y="483712"/>
                  </a:cubicBezTo>
                  <a:cubicBezTo>
                    <a:pt x="658959" y="226487"/>
                    <a:pt x="1147613" y="0"/>
                    <a:pt x="1371603" y="81981"/>
                  </a:cubicBezTo>
                  <a:lnTo>
                    <a:pt x="1371600" y="2825184"/>
                  </a:lnTo>
                  <a:cubicBezTo>
                    <a:pt x="1046002" y="2825184"/>
                    <a:pt x="658957" y="2680676"/>
                    <a:pt x="401732" y="2423451"/>
                  </a:cubicBezTo>
                  <a:cubicBezTo>
                    <a:pt x="144507" y="2166226"/>
                    <a:pt x="0" y="1817354"/>
                    <a:pt x="1" y="1453583"/>
                  </a:cubicBezTo>
                  <a:cubicBezTo>
                    <a:pt x="1" y="1453582"/>
                    <a:pt x="0" y="1453580"/>
                    <a:pt x="0" y="1453579"/>
                  </a:cubicBezTo>
                  <a:close/>
                </a:path>
              </a:pathLst>
            </a:custGeom>
            <a:solidFill>
              <a:srgbClr val="0000CC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 rot="10800000">
              <a:off x="941841" y="2257854"/>
              <a:ext cx="1371909" cy="2743641"/>
            </a:xfrm>
            <a:custGeom>
              <a:avLst/>
              <a:gdLst>
                <a:gd name="connsiteX0" fmla="*/ 0 w 2743200"/>
                <a:gd name="connsiteY0" fmla="*/ 1371600 h 2743200"/>
                <a:gd name="connsiteX1" fmla="*/ 401734 w 2743200"/>
                <a:gd name="connsiteY1" fmla="*/ 401733 h 2743200"/>
                <a:gd name="connsiteX2" fmla="*/ 1371603 w 2743200"/>
                <a:gd name="connsiteY2" fmla="*/ 2 h 2743200"/>
                <a:gd name="connsiteX3" fmla="*/ 2341470 w 2743200"/>
                <a:gd name="connsiteY3" fmla="*/ 401736 h 2743200"/>
                <a:gd name="connsiteX4" fmla="*/ 2743201 w 2743200"/>
                <a:gd name="connsiteY4" fmla="*/ 1371605 h 2743200"/>
                <a:gd name="connsiteX5" fmla="*/ 2341468 w 2743200"/>
                <a:gd name="connsiteY5" fmla="*/ 2341473 h 2743200"/>
                <a:gd name="connsiteX6" fmla="*/ 1371600 w 2743200"/>
                <a:gd name="connsiteY6" fmla="*/ 2743205 h 2743200"/>
                <a:gd name="connsiteX7" fmla="*/ 401732 w 2743200"/>
                <a:gd name="connsiteY7" fmla="*/ 2341472 h 2743200"/>
                <a:gd name="connsiteX8" fmla="*/ 1 w 2743200"/>
                <a:gd name="connsiteY8" fmla="*/ 1371604 h 2743200"/>
                <a:gd name="connsiteX9" fmla="*/ 0 w 2743200"/>
                <a:gd name="connsiteY9" fmla="*/ 1371600 h 2743200"/>
                <a:gd name="connsiteX0" fmla="*/ 0 w 2904845"/>
                <a:gd name="connsiteY0" fmla="*/ 1533243 h 2904848"/>
                <a:gd name="connsiteX1" fmla="*/ 401734 w 2904845"/>
                <a:gd name="connsiteY1" fmla="*/ 563376 h 2904848"/>
                <a:gd name="connsiteX2" fmla="*/ 1371603 w 2904845"/>
                <a:gd name="connsiteY2" fmla="*/ 161645 h 2904848"/>
                <a:gd name="connsiteX3" fmla="*/ 2743201 w 2904845"/>
                <a:gd name="connsiteY3" fmla="*/ 1533248 h 2904848"/>
                <a:gd name="connsiteX4" fmla="*/ 2341468 w 2904845"/>
                <a:gd name="connsiteY4" fmla="*/ 2503116 h 2904848"/>
                <a:gd name="connsiteX5" fmla="*/ 1371600 w 2904845"/>
                <a:gd name="connsiteY5" fmla="*/ 2904848 h 2904848"/>
                <a:gd name="connsiteX6" fmla="*/ 401732 w 2904845"/>
                <a:gd name="connsiteY6" fmla="*/ 2503115 h 2904848"/>
                <a:gd name="connsiteX7" fmla="*/ 1 w 2904845"/>
                <a:gd name="connsiteY7" fmla="*/ 1533247 h 2904848"/>
                <a:gd name="connsiteX8" fmla="*/ 0 w 2904845"/>
                <a:gd name="connsiteY8" fmla="*/ 1533243 h 2904848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89959"/>
                <a:gd name="connsiteY0" fmla="*/ 1375070 h 2746675"/>
                <a:gd name="connsiteX1" fmla="*/ 401734 w 2389959"/>
                <a:gd name="connsiteY1" fmla="*/ 405203 h 2746675"/>
                <a:gd name="connsiteX2" fmla="*/ 1371603 w 2389959"/>
                <a:gd name="connsiteY2" fmla="*/ 3472 h 2746675"/>
                <a:gd name="connsiteX3" fmla="*/ 1662545 w 2389959"/>
                <a:gd name="connsiteY3" fmla="*/ 426036 h 2746675"/>
                <a:gd name="connsiteX4" fmla="*/ 2341468 w 2389959"/>
                <a:gd name="connsiteY4" fmla="*/ 2344943 h 2746675"/>
                <a:gd name="connsiteX5" fmla="*/ 1371600 w 2389959"/>
                <a:gd name="connsiteY5" fmla="*/ 2746675 h 2746675"/>
                <a:gd name="connsiteX6" fmla="*/ 401732 w 2389959"/>
                <a:gd name="connsiteY6" fmla="*/ 2344942 h 2746675"/>
                <a:gd name="connsiteX7" fmla="*/ 1 w 2389959"/>
                <a:gd name="connsiteY7" fmla="*/ 1375074 h 2746675"/>
                <a:gd name="connsiteX8" fmla="*/ 0 w 2389959"/>
                <a:gd name="connsiteY8" fmla="*/ 1375070 h 2746675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422286"/>
                <a:gd name="connsiteY0" fmla="*/ 1439725 h 2811330"/>
                <a:gd name="connsiteX1" fmla="*/ 401734 w 2422286"/>
                <a:gd name="connsiteY1" fmla="*/ 469858 h 2811330"/>
                <a:gd name="connsiteX2" fmla="*/ 1371603 w 2422286"/>
                <a:gd name="connsiteY2" fmla="*/ 68127 h 2811330"/>
                <a:gd name="connsiteX3" fmla="*/ 1856508 w 2422286"/>
                <a:gd name="connsiteY3" fmla="*/ 878618 h 2811330"/>
                <a:gd name="connsiteX4" fmla="*/ 2341468 w 2422286"/>
                <a:gd name="connsiteY4" fmla="*/ 2409598 h 2811330"/>
                <a:gd name="connsiteX5" fmla="*/ 1371600 w 2422286"/>
                <a:gd name="connsiteY5" fmla="*/ 2811330 h 2811330"/>
                <a:gd name="connsiteX6" fmla="*/ 401732 w 2422286"/>
                <a:gd name="connsiteY6" fmla="*/ 2409597 h 2811330"/>
                <a:gd name="connsiteX7" fmla="*/ 1 w 2422286"/>
                <a:gd name="connsiteY7" fmla="*/ 1439729 h 2811330"/>
                <a:gd name="connsiteX8" fmla="*/ 0 w 2422286"/>
                <a:gd name="connsiteY8" fmla="*/ 1439725 h 2811330"/>
                <a:gd name="connsiteX0" fmla="*/ 0 w 2422286"/>
                <a:gd name="connsiteY0" fmla="*/ 1439725 h 2811330"/>
                <a:gd name="connsiteX1" fmla="*/ 401734 w 2422286"/>
                <a:gd name="connsiteY1" fmla="*/ 469858 h 2811330"/>
                <a:gd name="connsiteX2" fmla="*/ 1371603 w 2422286"/>
                <a:gd name="connsiteY2" fmla="*/ 68127 h 2811330"/>
                <a:gd name="connsiteX3" fmla="*/ 1856508 w 2422286"/>
                <a:gd name="connsiteY3" fmla="*/ 878618 h 2811330"/>
                <a:gd name="connsiteX4" fmla="*/ 2341468 w 2422286"/>
                <a:gd name="connsiteY4" fmla="*/ 2409598 h 2811330"/>
                <a:gd name="connsiteX5" fmla="*/ 1371600 w 2422286"/>
                <a:gd name="connsiteY5" fmla="*/ 2811330 h 2811330"/>
                <a:gd name="connsiteX6" fmla="*/ 401732 w 2422286"/>
                <a:gd name="connsiteY6" fmla="*/ 2409597 h 2811330"/>
                <a:gd name="connsiteX7" fmla="*/ 1 w 2422286"/>
                <a:gd name="connsiteY7" fmla="*/ 1439729 h 2811330"/>
                <a:gd name="connsiteX8" fmla="*/ 0 w 2422286"/>
                <a:gd name="connsiteY8" fmla="*/ 1439725 h 2811330"/>
                <a:gd name="connsiteX0" fmla="*/ 0 w 2426904"/>
                <a:gd name="connsiteY0" fmla="*/ 1439725 h 2811330"/>
                <a:gd name="connsiteX1" fmla="*/ 401734 w 2426904"/>
                <a:gd name="connsiteY1" fmla="*/ 469858 h 2811330"/>
                <a:gd name="connsiteX2" fmla="*/ 1371603 w 2426904"/>
                <a:gd name="connsiteY2" fmla="*/ 68127 h 2811330"/>
                <a:gd name="connsiteX3" fmla="*/ 1884217 w 2426904"/>
                <a:gd name="connsiteY3" fmla="*/ 878618 h 2811330"/>
                <a:gd name="connsiteX4" fmla="*/ 2341468 w 2426904"/>
                <a:gd name="connsiteY4" fmla="*/ 2409598 h 2811330"/>
                <a:gd name="connsiteX5" fmla="*/ 1371600 w 2426904"/>
                <a:gd name="connsiteY5" fmla="*/ 2811330 h 2811330"/>
                <a:gd name="connsiteX6" fmla="*/ 401732 w 2426904"/>
                <a:gd name="connsiteY6" fmla="*/ 2409597 h 2811330"/>
                <a:gd name="connsiteX7" fmla="*/ 1 w 2426904"/>
                <a:gd name="connsiteY7" fmla="*/ 1439729 h 2811330"/>
                <a:gd name="connsiteX8" fmla="*/ 0 w 2426904"/>
                <a:gd name="connsiteY8" fmla="*/ 1439725 h 2811330"/>
                <a:gd name="connsiteX0" fmla="*/ 0 w 2426904"/>
                <a:gd name="connsiteY0" fmla="*/ 1439725 h 2811330"/>
                <a:gd name="connsiteX1" fmla="*/ 401734 w 2426904"/>
                <a:gd name="connsiteY1" fmla="*/ 469858 h 2811330"/>
                <a:gd name="connsiteX2" fmla="*/ 1371603 w 2426904"/>
                <a:gd name="connsiteY2" fmla="*/ 68127 h 2811330"/>
                <a:gd name="connsiteX3" fmla="*/ 1884217 w 2426904"/>
                <a:gd name="connsiteY3" fmla="*/ 878618 h 2811330"/>
                <a:gd name="connsiteX4" fmla="*/ 2341468 w 2426904"/>
                <a:gd name="connsiteY4" fmla="*/ 2409598 h 2811330"/>
                <a:gd name="connsiteX5" fmla="*/ 1371600 w 2426904"/>
                <a:gd name="connsiteY5" fmla="*/ 2811330 h 2811330"/>
                <a:gd name="connsiteX6" fmla="*/ 401732 w 2426904"/>
                <a:gd name="connsiteY6" fmla="*/ 2409597 h 2811330"/>
                <a:gd name="connsiteX7" fmla="*/ 1 w 2426904"/>
                <a:gd name="connsiteY7" fmla="*/ 1439729 h 2811330"/>
                <a:gd name="connsiteX8" fmla="*/ 0 w 2426904"/>
                <a:gd name="connsiteY8" fmla="*/ 1439725 h 2811330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41468"/>
                <a:gd name="connsiteY0" fmla="*/ 1694888 h 3121961"/>
                <a:gd name="connsiteX1" fmla="*/ 401734 w 2341468"/>
                <a:gd name="connsiteY1" fmla="*/ 725021 h 3121961"/>
                <a:gd name="connsiteX2" fmla="*/ 1371603 w 2341468"/>
                <a:gd name="connsiteY2" fmla="*/ 323290 h 3121961"/>
                <a:gd name="connsiteX3" fmla="*/ 2341468 w 2341468"/>
                <a:gd name="connsiteY3" fmla="*/ 2664761 h 3121961"/>
                <a:gd name="connsiteX4" fmla="*/ 1371600 w 2341468"/>
                <a:gd name="connsiteY4" fmla="*/ 3066493 h 3121961"/>
                <a:gd name="connsiteX5" fmla="*/ 401732 w 2341468"/>
                <a:gd name="connsiteY5" fmla="*/ 2664760 h 3121961"/>
                <a:gd name="connsiteX6" fmla="*/ 1 w 2341468"/>
                <a:gd name="connsiteY6" fmla="*/ 1694892 h 3121961"/>
                <a:gd name="connsiteX7" fmla="*/ 0 w 2341468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94888 h 3121961"/>
                <a:gd name="connsiteX1" fmla="*/ 401734 w 2355323"/>
                <a:gd name="connsiteY1" fmla="*/ 725021 h 3121961"/>
                <a:gd name="connsiteX2" fmla="*/ 1371603 w 2355323"/>
                <a:gd name="connsiteY2" fmla="*/ 323290 h 3121961"/>
                <a:gd name="connsiteX3" fmla="*/ 2355323 w 2355323"/>
                <a:gd name="connsiteY3" fmla="*/ 2664761 h 3121961"/>
                <a:gd name="connsiteX4" fmla="*/ 1371600 w 2355323"/>
                <a:gd name="connsiteY4" fmla="*/ 3066493 h 3121961"/>
                <a:gd name="connsiteX5" fmla="*/ 401732 w 2355323"/>
                <a:gd name="connsiteY5" fmla="*/ 2664760 h 3121961"/>
                <a:gd name="connsiteX6" fmla="*/ 1 w 2355323"/>
                <a:gd name="connsiteY6" fmla="*/ 1694892 h 3121961"/>
                <a:gd name="connsiteX7" fmla="*/ 0 w 2355323"/>
                <a:gd name="connsiteY7" fmla="*/ 1694888 h 3121961"/>
                <a:gd name="connsiteX0" fmla="*/ 0 w 2355323"/>
                <a:gd name="connsiteY0" fmla="*/ 1617525 h 3044598"/>
                <a:gd name="connsiteX1" fmla="*/ 401734 w 2355323"/>
                <a:gd name="connsiteY1" fmla="*/ 647658 h 3044598"/>
                <a:gd name="connsiteX2" fmla="*/ 1371603 w 2355323"/>
                <a:gd name="connsiteY2" fmla="*/ 245927 h 3044598"/>
                <a:gd name="connsiteX3" fmla="*/ 2133599 w 2355323"/>
                <a:gd name="connsiteY3" fmla="*/ 2123218 h 3044598"/>
                <a:gd name="connsiteX4" fmla="*/ 2355323 w 2355323"/>
                <a:gd name="connsiteY4" fmla="*/ 2587398 h 3044598"/>
                <a:gd name="connsiteX5" fmla="*/ 1371600 w 2355323"/>
                <a:gd name="connsiteY5" fmla="*/ 2989130 h 3044598"/>
                <a:gd name="connsiteX6" fmla="*/ 401732 w 2355323"/>
                <a:gd name="connsiteY6" fmla="*/ 2587397 h 3044598"/>
                <a:gd name="connsiteX7" fmla="*/ 1 w 2355323"/>
                <a:gd name="connsiteY7" fmla="*/ 1617529 h 3044598"/>
                <a:gd name="connsiteX8" fmla="*/ 0 w 2355323"/>
                <a:gd name="connsiteY8" fmla="*/ 1617525 h 3044598"/>
                <a:gd name="connsiteX0" fmla="*/ 0 w 2355323"/>
                <a:gd name="connsiteY0" fmla="*/ 1617525 h 3044598"/>
                <a:gd name="connsiteX1" fmla="*/ 401734 w 2355323"/>
                <a:gd name="connsiteY1" fmla="*/ 647658 h 3044598"/>
                <a:gd name="connsiteX2" fmla="*/ 1371603 w 2355323"/>
                <a:gd name="connsiteY2" fmla="*/ 245927 h 3044598"/>
                <a:gd name="connsiteX3" fmla="*/ 2133599 w 2355323"/>
                <a:gd name="connsiteY3" fmla="*/ 2123218 h 3044598"/>
                <a:gd name="connsiteX4" fmla="*/ 2355323 w 2355323"/>
                <a:gd name="connsiteY4" fmla="*/ 2587398 h 3044598"/>
                <a:gd name="connsiteX5" fmla="*/ 1371600 w 2355323"/>
                <a:gd name="connsiteY5" fmla="*/ 2989130 h 3044598"/>
                <a:gd name="connsiteX6" fmla="*/ 401732 w 2355323"/>
                <a:gd name="connsiteY6" fmla="*/ 2587397 h 3044598"/>
                <a:gd name="connsiteX7" fmla="*/ 1 w 2355323"/>
                <a:gd name="connsiteY7" fmla="*/ 1617529 h 3044598"/>
                <a:gd name="connsiteX8" fmla="*/ 0 w 2355323"/>
                <a:gd name="connsiteY8" fmla="*/ 1617525 h 3044598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1745672 w 2355323"/>
                <a:gd name="connsiteY3" fmla="*/ 975598 h 2880652"/>
                <a:gd name="connsiteX4" fmla="*/ 2133599 w 2355323"/>
                <a:gd name="connsiteY4" fmla="*/ 1959272 h 2880652"/>
                <a:gd name="connsiteX5" fmla="*/ 2355323 w 2355323"/>
                <a:gd name="connsiteY5" fmla="*/ 2423452 h 2880652"/>
                <a:gd name="connsiteX6" fmla="*/ 1371600 w 2355323"/>
                <a:gd name="connsiteY6" fmla="*/ 2825184 h 2880652"/>
                <a:gd name="connsiteX7" fmla="*/ 401732 w 2355323"/>
                <a:gd name="connsiteY7" fmla="*/ 2423451 h 2880652"/>
                <a:gd name="connsiteX8" fmla="*/ 1 w 2355323"/>
                <a:gd name="connsiteY8" fmla="*/ 1453583 h 2880652"/>
                <a:gd name="connsiteX9" fmla="*/ 0 w 2355323"/>
                <a:gd name="connsiteY9" fmla="*/ 1453579 h 2880652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2133599 w 2355323"/>
                <a:gd name="connsiteY3" fmla="*/ 1959272 h 2880652"/>
                <a:gd name="connsiteX4" fmla="*/ 2355323 w 2355323"/>
                <a:gd name="connsiteY4" fmla="*/ 2423452 h 2880652"/>
                <a:gd name="connsiteX5" fmla="*/ 1371600 w 2355323"/>
                <a:gd name="connsiteY5" fmla="*/ 2825184 h 2880652"/>
                <a:gd name="connsiteX6" fmla="*/ 401732 w 2355323"/>
                <a:gd name="connsiteY6" fmla="*/ 2423451 h 2880652"/>
                <a:gd name="connsiteX7" fmla="*/ 1 w 2355323"/>
                <a:gd name="connsiteY7" fmla="*/ 1453583 h 2880652"/>
                <a:gd name="connsiteX8" fmla="*/ 0 w 2355323"/>
                <a:gd name="connsiteY8" fmla="*/ 1453579 h 2880652"/>
                <a:gd name="connsiteX0" fmla="*/ 0 w 2355323"/>
                <a:gd name="connsiteY0" fmla="*/ 1453579 h 2880652"/>
                <a:gd name="connsiteX1" fmla="*/ 401734 w 2355323"/>
                <a:gd name="connsiteY1" fmla="*/ 483712 h 2880652"/>
                <a:gd name="connsiteX2" fmla="*/ 1371603 w 2355323"/>
                <a:gd name="connsiteY2" fmla="*/ 81981 h 2880652"/>
                <a:gd name="connsiteX3" fmla="*/ 2355323 w 2355323"/>
                <a:gd name="connsiteY3" fmla="*/ 2423452 h 2880652"/>
                <a:gd name="connsiteX4" fmla="*/ 1371600 w 2355323"/>
                <a:gd name="connsiteY4" fmla="*/ 2825184 h 2880652"/>
                <a:gd name="connsiteX5" fmla="*/ 401732 w 2355323"/>
                <a:gd name="connsiteY5" fmla="*/ 2423451 h 2880652"/>
                <a:gd name="connsiteX6" fmla="*/ 1 w 2355323"/>
                <a:gd name="connsiteY6" fmla="*/ 1453583 h 2880652"/>
                <a:gd name="connsiteX7" fmla="*/ 0 w 2355323"/>
                <a:gd name="connsiteY7" fmla="*/ 1453579 h 2880652"/>
                <a:gd name="connsiteX0" fmla="*/ 0 w 1371603"/>
                <a:gd name="connsiteY0" fmla="*/ 1453579 h 2825184"/>
                <a:gd name="connsiteX1" fmla="*/ 401734 w 1371603"/>
                <a:gd name="connsiteY1" fmla="*/ 483712 h 2825184"/>
                <a:gd name="connsiteX2" fmla="*/ 1371603 w 1371603"/>
                <a:gd name="connsiteY2" fmla="*/ 81981 h 2825184"/>
                <a:gd name="connsiteX3" fmla="*/ 1371600 w 1371603"/>
                <a:gd name="connsiteY3" fmla="*/ 2825184 h 2825184"/>
                <a:gd name="connsiteX4" fmla="*/ 401732 w 1371603"/>
                <a:gd name="connsiteY4" fmla="*/ 2423451 h 2825184"/>
                <a:gd name="connsiteX5" fmla="*/ 1 w 1371603"/>
                <a:gd name="connsiteY5" fmla="*/ 1453583 h 2825184"/>
                <a:gd name="connsiteX6" fmla="*/ 0 w 1371603"/>
                <a:gd name="connsiteY6" fmla="*/ 1453579 h 282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1603" h="2825184">
                  <a:moveTo>
                    <a:pt x="0" y="1453579"/>
                  </a:moveTo>
                  <a:cubicBezTo>
                    <a:pt x="0" y="1089808"/>
                    <a:pt x="144508" y="740936"/>
                    <a:pt x="401734" y="483712"/>
                  </a:cubicBezTo>
                  <a:cubicBezTo>
                    <a:pt x="658959" y="226487"/>
                    <a:pt x="1147613" y="0"/>
                    <a:pt x="1371603" y="81981"/>
                  </a:cubicBezTo>
                  <a:lnTo>
                    <a:pt x="1371600" y="2825184"/>
                  </a:lnTo>
                  <a:cubicBezTo>
                    <a:pt x="1046002" y="2825184"/>
                    <a:pt x="658957" y="2680676"/>
                    <a:pt x="401732" y="2423451"/>
                  </a:cubicBezTo>
                  <a:cubicBezTo>
                    <a:pt x="144507" y="2166226"/>
                    <a:pt x="0" y="1817354"/>
                    <a:pt x="1" y="1453583"/>
                  </a:cubicBezTo>
                  <a:cubicBezTo>
                    <a:pt x="1" y="1453582"/>
                    <a:pt x="0" y="1453580"/>
                    <a:pt x="0" y="1453579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6" name="Rectangle 85"/>
          <p:cNvSpPr/>
          <p:nvPr/>
        </p:nvSpPr>
        <p:spPr>
          <a:xfrm>
            <a:off x="8964613" y="263525"/>
            <a:ext cx="996950" cy="3429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964613" y="415925"/>
            <a:ext cx="996950" cy="3429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ectangle 91"/>
          <p:cNvSpPr/>
          <p:nvPr/>
        </p:nvSpPr>
        <p:spPr>
          <a:xfrm rot="5400000">
            <a:off x="8439150" y="2052638"/>
            <a:ext cx="1409700" cy="3429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Rectangle 92"/>
          <p:cNvSpPr/>
          <p:nvPr/>
        </p:nvSpPr>
        <p:spPr>
          <a:xfrm rot="5400000">
            <a:off x="7996238" y="-1009650"/>
            <a:ext cx="1409700" cy="3429000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66" name="Picture 84" descr="BLUE OR RED SELECTOR.png"/>
          <p:cNvPicPr>
            <a:picLocks noChangeAspect="1"/>
          </p:cNvPicPr>
          <p:nvPr/>
        </p:nvPicPr>
        <p:blipFill>
          <a:blip r:embed="rId64"/>
          <a:srcRect/>
          <a:stretch>
            <a:fillRect/>
          </a:stretch>
        </p:blipFill>
        <p:spPr bwMode="auto">
          <a:xfrm>
            <a:off x="7151688" y="738188"/>
            <a:ext cx="1881187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7" name="Picture 93" descr="click once on the coke bottle.png"/>
          <p:cNvPicPr>
            <a:picLocks noChangeAspect="1"/>
          </p:cNvPicPr>
          <p:nvPr/>
        </p:nvPicPr>
        <p:blipFill>
          <a:blip r:embed="rId65"/>
          <a:srcRect/>
          <a:stretch>
            <a:fillRect/>
          </a:stretch>
        </p:blipFill>
        <p:spPr bwMode="auto">
          <a:xfrm>
            <a:off x="0" y="657225"/>
            <a:ext cx="1801813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8" name="Picture 77" descr="36 spin.png">
            <a:hlinkClick r:id="rId66" action="ppaction://hlinksldjump"/>
          </p:cNvPr>
          <p:cNvPicPr>
            <a:picLocks noChangeAspect="1"/>
          </p:cNvPicPr>
          <p:nvPr/>
        </p:nvPicPr>
        <p:blipFill>
          <a:blip r:embed="rId67"/>
          <a:srcRect/>
          <a:stretch>
            <a:fillRect/>
          </a:stretch>
        </p:blipFill>
        <p:spPr bwMode="auto">
          <a:xfrm>
            <a:off x="3894138" y="844550"/>
            <a:ext cx="5794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9" name="Picture 97" descr="19 spin.png">
            <a:hlinkClick r:id="rId68" action="ppaction://hlinksldjump"/>
          </p:cNvPr>
          <p:cNvPicPr>
            <a:picLocks noChangeAspect="1"/>
          </p:cNvPicPr>
          <p:nvPr/>
        </p:nvPicPr>
        <p:blipFill>
          <a:blip r:embed="rId69"/>
          <a:srcRect/>
          <a:stretch>
            <a:fillRect/>
          </a:stretch>
        </p:blipFill>
        <p:spPr bwMode="auto">
          <a:xfrm>
            <a:off x="4735513" y="908050"/>
            <a:ext cx="6127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0" name="Picture 105" descr="35 spin.png">
            <a:hlinkClick r:id="rId70" action="ppaction://hlinksldjump"/>
          </p:cNvPr>
          <p:cNvPicPr>
            <a:picLocks noChangeAspect="1"/>
          </p:cNvPicPr>
          <p:nvPr/>
        </p:nvPicPr>
        <p:blipFill>
          <a:blip r:embed="rId71"/>
          <a:srcRect/>
          <a:stretch>
            <a:fillRect/>
          </a:stretch>
        </p:blipFill>
        <p:spPr bwMode="auto">
          <a:xfrm>
            <a:off x="3055938" y="1108075"/>
            <a:ext cx="646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1" name="Picture 104" descr="20 spin.png">
            <a:hlinkClick r:id="rId72" action="ppaction://hlinksldjump"/>
          </p:cNvPr>
          <p:cNvPicPr>
            <a:picLocks noChangeAspect="1"/>
          </p:cNvPicPr>
          <p:nvPr/>
        </p:nvPicPr>
        <p:blipFill>
          <a:blip r:embed="rId73"/>
          <a:srcRect/>
          <a:stretch>
            <a:fillRect/>
          </a:stretch>
        </p:blipFill>
        <p:spPr bwMode="auto">
          <a:xfrm>
            <a:off x="5473700" y="1135063"/>
            <a:ext cx="622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2" name="Picture 113" descr="27 spin.png">
            <a:hlinkClick r:id="rId74" action="ppaction://hlinksldjump"/>
          </p:cNvPr>
          <p:cNvPicPr>
            <a:picLocks noChangeAspect="1"/>
          </p:cNvPicPr>
          <p:nvPr/>
        </p:nvPicPr>
        <p:blipFill>
          <a:blip r:embed="rId75"/>
          <a:srcRect/>
          <a:stretch>
            <a:fillRect/>
          </a:stretch>
        </p:blipFill>
        <p:spPr bwMode="auto">
          <a:xfrm>
            <a:off x="4572000" y="5370513"/>
            <a:ext cx="71913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3" name="Picture 112" descr="28 spin.png">
            <a:hlinkClick r:id="rId76" action="ppaction://hlinksldjump"/>
          </p:cNvPr>
          <p:cNvPicPr>
            <a:picLocks noChangeAspect="1"/>
          </p:cNvPicPr>
          <p:nvPr/>
        </p:nvPicPr>
        <p:blipFill>
          <a:blip r:embed="rId77"/>
          <a:srcRect/>
          <a:stretch>
            <a:fillRect/>
          </a:stretch>
        </p:blipFill>
        <p:spPr bwMode="auto">
          <a:xfrm>
            <a:off x="3776663" y="5441950"/>
            <a:ext cx="601662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Oval 95"/>
          <p:cNvSpPr>
            <a:spLocks noChangeAspect="1"/>
          </p:cNvSpPr>
          <p:nvPr/>
        </p:nvSpPr>
        <p:spPr>
          <a:xfrm>
            <a:off x="214313" y="3536950"/>
            <a:ext cx="549275" cy="549275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106" name="Picture 105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204913" y="777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06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533400" y="77438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07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3350" y="77533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108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150" y="77390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109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43088" y="77628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110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28938" y="77914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111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810000" y="78152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112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795838" y="78009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Picture 113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948363" y="78105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Picture 114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134225" y="77819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" name="Oval 115"/>
          <p:cNvSpPr>
            <a:spLocks noChangeAspect="1"/>
          </p:cNvSpPr>
          <p:nvPr/>
        </p:nvSpPr>
        <p:spPr>
          <a:xfrm>
            <a:off x="223838" y="4818063"/>
            <a:ext cx="549275" cy="54927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0000CC"/>
                </a:solidFill>
              </a:rPr>
              <a:t>2</a:t>
            </a:r>
          </a:p>
        </p:txBody>
      </p:sp>
      <p:pic>
        <p:nvPicPr>
          <p:cNvPr id="117" name="Picture 116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195388" y="90535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117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523875" y="90249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118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42875" y="90344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" name="Picture 119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675" y="90201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Picture 120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52613" y="90439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Picture 121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38463" y="90725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" name="Picture 122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819525" y="90963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" name="Picture 123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805363" y="90820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" name="Picture 124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957888" y="9091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Picture 125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143750" y="90630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" name="Oval 126"/>
          <p:cNvSpPr>
            <a:spLocks noChangeAspect="1"/>
          </p:cNvSpPr>
          <p:nvPr/>
        </p:nvSpPr>
        <p:spPr>
          <a:xfrm>
            <a:off x="1195388" y="3546475"/>
            <a:ext cx="549275" cy="549275"/>
          </a:xfrm>
          <a:prstGeom prst="ellipse">
            <a:avLst/>
          </a:prstGeom>
          <a:solidFill>
            <a:srgbClr val="002060"/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FF00"/>
                </a:solidFill>
              </a:rPr>
              <a:t>3</a:t>
            </a:r>
          </a:p>
        </p:txBody>
      </p:sp>
      <p:pic>
        <p:nvPicPr>
          <p:cNvPr id="128" name="Picture 127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23838" y="7781925"/>
            <a:ext cx="533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" name="Picture 128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7675" y="77533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" name="Picture 129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14425" y="77628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" name="Picture 130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00225" y="77485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" name="Picture 131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24163" y="7772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" name="Picture 132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10013" y="78009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" name="Picture 133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791075" y="78247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134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776913" y="78105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135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929438" y="78200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136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115300" y="77914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" name="Oval 137"/>
          <p:cNvSpPr>
            <a:spLocks noChangeAspect="1"/>
          </p:cNvSpPr>
          <p:nvPr/>
        </p:nvSpPr>
        <p:spPr>
          <a:xfrm>
            <a:off x="1204913" y="4827588"/>
            <a:ext cx="549275" cy="549275"/>
          </a:xfrm>
          <a:prstGeom prst="ellipse">
            <a:avLst/>
          </a:prstGeom>
          <a:solidFill>
            <a:schemeClr val="tx1"/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00FF00"/>
                </a:solidFill>
              </a:rPr>
              <a:t>4</a:t>
            </a:r>
          </a:p>
        </p:txBody>
      </p:sp>
      <p:pic>
        <p:nvPicPr>
          <p:cNvPr id="139" name="Picture 138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14313" y="9063038"/>
            <a:ext cx="5334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139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90344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40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23950" y="90439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141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09750" y="90297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Picture 142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33688" y="90535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Picture 143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19538" y="90820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Picture 144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800600" y="91059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Picture 145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5786438" y="9091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" name="Picture 146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938963" y="91011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" name="Picture 147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124825" y="90725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" name="Oval 148"/>
          <p:cNvSpPr>
            <a:spLocks noChangeAspect="1"/>
          </p:cNvSpPr>
          <p:nvPr/>
        </p:nvSpPr>
        <p:spPr>
          <a:xfrm>
            <a:off x="7348538" y="3532188"/>
            <a:ext cx="549275" cy="54927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pic>
        <p:nvPicPr>
          <p:cNvPr id="150" name="Picture 149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77676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" name="Picture 150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00825" y="77390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151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267575" y="77485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Picture 152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53375" y="77343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" name="Picture 153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977313" y="77581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" name="Picture 154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63163" y="77866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" name="Picture 155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0944225" y="78105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" name="Picture 156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1930063" y="77962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" name="Picture 157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082588" y="78057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158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4268450" y="77771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" name="Oval 159"/>
          <p:cNvSpPr>
            <a:spLocks noChangeAspect="1"/>
          </p:cNvSpPr>
          <p:nvPr/>
        </p:nvSpPr>
        <p:spPr>
          <a:xfrm>
            <a:off x="7358063" y="4813300"/>
            <a:ext cx="549275" cy="5492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161" name="Picture 160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8838" y="90487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Picture 161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10350" y="90201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" name="Picture 162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277100" y="90297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" name="Picture 163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62900" y="90154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Picture 164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986838" y="90392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" name="Picture 165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72688" y="906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" name="Picture 166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0953750" y="90916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" name="Picture 167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1939588" y="90773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Picture 168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3092113" y="90868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Picture 169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4277975" y="9058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" name="Oval 170"/>
          <p:cNvSpPr>
            <a:spLocks noChangeAspect="1"/>
          </p:cNvSpPr>
          <p:nvPr/>
        </p:nvSpPr>
        <p:spPr>
          <a:xfrm>
            <a:off x="8329613" y="3541713"/>
            <a:ext cx="549275" cy="54927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7</a:t>
            </a:r>
          </a:p>
        </p:txBody>
      </p:sp>
      <p:pic>
        <p:nvPicPr>
          <p:cNvPr id="172" name="Picture 171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0388" y="77771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Picture 172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81900" y="77485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Picture 173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48650" y="77581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" name="Picture 174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934450" y="77438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" name="Picture 175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958388" y="77676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Picture 176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044238" y="779621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Picture 177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1925300" y="78200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Picture 178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2911138" y="78057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0" name="Picture 179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4063663" y="7815263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Picture 180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5249525" y="778668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" name="Oval 181"/>
          <p:cNvSpPr>
            <a:spLocks noChangeAspect="1"/>
          </p:cNvSpPr>
          <p:nvPr/>
        </p:nvSpPr>
        <p:spPr>
          <a:xfrm>
            <a:off x="8339138" y="4822825"/>
            <a:ext cx="549275" cy="549275"/>
          </a:xfrm>
          <a:prstGeom prst="ellipse">
            <a:avLst/>
          </a:prstGeom>
          <a:solidFill>
            <a:srgbClr val="00B0F0"/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</a:rPr>
              <a:t>8</a:t>
            </a:r>
          </a:p>
        </p:txBody>
      </p:sp>
      <p:pic>
        <p:nvPicPr>
          <p:cNvPr id="183" name="Picture 182" descr="1 spi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19913" y="90582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" name="Picture 183" descr="1 spin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1425" y="90297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" name="Picture 184" descr="1 spin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58175" y="90392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" name="Picture 185" descr="1 spin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943975" y="90249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" name="Picture 186" descr="1 spin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967913" y="90487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8" name="Picture 187" descr="1 spin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053763" y="907732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" name="Picture 188" descr="1 spin.png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11934825" y="91011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0" name="Picture 189" descr="1 spin.png"/>
          <p:cNvPicPr>
            <a:picLocks noChangeAspect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2920663" y="90868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" name="Picture 190" descr="1 spin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4073188" y="9096375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2" name="Picture 191" descr="1 spin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5259050" y="906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56" dur="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60" dur="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62" dur="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66" dur="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68" dur="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72" dur="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74" dur="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78" dur="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80" dur="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84" dur="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86" dur="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90" dur="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92" dur="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96" dur="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98" dur="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102" dur="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04" dur="5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108" dur="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10" dur="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14" dur="5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119" dur="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123" dur="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25" dur="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129" dur="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31" dur="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135" dur="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37" dur="5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141" dur="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43" dur="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147" dur="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49" dur="5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153" dur="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55" dur="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159" dur="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61" dur="5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165" dur="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67" dur="5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171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73" dur="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77" dur="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182" dur="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186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88" dur="5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192" dur="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194" dur="5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198" dur="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00" dur="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204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06" dur="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210" dur="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12" dur="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216" dur="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18" dur="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222" dur="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24" dur="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228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30" dur="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234" dur="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36" dur="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40" dur="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245" dur="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249" dur="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51" dur="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255" dur="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57" dur="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261" dur="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63" dur="5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267" dur="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69" dur="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273" dur="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75" dur="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279" dur="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81" dur="5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285" dur="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87" dur="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291" dur="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2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93" dur="5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297" dur="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299" dur="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03" dur="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308" dur="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312" dur="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14" dur="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318" dur="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20" dur="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324" dur="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26" dur="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330" dur="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32" dur="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336" dur="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38" dur="5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342" dur="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44" dur="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348" dur="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50" dur="5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354" dur="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56" dur="5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360" dur="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62" dur="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66" dur="5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371" dur="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375" dur="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77" dur="5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381" dur="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83" dur="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387" dur="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89" dur="5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393" dur="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3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395" dur="5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399" dur="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01" dur="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405" dur="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07" dur="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411" dur="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13" dur="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417" dur="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19" dur="5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423" dur="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25" dur="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29" dur="5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434" dur="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438" dur="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40" dur="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444" dur="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46" dur="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450" dur="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52" dur="5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456" dur="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58" dur="5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462" dur="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64" dur="5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468" dur="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70" dur="5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474" dur="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76" dur="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480" dur="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4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82" dur="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486" dur="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88" dur="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492" dur="5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48334 L 0.15729 -0.52292 " pathEditMode="relative" rAng="0" ptsTypes="AA">
                                      <p:cBhvr>
                                        <p:cTn id="497" dur="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73 -0.47917 L 0.08386 -0.51875 " pathEditMode="relative" rAng="0" ptsTypes="AA">
                                      <p:cBhvr>
                                        <p:cTn id="501" dur="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03" dur="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19 -0.48056 L 0.01094 -0.52014 " pathEditMode="relative" rAng="0" ptsTypes="AA">
                                      <p:cBhvr>
                                        <p:cTn id="507" dur="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09" dur="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19 -0.47848 L -0.06406 -0.51806 " pathEditMode="relative" rAng="0" ptsTypes="AA">
                                      <p:cBhvr>
                                        <p:cTn id="513" dur="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15" dur="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-0.48195 L -0.17604 -0.52153 " pathEditMode="relative" rAng="0" ptsTypes="AA">
                                      <p:cBhvr>
                                        <p:cTn id="519" dur="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21" dur="5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-0.48611 L -0.29479 -0.52569 " pathEditMode="relative" rAng="0" ptsTypes="AA">
                                      <p:cBhvr>
                                        <p:cTn id="525" dur="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27" dur="5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927 -0.48959 L -0.39114 -0.52917 " pathEditMode="relative" rAng="0" ptsTypes="AA">
                                      <p:cBhvr>
                                        <p:cTn id="531" dur="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33" dur="5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709 -0.4875 L -0.49896 -0.52708 " pathEditMode="relative" rAng="0" ptsTypes="AA">
                                      <p:cBhvr>
                                        <p:cTn id="537" dur="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39" dur="5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0" fill="hold">
                      <p:stCondLst>
                        <p:cond delay="indefinite"/>
                      </p:stCondLst>
                      <p:childTnLst>
                        <p:par>
                          <p:cTn id="541" fill="hold">
                            <p:stCondLst>
                              <p:cond delay="0"/>
                            </p:stCondLst>
                            <p:childTnLst>
                              <p:par>
                                <p:cTn id="5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313 -0.48889 L -0.625 -0.52847 " pathEditMode="relative" rAng="0" ptsTypes="AA">
                                      <p:cBhvr>
                                        <p:cTn id="543" dur="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</p:cTn>
                              </p:par>
                              <p:par>
                                <p:cTn id="5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45" dur="5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282 -0.48473 L -0.75469 -0.52431 " pathEditMode="relative" rAng="0" ptsTypes="AA">
                                      <p:cBhvr>
                                        <p:cTn id="549" dur="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51" dur="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1 0.00416 L 0.01041 0.06041 " pathEditMode="relative" ptsTypes="AA">
                                      <p:cBhvr>
                                        <p:cTn id="555" dur="5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</p:childTnLst>
        </p:cTn>
      </p:par>
    </p:tnLst>
    <p:bldLst>
      <p:bldP spid="96" grpId="0" animBg="1"/>
      <p:bldP spid="116" grpId="0" animBg="1"/>
      <p:bldP spid="127" grpId="0" animBg="1"/>
      <p:bldP spid="138" grpId="0" animBg="1"/>
      <p:bldP spid="149" grpId="0" animBg="1"/>
      <p:bldP spid="160" grpId="0" animBg="1"/>
      <p:bldP spid="171" grpId="0" animBg="1"/>
      <p:bldP spid="18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_____ (play) football well.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______ (drink) like an elephant.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เครื่องดื่ม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Can you ______ (read) English?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อ่าน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They are ______ (read) English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อ่าน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talking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talks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talk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I am _____ (talk)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คุย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What do you ______ (like)?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เช่น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is ______ (sit) next to Jim.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นั่ง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is ________ (study)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ศึกษา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Jim is ____ (sleep)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นอนหลับ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I am _____ (drink) water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เครื่องดื่ม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always _____ (sit) down next to me at school.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นั่ง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Watch while he ____ (pick) up the car.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477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เลือก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Is she _______ (like) the soup?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เช่น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sitting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Will you _____ next to me?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นั่ง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is _____ a game.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drinks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We can ______ (drink) the water.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เครื่องดื่ม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7562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sleeps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62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05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Jim _____ (sleep) late.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นอนหลับ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</a:rPr>
              <a:t>Jim can ______ all day.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นอนหลับ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plays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Can you _____ (play) a </a:t>
            </a:r>
            <a:r>
              <a:rPr lang="en-US" sz="2400" b="1" dirty="0" err="1">
                <a:solidFill>
                  <a:srgbClr val="FF0000"/>
                </a:solidFill>
              </a:rPr>
              <a:t>guitair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Will you _____ (study) for the test?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ศึกษา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They _____ (read) very well.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อ่าน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like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liking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_____ (like) fish.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เช่น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The _____ (ride) the bus to school.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ขี่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Where are you ____ (go) now?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ไป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going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is ______ home by taxi.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ไป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What do you ______ (want) from me?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ต้องการ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can _____ (pick) up a car.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เลือก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ride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I am ______ (ride) my bike today.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ขี่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picks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is _____ (pick) out a dress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เลือก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When will you _____ (go) home?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ไป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wanting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______ (want) to swim now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ต้องการ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walking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walks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walk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is _______ (walk) his dog now.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เดิน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running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071563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run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708525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runs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I see him _____ (run) by the store every morning.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วิ่ง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47244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071563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</a:t>
            </a:r>
          </a:p>
        </p:txBody>
      </p:sp>
      <p:sp>
        <p:nvSpPr>
          <p:cNvPr id="5" name="Rectangle 4"/>
          <p:cNvSpPr/>
          <p:nvPr/>
        </p:nvSpPr>
        <p:spPr>
          <a:xfrm>
            <a:off x="5832475" y="2895600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going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_____ (go) home by bus.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ไป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21 0.5412 L -0.40208 0.5349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375 -0.26459 L -0.41562 -0.27084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46763" y="1009650"/>
            <a:ext cx="2951162" cy="1039813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eats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46763" y="285908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eating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eat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He _____ (eat) chicken at lunch.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กิน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81 0.0125 L -0.40469 0.00625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062 0.00417 L -0.4125 -0.00208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01188" y="1052513"/>
            <a:ext cx="2951162" cy="1039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correct answer transparent</a:t>
            </a:r>
          </a:p>
        </p:txBody>
      </p:sp>
      <p:pic>
        <p:nvPicPr>
          <p:cNvPr id="2" name="Picture 1" descr="back to spinner gif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43100" y="2235200"/>
            <a:ext cx="14763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832475" y="2909888"/>
            <a:ext cx="2951163" cy="10382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2475" y="1100138"/>
            <a:ext cx="2951163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6763" y="4694238"/>
            <a:ext cx="2951162" cy="1039812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studying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238" y="4611688"/>
            <a:ext cx="4987925" cy="1177925"/>
          </a:xfrm>
          <a:prstGeom prst="rect">
            <a:avLst/>
          </a:prstGeom>
          <a:solidFill>
            <a:srgbClr val="92D050"/>
          </a:solidFill>
          <a:ln w="130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She ______ (study) hard.</a:t>
            </a:r>
          </a:p>
        </p:txBody>
      </p:sp>
      <p:sp>
        <p:nvSpPr>
          <p:cNvPr id="9" name="Rectangle 8"/>
          <p:cNvSpPr/>
          <p:nvPr/>
        </p:nvSpPr>
        <p:spPr>
          <a:xfrm>
            <a:off x="9615488" y="2901950"/>
            <a:ext cx="2951162" cy="103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5488" y="4738688"/>
            <a:ext cx="2951162" cy="103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Wrong answer transparent</a:t>
            </a:r>
          </a:p>
          <a:p>
            <a:pPr algn="ctr">
              <a:defRPr/>
            </a:pPr>
            <a:r>
              <a:rPr lang="en-US" dirty="0"/>
              <a:t> </a:t>
            </a:r>
          </a:p>
        </p:txBody>
      </p:sp>
      <p:pic>
        <p:nvPicPr>
          <p:cNvPr id="7" name="Picture 6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4363" y="1000125"/>
            <a:ext cx="2936875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28188" y="2881313"/>
            <a:ext cx="2936875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TRANSPARENT SQUARE 99 PERCENT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2475" y="4697413"/>
            <a:ext cx="293687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81050" y="685800"/>
            <a:ext cx="3790950" cy="1828800"/>
          </a:xfrm>
          <a:prstGeom prst="rect">
            <a:avLst/>
          </a:prstGeom>
          <a:solidFill>
            <a:schemeClr val="accent1">
              <a:alpha val="2000"/>
            </a:schemeClr>
          </a:solidFill>
          <a:ln w="174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9600" b="1" dirty="0">
                <a:solidFill>
                  <a:schemeClr val="tx1"/>
                </a:solidFill>
              </a:rPr>
              <a:t>ศึกษา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708 0.27245 L -0.39896 0.2662 " pathEditMode="relative" rAng="0" ptsTypes="AA">
                                      <p:cBhvr>
                                        <p:cTn id="6" dur="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31 -0.2625 L -0.41719 -0.26875 " pathEditMode="relative" rAng="0" ptsTypes="AA">
                                      <p:cBhvr>
                                        <p:cTn id="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18 0.01041 L -0.41406 0.00416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552 0.02824 L 0.63177 0.06574 " pathEditMode="relative" ptsTypes="AA">
                                      <p:cBhvr>
                                        <p:cTn id="17" dur="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874</Words>
  <Application>Microsoft Office PowerPoint</Application>
  <PresentationFormat>On-screen Show (4:3)</PresentationFormat>
  <Paragraphs>370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Cordia New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Foose</dc:creator>
  <cp:lastModifiedBy>User</cp:lastModifiedBy>
  <cp:revision>31</cp:revision>
  <dcterms:created xsi:type="dcterms:W3CDTF">2012-03-27T07:49:55Z</dcterms:created>
  <dcterms:modified xsi:type="dcterms:W3CDTF">2020-03-17T09:16:22Z</dcterms:modified>
</cp:coreProperties>
</file>