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274" r:id="rId4"/>
    <p:sldId id="301" r:id="rId5"/>
    <p:sldId id="302" r:id="rId6"/>
    <p:sldId id="283" r:id="rId7"/>
    <p:sldId id="30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C91786-12A7-484B-A05F-D675A1E53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3DC4E1-5858-4846-B866-8233505B6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86DA3A-E5E8-4885-95E7-54C63376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910CE6-270B-448A-80C8-BDC70484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DF1AC7-E3C5-4C1D-B68D-49C03A9A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0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16C183-795F-45B7-ABAC-A82E1079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51CB1E4-05F5-4C6A-AD22-E3E3BA92F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8580D4-5274-4239-A98B-2BC3038A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89D6A3-D9A0-463B-9368-B116A818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7D858-176F-4579-9C98-B189B2F2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0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F994382-36DA-4C1E-AF88-A2AD4BB5E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AEA8AA-80FB-4229-9A73-E9692182A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A561F6-B078-4655-AFD0-1B1BAFF1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EC07A-454C-4DA4-B1DD-2CADDF64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37DC73-8AC6-4235-B5B4-10FBC403A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9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940281"/>
            <a:ext cx="12192000" cy="69696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97" y="5637245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67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061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6000" y="0"/>
            <a:ext cx="5472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2660915"/>
            <a:ext cx="12192000" cy="38404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396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0151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463819" y="175381"/>
            <a:ext cx="7728181" cy="20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472000" y="2397761"/>
            <a:ext cx="6720000" cy="20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432000" y="4620141"/>
            <a:ext cx="5760000" cy="20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015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9388" y="1751814"/>
            <a:ext cx="8584243" cy="436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09198" y="2308372"/>
            <a:ext cx="4114129" cy="30424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782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1C525D-A8B1-4D8A-8756-9C5E9012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A1870-5BD6-47EE-AAC6-E61DD15B8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55B48F-1BAF-45C2-A26F-1D82CABC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89F7FB-6770-4D19-AF13-6B0AFAA1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00ACC9-D35C-4696-B635-4B379C1B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090475-55FE-4BB2-812C-26CD8E23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A6A9F1-C3EB-4AEF-8CE8-109F029F7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C90CFC-9FE4-4179-8854-F0F9E6B1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D0D090-5AA6-41E2-A616-C580B95B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414FA9-BF9C-4AD9-BC73-3723ED3EC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6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CF9F3-4D48-4373-9167-A10E0337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0E4AE0-97E9-4F64-9519-0D503B11A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5E1F4F-0729-429F-8500-3FFB89884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CE1657-074A-4ACC-8034-EF0D4EF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66DB38-FFBD-4713-A907-6351A819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E4E208-739B-496C-8593-9D027F44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0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6E7BB6-8DEB-4FB3-B2D5-639B0ADF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6D9C995-083F-4DE6-9B28-22FE12B1E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25D052-6D5D-4F99-994F-7F60B44B7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7A73500-7468-4282-A640-D5D7C1B7F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F1011CB-A5BA-4714-B8F2-A06402BA0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D7D807-32F0-42C2-A3B9-D414C7C7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B91928A-F072-4CBE-8869-BE1FE246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7F88C1E-2A4D-4D5C-B792-CCF87FCB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CEB37B-9F29-4F31-937E-13A80FDF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20510FA-E6C1-40FA-A5D6-6E400BC4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18D935-BBDD-481B-9209-9F2DF0C5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8118B0-7D18-4633-95C2-6FAA8411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9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00A9045-8977-47DF-9A1E-F56FCCAB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91107F0-94C0-4C82-A227-171FBC9EE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F4D7E9-1EF7-440F-9C2F-24E82C26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5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4FB3B-36C3-4537-ABDB-C38BCA53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025029-25B8-4728-9425-C02049688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C76A03C-C4C9-4A3E-9E1B-AC8C887BF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BA7320-CA42-4DED-BFC6-6EF563DFE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2B30B9-C196-44F9-A701-94B57DAA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5914AE-E4F2-4DC7-AD21-DD68E838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7430A-9AEB-4760-A852-C98007B9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B94BEE0-767D-4D8A-9836-3804B0879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85FBB9-82F9-4507-BAAB-3295676C1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795363-1F6C-43CA-874B-C19C1565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05BC5A-385C-40B9-AABF-4BD0470E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095AB2-3AE5-40F5-B0F6-02D8F82F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1756A0-C940-412E-9F87-C6A87EB55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6B640E-FD7E-4A85-A87A-C3EFBC0CA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D88934-DFCB-48ED-AF7B-79E73F5B8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56AD-F593-4662-A6B0-300A54A72CA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1DF74E-4FDD-4D70-A165-DE62A7857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C6FC6F-7B9B-43F7-8584-E0C222161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kAyggAM1q4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IE1keyXuj4" TargetMode="External"/><Relationship Id="rId2" Type="http://schemas.openxmlformats.org/officeDocument/2006/relationships/hyperlink" Target="https://www.youtube.com/watch?v=_bUj-xZekf8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altLang="ko-KR" dirty="0">
                <a:ea typeface="맑은 고딕" pitchFamily="50" charset="-127"/>
              </a:rPr>
              <a:t>Unit 9 – High-Tech World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0128448" y="260648"/>
            <a:ext cx="1920213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133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</a:t>
            </a:r>
            <a:r>
              <a:rPr lang="mk-MK" altLang="ko-KR" sz="2133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СМУ „Д-р Јован Калаузи“ </a:t>
            </a:r>
          </a:p>
          <a:p>
            <a:pPr algn="ctr"/>
            <a:r>
              <a:rPr lang="mk-MK" altLang="ko-KR" sz="2133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 Битола</a:t>
            </a:r>
            <a:endParaRPr lang="ko-KR" altLang="en-US" sz="2133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 txBox="1">
            <a:spLocks/>
          </p:cNvSpPr>
          <p:nvPr/>
        </p:nvSpPr>
        <p:spPr>
          <a:xfrm>
            <a:off x="719403" y="314847"/>
            <a:ext cx="4608512" cy="206810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mk-MK" sz="4267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1. </a:t>
            </a:r>
            <a:r>
              <a:rPr lang="en-US" sz="4267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Reading</a:t>
            </a:r>
            <a:endParaRPr lang="en-US" altLang="ko-KR" sz="4267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195580-1A31-4462-8F77-7DDADC7122AD}"/>
              </a:ext>
            </a:extLst>
          </p:cNvPr>
          <p:cNvSpPr txBox="1"/>
          <p:nvPr/>
        </p:nvSpPr>
        <p:spPr>
          <a:xfrm>
            <a:off x="6576054" y="1056511"/>
            <a:ext cx="451250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Read the text on page 110. Then answer the following questions: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EABC12-0B02-411B-B21D-35263458E1BC}"/>
              </a:ext>
            </a:extLst>
          </p:cNvPr>
          <p:cNvSpPr txBox="1"/>
          <p:nvPr/>
        </p:nvSpPr>
        <p:spPr>
          <a:xfrm>
            <a:off x="0" y="2699335"/>
            <a:ext cx="12192000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Why does the author mention 1984?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Is there video surveillance in Bitola?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would you feel is there were cameras everywhere around us?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 you think public video surveillance is good or bad? Why?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algn="r"/>
            <a:r>
              <a:rPr lang="en-US" sz="2000" dirty="0"/>
              <a:t>Write the answers down in your notebook!</a:t>
            </a:r>
          </a:p>
        </p:txBody>
      </p:sp>
    </p:spTree>
    <p:extLst>
      <p:ext uri="{BB962C8B-B14F-4D97-AF65-F5344CB8AC3E}">
        <p14:creationId xmlns:p14="http://schemas.microsoft.com/office/powerpoint/2010/main" val="77501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0D2C1EFF-6393-4AE6-A345-71C0D96204A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Rectangle 9"/>
          <p:cNvSpPr/>
          <p:nvPr/>
        </p:nvSpPr>
        <p:spPr>
          <a:xfrm>
            <a:off x="4127782" y="0"/>
            <a:ext cx="3936437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" name="Rectangle 10"/>
          <p:cNvSpPr/>
          <p:nvPr/>
        </p:nvSpPr>
        <p:spPr>
          <a:xfrm>
            <a:off x="4245588" y="1206730"/>
            <a:ext cx="3711345" cy="748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mk-MK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2. </a:t>
            </a:r>
            <a:r>
              <a:rPr lang="en-US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Vocabulary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2708" y="2151306"/>
            <a:ext cx="3386584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Fill the sentences with the following words/phrases: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D0FDC45-2D8B-4B71-95F8-F4105AFE516A}"/>
              </a:ext>
            </a:extLst>
          </p:cNvPr>
          <p:cNvSpPr txBox="1"/>
          <p:nvPr/>
        </p:nvSpPr>
        <p:spPr>
          <a:xfrm>
            <a:off x="4867422" y="3052689"/>
            <a:ext cx="256032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Remote control</a:t>
            </a:r>
          </a:p>
          <a:p>
            <a:pPr algn="ctr"/>
            <a:r>
              <a:rPr lang="en-US" dirty="0"/>
              <a:t>Manual</a:t>
            </a:r>
          </a:p>
          <a:p>
            <a:pPr algn="ctr"/>
            <a:r>
              <a:rPr lang="en-US" dirty="0"/>
              <a:t>Engineer</a:t>
            </a:r>
          </a:p>
          <a:p>
            <a:pPr algn="ctr"/>
            <a:r>
              <a:rPr lang="en-US" dirty="0"/>
              <a:t>Gadget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BED5E09-D8E2-476A-B072-0DC38D32139D}"/>
              </a:ext>
            </a:extLst>
          </p:cNvPr>
          <p:cNvSpPr txBox="1"/>
          <p:nvPr/>
        </p:nvSpPr>
        <p:spPr>
          <a:xfrm>
            <a:off x="257039" y="2274838"/>
            <a:ext cx="3613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I can’t find the ________ for the new TV so I don’t know how to turn it on.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r>
              <a:rPr lang="en-US" dirty="0"/>
              <a:t>2. This smartwatch is my latest __________.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E740090-21D8-49B7-8E0C-A674B10C2455}"/>
              </a:ext>
            </a:extLst>
          </p:cNvPr>
          <p:cNvSpPr txBox="1"/>
          <p:nvPr/>
        </p:nvSpPr>
        <p:spPr>
          <a:xfrm>
            <a:off x="8339145" y="2341660"/>
            <a:ext cx="3613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My dad works as an ________ in a factory.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r>
              <a:rPr lang="en-US" dirty="0"/>
              <a:t>4. In order to turn the AC on, you need a ___________.</a:t>
            </a:r>
          </a:p>
        </p:txBody>
      </p:sp>
    </p:spTree>
    <p:extLst>
      <p:ext uri="{BB962C8B-B14F-4D97-AF65-F5344CB8AC3E}">
        <p14:creationId xmlns:p14="http://schemas.microsoft.com/office/powerpoint/2010/main" val="94634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392" y="1607646"/>
            <a:ext cx="4032448" cy="748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3. Passive voice</a:t>
            </a:r>
            <a:endParaRPr lang="ko-KR" altLang="en-US" sz="4267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9456" y="3049233"/>
            <a:ext cx="288032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The passive voice is used when we want to emphasize the action (the verb) and the object of a sentence rather than subject. This means that the subject is either less important than the action itself or that we don’t know who or what the subject is.</a:t>
            </a:r>
            <a:endParaRPr lang="en-US" altLang="ko-KR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D489739-6FF9-434D-A867-4FFD10345FE1}"/>
              </a:ext>
            </a:extLst>
          </p:cNvPr>
          <p:cNvSpPr/>
          <p:nvPr/>
        </p:nvSpPr>
        <p:spPr>
          <a:xfrm>
            <a:off x="4463819" y="175381"/>
            <a:ext cx="7728181" cy="206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Firstly, in order to make passive sentences, we need to change the word order.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 object will be the first thing in the passive sentence. 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Then, we add TO BE in the correct form.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Then, we add the verb in past participle (-ed or III column)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0075A00-061B-448C-BBFD-0E16F2077E0B}"/>
              </a:ext>
            </a:extLst>
          </p:cNvPr>
          <p:cNvSpPr/>
          <p:nvPr/>
        </p:nvSpPr>
        <p:spPr>
          <a:xfrm>
            <a:off x="5134709" y="2397000"/>
            <a:ext cx="7057292" cy="206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Active				Passive</a:t>
            </a: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Many people use Facebook.		Facebook is used by many ppl.</a:t>
            </a: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Dad painted the room.		The room was painted by  dad.</a:t>
            </a: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She is cleaning our house.		Our house is being cleaned.</a:t>
            </a:r>
            <a:endParaRPr lang="mk-MK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Someone will tell him.		He will be told.</a:t>
            </a: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He has written 3 books.		3 books have been written by him.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1C54032-1D5D-4ADC-96F6-95C4FE3329A1}"/>
              </a:ext>
            </a:extLst>
          </p:cNvPr>
          <p:cNvSpPr/>
          <p:nvPr/>
        </p:nvSpPr>
        <p:spPr>
          <a:xfrm>
            <a:off x="5922498" y="4627620"/>
            <a:ext cx="6269502" cy="2062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When we want to mention the agent </a:t>
            </a:r>
            <a:r>
              <a:rPr lang="mk-MK" dirty="0">
                <a:solidFill>
                  <a:schemeClr val="bg2">
                    <a:lumMod val="25000"/>
                  </a:schemeClr>
                </a:solidFill>
              </a:rPr>
              <a:t>(вршителот на дејството)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we use BY.</a:t>
            </a:r>
          </a:p>
          <a:p>
            <a:pPr algn="ctr"/>
            <a:r>
              <a:rPr lang="en-US" i="1" dirty="0">
                <a:solidFill>
                  <a:schemeClr val="bg2">
                    <a:lumMod val="25000"/>
                  </a:schemeClr>
                </a:solidFill>
              </a:rPr>
              <a:t>Hamlet was written BY Shakespeare.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When we want to mention the tool or material, we use WITH.</a:t>
            </a:r>
          </a:p>
          <a:p>
            <a:pPr algn="ctr"/>
            <a:r>
              <a:rPr lang="en-US" i="1" dirty="0">
                <a:solidFill>
                  <a:schemeClr val="bg2">
                    <a:lumMod val="25000"/>
                  </a:schemeClr>
                </a:solidFill>
              </a:rPr>
              <a:t>The computer was cleaned WITH a brush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15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 txBox="1">
            <a:spLocks/>
          </p:cNvSpPr>
          <p:nvPr/>
        </p:nvSpPr>
        <p:spPr>
          <a:xfrm>
            <a:off x="719403" y="314847"/>
            <a:ext cx="4608512" cy="206810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4267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Passive voice: </a:t>
            </a:r>
          </a:p>
          <a:p>
            <a:pPr marL="0" indent="0">
              <a:buNone/>
            </a:pPr>
            <a:r>
              <a:rPr lang="en-US" altLang="ko-KR" sz="4267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Exercises</a:t>
            </a:r>
            <a:endParaRPr lang="en-US" altLang="ko-KR" sz="4267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195580-1A31-4462-8F77-7DDADC7122AD}"/>
              </a:ext>
            </a:extLst>
          </p:cNvPr>
          <p:cNvSpPr txBox="1"/>
          <p:nvPr/>
        </p:nvSpPr>
        <p:spPr>
          <a:xfrm>
            <a:off x="6576054" y="1025733"/>
            <a:ext cx="45125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Do the exercises D and E on page 113. Then transform these sentences: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EABC12-0B02-411B-B21D-35263458E1BC}"/>
              </a:ext>
            </a:extLst>
          </p:cNvPr>
          <p:cNvSpPr txBox="1"/>
          <p:nvPr/>
        </p:nvSpPr>
        <p:spPr>
          <a:xfrm>
            <a:off x="0" y="2699335"/>
            <a:ext cx="12192000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r>
              <a:rPr lang="en-US" sz="2000" dirty="0"/>
              <a:t>1. Anna opened the window. - </a:t>
            </a:r>
          </a:p>
          <a:p>
            <a:r>
              <a:rPr lang="en-US" sz="2000" dirty="0"/>
              <a:t>2. We have done our homework. –</a:t>
            </a:r>
          </a:p>
          <a:p>
            <a:r>
              <a:rPr lang="en-US" sz="2000" dirty="0"/>
              <a:t>3. William will not repair the car. –</a:t>
            </a:r>
          </a:p>
          <a:p>
            <a:r>
              <a:rPr lang="en-US" sz="2000" dirty="0"/>
              <a:t>4. The Queen always opens these events.-</a:t>
            </a:r>
          </a:p>
          <a:p>
            <a:r>
              <a:rPr lang="en-US" sz="2000" dirty="0"/>
              <a:t>5. My grandfather built this house in 1943. -</a:t>
            </a:r>
            <a:endParaRPr lang="en-US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algn="r"/>
            <a:r>
              <a:rPr lang="en-US" sz="2000" dirty="0"/>
              <a:t>Write the answers down in your notebook!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A35A4F1-C44E-40B4-94A6-E6859D940E31}"/>
              </a:ext>
            </a:extLst>
          </p:cNvPr>
          <p:cNvSpPr txBox="1"/>
          <p:nvPr/>
        </p:nvSpPr>
        <p:spPr>
          <a:xfrm>
            <a:off x="6920359" y="5934670"/>
            <a:ext cx="4193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If you need more help, watch this: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https://www.youtube.com/watch?v=nkAyggAM1q4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537597"/>
            <a:ext cx="12192000" cy="768085"/>
          </a:xfrm>
        </p:spPr>
        <p:txBody>
          <a:bodyPr/>
          <a:lstStyle/>
          <a:p>
            <a:r>
              <a:rPr lang="en-US" altLang="ko-KR" dirty="0"/>
              <a:t>4. Vocabulary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3003" y="2742644"/>
            <a:ext cx="526381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Toy		Laser		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Gadget	Device		Battery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Protect	Guess		Predict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Necessary	Fascinating		Important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Attach		Try out		Test drive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Competition	Race		Design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xmlns="" id="{FE152270-7328-4E27-A28D-49C1CF87249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726C012-5771-41A5-A7A1-7539B124B804}"/>
              </a:ext>
            </a:extLst>
          </p:cNvPr>
          <p:cNvSpPr/>
          <p:nvPr/>
        </p:nvSpPr>
        <p:spPr>
          <a:xfrm>
            <a:off x="1309198" y="2308372"/>
            <a:ext cx="4085925" cy="30424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Circle the odd one out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1985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0D2C1EFF-6393-4AE6-A345-71C0D96204A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Rectangle 9"/>
          <p:cNvSpPr/>
          <p:nvPr/>
        </p:nvSpPr>
        <p:spPr>
          <a:xfrm>
            <a:off x="4127782" y="0"/>
            <a:ext cx="3936437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" name="Rectangle 10"/>
          <p:cNvSpPr/>
          <p:nvPr/>
        </p:nvSpPr>
        <p:spPr>
          <a:xfrm>
            <a:off x="4245588" y="1206730"/>
            <a:ext cx="3711345" cy="748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5</a:t>
            </a:r>
            <a:r>
              <a:rPr lang="mk-MK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. </a:t>
            </a:r>
            <a:r>
              <a:rPr lang="en-US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Listening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D0FDC45-2D8B-4B71-95F8-F4105AFE516A}"/>
              </a:ext>
            </a:extLst>
          </p:cNvPr>
          <p:cNvSpPr txBox="1"/>
          <p:nvPr/>
        </p:nvSpPr>
        <p:spPr>
          <a:xfrm>
            <a:off x="4815840" y="2461846"/>
            <a:ext cx="256032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Watch these </a:t>
            </a:r>
          </a:p>
          <a:p>
            <a:pPr algn="ctr"/>
            <a:r>
              <a:rPr lang="en-US" dirty="0"/>
              <a:t>2 videos</a:t>
            </a:r>
          </a:p>
          <a:p>
            <a:pPr algn="ctr"/>
            <a:r>
              <a:rPr lang="en-US" dirty="0"/>
              <a:t>on</a:t>
            </a:r>
          </a:p>
          <a:p>
            <a:pPr algn="ctr"/>
            <a:r>
              <a:rPr lang="en-US" dirty="0"/>
              <a:t>High-tech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BED5E09-D8E2-476A-B072-0DC38D32139D}"/>
              </a:ext>
            </a:extLst>
          </p:cNvPr>
          <p:cNvSpPr txBox="1"/>
          <p:nvPr/>
        </p:nvSpPr>
        <p:spPr>
          <a:xfrm>
            <a:off x="257039" y="2274838"/>
            <a:ext cx="3613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dirty="0"/>
              <a:t>Smart homes of the future: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2"/>
              </a:rPr>
              <a:t>https://www.youtube.com/watch?v=_bUj-xZekf8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E740090-21D8-49B7-8E0C-A674B10C2455}"/>
              </a:ext>
            </a:extLst>
          </p:cNvPr>
          <p:cNvSpPr txBox="1"/>
          <p:nvPr/>
        </p:nvSpPr>
        <p:spPr>
          <a:xfrm>
            <a:off x="8321257" y="2096313"/>
            <a:ext cx="3613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2. The most advanced vehicles in the world: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3"/>
              </a:rPr>
              <a:t>https://www.youtube.com/watch?v=_IE1keyXuj4</a:t>
            </a:r>
            <a:endParaRPr lang="en-US" dirty="0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2137243D-2DB8-4ECD-8760-57C9DB489EF6}"/>
              </a:ext>
            </a:extLst>
          </p:cNvPr>
          <p:cNvSpPr/>
          <p:nvPr/>
        </p:nvSpPr>
        <p:spPr>
          <a:xfrm>
            <a:off x="3971995" y="2915768"/>
            <a:ext cx="715325" cy="229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xmlns="" id="{89CF6086-3677-4579-886E-B3F01234F1E3}"/>
              </a:ext>
            </a:extLst>
          </p:cNvPr>
          <p:cNvSpPr/>
          <p:nvPr/>
        </p:nvSpPr>
        <p:spPr>
          <a:xfrm flipH="1">
            <a:off x="7483989" y="2931431"/>
            <a:ext cx="736016" cy="2141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3CCB751-9CDD-4DE1-B65B-1A9A37674132}"/>
              </a:ext>
            </a:extLst>
          </p:cNvPr>
          <p:cNvSpPr/>
          <p:nvPr/>
        </p:nvSpPr>
        <p:spPr>
          <a:xfrm>
            <a:off x="492369" y="6246055"/>
            <a:ext cx="11197883" cy="45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 technology more harm than good? Write an argumentative essay (150-200 words)</a:t>
            </a:r>
          </a:p>
        </p:txBody>
      </p:sp>
    </p:spTree>
    <p:extLst>
      <p:ext uri="{BB962C8B-B14F-4D97-AF65-F5344CB8AC3E}">
        <p14:creationId xmlns:p14="http://schemas.microsoft.com/office/powerpoint/2010/main" val="64479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403</Words>
  <Application>Microsoft Office PowerPoint</Application>
  <PresentationFormat>Custom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user</cp:lastModifiedBy>
  <cp:revision>7</cp:revision>
  <dcterms:created xsi:type="dcterms:W3CDTF">2020-03-17T19:12:37Z</dcterms:created>
  <dcterms:modified xsi:type="dcterms:W3CDTF">2020-03-23T11:53:32Z</dcterms:modified>
</cp:coreProperties>
</file>