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81C9090-8A23-4ACD-8E3E-2D6A1D7B246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72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62871-1E8B-4799-B128-842AD2D51E99}"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C9090-8A23-4ACD-8E3E-2D6A1D7B2466}" type="slidenum">
              <a:rPr lang="en-US" smtClean="0"/>
              <a:t>‹#›</a:t>
            </a:fld>
            <a:endParaRPr lang="en-US"/>
          </a:p>
        </p:txBody>
      </p:sp>
    </p:spTree>
    <p:extLst>
      <p:ext uri="{BB962C8B-B14F-4D97-AF65-F5344CB8AC3E}">
        <p14:creationId xmlns:p14="http://schemas.microsoft.com/office/powerpoint/2010/main" val="128476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775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32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spTree>
    <p:extLst>
      <p:ext uri="{BB962C8B-B14F-4D97-AF65-F5344CB8AC3E}">
        <p14:creationId xmlns:p14="http://schemas.microsoft.com/office/powerpoint/2010/main" val="101605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415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964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29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spTree>
    <p:extLst>
      <p:ext uri="{BB962C8B-B14F-4D97-AF65-F5344CB8AC3E}">
        <p14:creationId xmlns:p14="http://schemas.microsoft.com/office/powerpoint/2010/main" val="10175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62871-1E8B-4799-B128-842AD2D51E99}" type="datetimeFigureOut">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C9090-8A23-4ACD-8E3E-2D6A1D7B246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15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62871-1E8B-4799-B128-842AD2D51E99}"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C9090-8A23-4ACD-8E3E-2D6A1D7B2466}" type="slidenum">
              <a:rPr lang="en-US" smtClean="0"/>
              <a:t>‹#›</a:t>
            </a:fld>
            <a:endParaRPr lang="en-US"/>
          </a:p>
        </p:txBody>
      </p:sp>
    </p:spTree>
    <p:extLst>
      <p:ext uri="{BB962C8B-B14F-4D97-AF65-F5344CB8AC3E}">
        <p14:creationId xmlns:p14="http://schemas.microsoft.com/office/powerpoint/2010/main" val="198314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62871-1E8B-4799-B128-842AD2D51E99}" type="datetimeFigureOut">
              <a:rPr lang="en-US" smtClean="0"/>
              <a:t>22-Mar-20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C9090-8A23-4ACD-8E3E-2D6A1D7B246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90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62871-1E8B-4799-B128-842AD2D51E99}" type="datetimeFigureOut">
              <a:rPr lang="en-US" smtClean="0"/>
              <a:t>22-Mar-20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C9090-8A23-4ACD-8E3E-2D6A1D7B246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58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62871-1E8B-4799-B128-842AD2D51E99}" type="datetimeFigureOut">
              <a:rPr lang="en-US" smtClean="0"/>
              <a:t>22-Mar-20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C9090-8A23-4ACD-8E3E-2D6A1D7B2466}" type="slidenum">
              <a:rPr lang="en-US" smtClean="0"/>
              <a:t>‹#›</a:t>
            </a:fld>
            <a:endParaRPr lang="en-US"/>
          </a:p>
        </p:txBody>
      </p:sp>
    </p:spTree>
    <p:extLst>
      <p:ext uri="{BB962C8B-B14F-4D97-AF65-F5344CB8AC3E}">
        <p14:creationId xmlns:p14="http://schemas.microsoft.com/office/powerpoint/2010/main" val="227635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62871-1E8B-4799-B128-842AD2D51E99}"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C9090-8A23-4ACD-8E3E-2D6A1D7B246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87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62871-1E8B-4799-B128-842AD2D51E99}" type="datetimeFigureOut">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C9090-8A23-4ACD-8E3E-2D6A1D7B2466}" type="slidenum">
              <a:rPr lang="en-US" smtClean="0"/>
              <a:t>‹#›</a:t>
            </a:fld>
            <a:endParaRPr lang="en-US"/>
          </a:p>
        </p:txBody>
      </p:sp>
    </p:spTree>
    <p:extLst>
      <p:ext uri="{BB962C8B-B14F-4D97-AF65-F5344CB8AC3E}">
        <p14:creationId xmlns:p14="http://schemas.microsoft.com/office/powerpoint/2010/main" val="352582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D62871-1E8B-4799-B128-842AD2D51E99}" type="datetimeFigureOut">
              <a:rPr lang="en-US" smtClean="0"/>
              <a:t>22-Mar-20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1C9090-8A23-4ACD-8E3E-2D6A1D7B2466}" type="slidenum">
              <a:rPr lang="en-US" smtClean="0"/>
              <a:t>‹#›</a:t>
            </a:fld>
            <a:endParaRPr lang="en-US"/>
          </a:p>
        </p:txBody>
      </p:sp>
    </p:spTree>
    <p:extLst>
      <p:ext uri="{BB962C8B-B14F-4D97-AF65-F5344CB8AC3E}">
        <p14:creationId xmlns:p14="http://schemas.microsoft.com/office/powerpoint/2010/main" val="1150413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UEj5q43nec" TargetMode="External"/><Relationship Id="rId2" Type="http://schemas.openxmlformats.org/officeDocument/2006/relationships/hyperlink" Target="https://www.youtube.com/watch?v=VuP0SExoojQ"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FDB3-822D-4AB2-8A40-0F26EAB1EFB8}"/>
              </a:ext>
            </a:extLst>
          </p:cNvPr>
          <p:cNvSpPr>
            <a:spLocks noGrp="1"/>
          </p:cNvSpPr>
          <p:nvPr>
            <p:ph type="ctrTitle"/>
          </p:nvPr>
        </p:nvSpPr>
        <p:spPr/>
        <p:txBody>
          <a:bodyPr/>
          <a:lstStyle/>
          <a:p>
            <a:r>
              <a:rPr lang="mk-MK" dirty="0"/>
              <a:t>Арнолд Шенберг</a:t>
            </a:r>
            <a:endParaRPr lang="en-US" dirty="0"/>
          </a:p>
        </p:txBody>
      </p:sp>
    </p:spTree>
    <p:extLst>
      <p:ext uri="{BB962C8B-B14F-4D97-AF65-F5344CB8AC3E}">
        <p14:creationId xmlns:p14="http://schemas.microsoft.com/office/powerpoint/2010/main" val="427572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C4C391E-759C-421A-9514-DD8708C25159}"/>
              </a:ext>
            </a:extLst>
          </p:cNvPr>
          <p:cNvSpPr>
            <a:spLocks noGrp="1"/>
          </p:cNvSpPr>
          <p:nvPr>
            <p:ph type="ctrTitle"/>
          </p:nvPr>
        </p:nvSpPr>
        <p:spPr>
          <a:xfrm>
            <a:off x="2624137" y="2701656"/>
            <a:ext cx="6943725" cy="3348037"/>
          </a:xfrm>
        </p:spPr>
        <p:txBody>
          <a:bodyPr/>
          <a:lstStyle/>
          <a:p>
            <a:br>
              <a:rPr lang="ru-RU" sz="2800" dirty="0"/>
            </a:br>
            <a:br>
              <a:rPr lang="ru-RU" sz="2800" dirty="0"/>
            </a:br>
            <a:br>
              <a:rPr lang="ru-RU" sz="2800" dirty="0"/>
            </a:br>
            <a:r>
              <a:rPr lang="ru-RU" sz="2800" dirty="0"/>
              <a:t>Предмет: Музичка уметност</a:t>
            </a:r>
            <a:br>
              <a:rPr lang="ru-RU" sz="2800" dirty="0"/>
            </a:br>
            <a:r>
              <a:rPr lang="ru-RU" sz="2800" dirty="0"/>
              <a:t>Година: втора</a:t>
            </a:r>
            <a:br>
              <a:rPr lang="ru-RU" sz="2800" dirty="0"/>
            </a:br>
            <a:r>
              <a:rPr lang="ru-RU" sz="2800" dirty="0"/>
              <a:t>СОУ Гимназија „ Ј. Б. Тито“ - Битола</a:t>
            </a:r>
            <a:br>
              <a:rPr lang="ru-RU" sz="2800" dirty="0"/>
            </a:br>
            <a:r>
              <a:rPr lang="ru-RU" sz="2800" dirty="0"/>
              <a:t>Предметен наставник: Емилија Ристевска Стефановска</a:t>
            </a:r>
            <a:br>
              <a:rPr lang="ru-RU" sz="2800" dirty="0"/>
            </a:br>
            <a:r>
              <a:rPr lang="ru-RU" sz="2800" dirty="0"/>
              <a:t> Тема: </a:t>
            </a:r>
            <a:r>
              <a:rPr lang="mk-MK" sz="2800" dirty="0"/>
              <a:t>Арнолд Шенберг</a:t>
            </a:r>
            <a:br>
              <a:rPr lang="ru-RU" sz="2800" dirty="0"/>
            </a:br>
            <a:r>
              <a:rPr lang="ru-RU" sz="2800" dirty="0"/>
              <a:t> Време на реализација – 1 час</a:t>
            </a:r>
            <a:br>
              <a:rPr lang="ru-RU" dirty="0"/>
            </a:br>
            <a:endParaRPr lang="en-US" dirty="0"/>
          </a:p>
        </p:txBody>
      </p:sp>
    </p:spTree>
    <p:extLst>
      <p:ext uri="{BB962C8B-B14F-4D97-AF65-F5344CB8AC3E}">
        <p14:creationId xmlns:p14="http://schemas.microsoft.com/office/powerpoint/2010/main" val="121882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E13E07-C938-481C-907F-1DD4A04CE817}"/>
              </a:ext>
            </a:extLst>
          </p:cNvPr>
          <p:cNvSpPr>
            <a:spLocks noGrp="1"/>
          </p:cNvSpPr>
          <p:nvPr>
            <p:ph idx="1"/>
          </p:nvPr>
        </p:nvSpPr>
        <p:spPr>
          <a:xfrm>
            <a:off x="1295401" y="928468"/>
            <a:ext cx="9601196" cy="4947400"/>
          </a:xfrm>
        </p:spPr>
        <p:txBody>
          <a:bodyPr>
            <a:normAutofit fontScale="77500" lnSpcReduction="20000"/>
          </a:bodyPr>
          <a:lstStyle/>
          <a:p>
            <a:r>
              <a:rPr lang="ru-RU" b="1" dirty="0"/>
              <a:t>Арнолд Шенберг</a:t>
            </a:r>
            <a:r>
              <a:rPr lang="ru-RU" dirty="0"/>
              <a:t> </a:t>
            </a:r>
          </a:p>
          <a:p>
            <a:r>
              <a:rPr lang="ru-RU" dirty="0"/>
              <a:t>бил австриски композитор, музички теоретичар, професор, сликар и писател со еврејско потекло. Работел во Виена во Музичкото училиште, потоа во Берлин на Штерновиот конзерваториум, се до 1933 година кога бил принуден да ја напушти Германија поради своето еврејско потекло.</a:t>
            </a:r>
          </a:p>
          <a:p>
            <a:pPr algn="just"/>
            <a:r>
              <a:rPr lang="ru-RU" dirty="0"/>
              <a:t>Од 1924 година до емигрирањето во САД ја раководел мајстроската класа за композиција на Берлинската Уметничка Академија. Во новата татковина предавал во Њујорк, Бостон и во Лос Анџелес. Шенберг, првите знаења за музичката уметност ги добива како дете од својата мајка - учителка по клавир, и се обидел да компонира на осумгодишна возраст. Учел свирење на виолина и виолончело, а самостојно ги совладал теоретските дисциплини. Многу години подоцна, како зрела личност и познат композитор, станал еден од пионерите на модерната музика - авангардист. Првите творби му биле поврзани со доцниот романтизам, а идеали му биле Вангер и Брамс. Во 1910 година бил еден од највлијателните преставници на експресионизмот и основоположник на атоналната музика. Тој не го напуштил само тоаналитетот, туку и темите како основа за музичката творба, а користел целосна ритмичка слобода. Со своите ,,Пет клавирски композиции" опус 23 и ,,Серенада" за 8 инструменти - оп.24, Шенберг го зацврстил системот на додекафонија во музичкото творештво на XX век. Објавувал педагошки и теоретски музички трудови.</a:t>
            </a:r>
          </a:p>
          <a:p>
            <a:endParaRPr lang="en-US" dirty="0"/>
          </a:p>
        </p:txBody>
      </p:sp>
    </p:spTree>
    <p:extLst>
      <p:ext uri="{BB962C8B-B14F-4D97-AF65-F5344CB8AC3E}">
        <p14:creationId xmlns:p14="http://schemas.microsoft.com/office/powerpoint/2010/main" val="386904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A6385-D119-443D-9C89-16A1AD71FEC7}"/>
              </a:ext>
            </a:extLst>
          </p:cNvPr>
          <p:cNvSpPr>
            <a:spLocks noGrp="1"/>
          </p:cNvSpPr>
          <p:nvPr>
            <p:ph idx="1"/>
          </p:nvPr>
        </p:nvSpPr>
        <p:spPr>
          <a:xfrm>
            <a:off x="1295402" y="899029"/>
            <a:ext cx="9601196" cy="5059942"/>
          </a:xfrm>
        </p:spPr>
        <p:txBody>
          <a:bodyPr/>
          <a:lstStyle/>
          <a:p>
            <a:pPr algn="just"/>
            <a:r>
              <a:rPr lang="ru-RU" dirty="0"/>
              <a:t>Меѓу неговите позначајни композиции спаѓаат и: ,,Ода за Наплеон", компонирана врз текст на англискиот поет Бајрон; ,,Преживеаните од Варшава", за трагичната судбина на Евреите за време на Варшавското востание, а инспирирано од нацистичките злосторства во текот на Втората светска војна. Значајна е и опрата на сопствено либрето ,,Мојсеј и Арон" што останала недовршена во неговото творештво.</a:t>
            </a:r>
          </a:p>
          <a:p>
            <a:pPr algn="just"/>
            <a:r>
              <a:rPr lang="ru-RU" dirty="0"/>
              <a:t>Иако Шенберг е еден од најнапаѓаните композитори во XX век, затоа што го предизвикал музичкиот свет, сепак тој извршил огромно влијание врз музиката на XX век. Имал голем број следбеници како во Западна Европа, така и во Америка.</a:t>
            </a:r>
          </a:p>
          <a:p>
            <a:endParaRPr lang="en-US" dirty="0"/>
          </a:p>
        </p:txBody>
      </p:sp>
    </p:spTree>
    <p:extLst>
      <p:ext uri="{BB962C8B-B14F-4D97-AF65-F5344CB8AC3E}">
        <p14:creationId xmlns:p14="http://schemas.microsoft.com/office/powerpoint/2010/main" val="198524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A2CCC-89C8-4EC9-94E7-1A0D38ADA54E}"/>
              </a:ext>
            </a:extLst>
          </p:cNvPr>
          <p:cNvSpPr>
            <a:spLocks noGrp="1"/>
          </p:cNvSpPr>
          <p:nvPr>
            <p:ph idx="1"/>
          </p:nvPr>
        </p:nvSpPr>
        <p:spPr>
          <a:xfrm>
            <a:off x="831167" y="961389"/>
            <a:ext cx="5471159" cy="4935222"/>
          </a:xfrm>
        </p:spPr>
        <p:txBody>
          <a:bodyPr/>
          <a:lstStyle/>
          <a:p>
            <a:r>
              <a:rPr lang="mk-MK" dirty="0"/>
              <a:t>Музички линкови:</a:t>
            </a:r>
            <a:endParaRPr lang="en-US" dirty="0"/>
          </a:p>
          <a:p>
            <a:endParaRPr lang="en-US" dirty="0"/>
          </a:p>
          <a:p>
            <a:r>
              <a:rPr lang="en-US" dirty="0">
                <a:hlinkClick r:id="rId2"/>
              </a:rPr>
              <a:t>https://www.youtube.com/watch?v=VuP0SExoojQ</a:t>
            </a:r>
            <a:endParaRPr lang="en-US" dirty="0"/>
          </a:p>
          <a:p>
            <a:endParaRPr lang="en-US" dirty="0"/>
          </a:p>
          <a:p>
            <a:r>
              <a:rPr lang="en-US" dirty="0">
                <a:hlinkClick r:id="rId3"/>
              </a:rPr>
              <a:t>https://www.youtube.com/watch?v=VUEj5q43nec</a:t>
            </a:r>
            <a:endParaRPr lang="mk-MK" dirty="0"/>
          </a:p>
          <a:p>
            <a:endParaRPr lang="en-US" dirty="0"/>
          </a:p>
        </p:txBody>
      </p:sp>
      <p:pic>
        <p:nvPicPr>
          <p:cNvPr id="1026" name="Picture 2">
            <a:extLst>
              <a:ext uri="{FF2B5EF4-FFF2-40B4-BE49-F238E27FC236}">
                <a16:creationId xmlns:a16="http://schemas.microsoft.com/office/drawing/2014/main" id="{D62B6714-5BB8-4279-AA1E-9465F464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319" y="961389"/>
            <a:ext cx="3028950" cy="380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820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TotalTime>
  <Words>424</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Арнолд Шенберг</vt:lpstr>
      <vt:lpstr>   Предмет: Музичка уметност Година: втора СОУ Гимназија „ Ј. Б. Тито“ - Битола Предметен наставник: Емилија Ристевска Стефановска  Тема: Арнолд Шенберг  Време на реализација – 1 час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Арнолд Шенберг</dc:title>
  <dc:creator>Emilija</dc:creator>
  <cp:lastModifiedBy>Emilija</cp:lastModifiedBy>
  <cp:revision>4</cp:revision>
  <dcterms:created xsi:type="dcterms:W3CDTF">2020-03-22T16:42:54Z</dcterms:created>
  <dcterms:modified xsi:type="dcterms:W3CDTF">2020-03-22T17:03:30Z</dcterms:modified>
</cp:coreProperties>
</file>