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0%D1%82%D0%B0%D0%BD%D0%B0%D1%81_%D0%91%D0%B0%D0%B4%D0%B5%D0%B2" TargetMode="External"/><Relationship Id="rId2" Type="http://schemas.openxmlformats.org/officeDocument/2006/relationships/hyperlink" Target="https://mk.wikipedia.org/wiki/%D0%91%D1%80%D0%B0%D1%9C%D0%B0_%D0%9C%D0%B8%D0%BB%D0%B0%D0%B4%D0%B8%D0%BD%D0%BE%D0%B2%D1%86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k.wikipedia.org/w/index.php?title=%D0%9B%D0%B8%D1%82%D1%83%D1%80%D0%B3%D0%B8%D1%98%D0%B0%D1%82%D0%B0_%D0%BD%D0%B0_%D1%81%D0%B2%D0%B5%D1%82%D0%B8_%D0%88%D0%BE%D0%B2%D0%B0%D0%BD_%D0%97%D0%BB%D0%B0%D1%82%D0%BE%D1%83%D1%81%D1%82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/index.php?title=%D0%92%D0%BB%D0%B0%D1%81%D1%82%D0%B8%D0%BC%D0%B8%D1%80_%D0%9D%D0%B8%D0%BA%D0%BE%D0%BB%D0%B5%D0%B2%D1%81%D0%BA%D0%B8&amp;action=edit&amp;redlink=1" TargetMode="External"/><Relationship Id="rId13" Type="http://schemas.openxmlformats.org/officeDocument/2006/relationships/hyperlink" Target="https://mk.wikipedia.org/w/index.php?title=%D0%A0%D0%B0%D0%B7%D0%B4%D0%B5%D0%BB%D0%B1%D0%B0_(%D0%BE%D0%BF%D0%B5%D1%80%D0%B0)&amp;action=edit&amp;redlink=1" TargetMode="External"/><Relationship Id="rId18" Type="http://schemas.openxmlformats.org/officeDocument/2006/relationships/hyperlink" Target="https://mk.wikipedia.org/wiki/%D0%90%D0%BB%D0%B5%D0%BA%D1%81%D0%B0%D0%BD%D0%B4%D0%B0%D1%80_%D0%9B%D0%B5%D0%BA%D0%BE%D0%B2%D1%81%D0%BA%D0%B8" TargetMode="External"/><Relationship Id="rId3" Type="http://schemas.openxmlformats.org/officeDocument/2006/relationships/hyperlink" Target="https://mk.wikipedia.org/wiki/%D0%96%D0%B8%D0%B2%D0%BA%D0%BE_%D0%A4%D0%B8%D1%80%D1%84%D0%BE%D0%B2" TargetMode="External"/><Relationship Id="rId21" Type="http://schemas.openxmlformats.org/officeDocument/2006/relationships/hyperlink" Target="https://mk.wikipedia.org/wiki/%D0%89%D1%83%D0%B1%D0%BE%D0%BC%D0%B8%D1%80_%D0%91%D1%80%D0%B0%D0%BD%D1%93%D0%BE%D0%BB%D0%B8%D1%86%D0%B0" TargetMode="External"/><Relationship Id="rId7" Type="http://schemas.openxmlformats.org/officeDocument/2006/relationships/hyperlink" Target="https://mk.wikipedia.org/wiki/%D0%9C%D0%B0%D0%BA%D0%B5%D0%B4%D0%BE%D0%BD%D1%81%D0%BA%D0%B0%D1%82%D0%B0_%D0%BE%D0%BF%D0%B5%D1%80%D0%B0_%D0%B8_%D0%B1%D0%B0%D0%BB%D0%B5%D1%82" TargetMode="External"/><Relationship Id="rId12" Type="http://schemas.openxmlformats.org/officeDocument/2006/relationships/hyperlink" Target="https://mk.wikipedia.org/w/index.php?title=%D0%9A%D1%83%D0%B7%D0%BC%D0%B0%D0%BD_%D0%9A%D0%B0%D0%BF%D0%B8%D0%B4%D0%B0%D0%BD_(%D0%BE%D0%BF%D0%B5%D1%80%D0%B0)&amp;action=edit&amp;redlink=1" TargetMode="External"/><Relationship Id="rId17" Type="http://schemas.openxmlformats.org/officeDocument/2006/relationships/hyperlink" Target="https://mk.wikipedia.org/w/index.php?title=%D0%A1%D1%82%D1%80%D0%B5%D0%BC%D0%B5%D0%B6%D0%B8&amp;action=edit&amp;redlink=1" TargetMode="External"/><Relationship Id="rId2" Type="http://schemas.openxmlformats.org/officeDocument/2006/relationships/hyperlink" Target="https://mk.wikipedia.org/wiki/%D0%A1%D1%82%D0%B5%D1%84%D0%B0%D0%BD_%D0%93%D0%B0%D1%98%D0%B4%D0%BE%D0%B2" TargetMode="External"/><Relationship Id="rId16" Type="http://schemas.openxmlformats.org/officeDocument/2006/relationships/hyperlink" Target="https://mk.wikipedia.org/w/index.php?title=%D0%9B%D0%B0%D0%B1%D0%B8%D0%BD_%D0%B8_%D0%94%D0%BE%D1%98%D1%80%D0%B0%D0%BD%D0%B0&amp;action=edit&amp;redlink=1" TargetMode="External"/><Relationship Id="rId20" Type="http://schemas.openxmlformats.org/officeDocument/2006/relationships/hyperlink" Target="https://mk.wikipedia.org/w/index.php?title=%D0%A2%D0%BE%D0%B0_%D0%B5_%D1%87%D0%BE%D0%B2%D0%B5%D0%B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9C%D0%B0%D0%BA%D0%B5%D0%B4%D0%BE%D0%BD%D1%81%D0%BA%D0%B0_%D1%84%D0%B8%D0%BB%D1%85%D0%B0%D1%80%D0%BC%D0%BE%D0%BD%D0%B8%D1%98%D0%B0" TargetMode="External"/><Relationship Id="rId11" Type="http://schemas.openxmlformats.org/officeDocument/2006/relationships/hyperlink" Target="https://mk.wikipedia.org/wiki/%D0%9A%D0%B8%D1%80%D0%B8%D0%BB_%D0%9C%D0%B0%D0%BA%D0%B5%D0%B4%D0%BE%D0%BD%D1%81%D0%BA%D0%B8" TargetMode="External"/><Relationship Id="rId5" Type="http://schemas.openxmlformats.org/officeDocument/2006/relationships/hyperlink" Target="https://mk.wikipedia.org/wiki/%D0%A2%D0%BE%D0%B4%D0%BE%D1%80_%D0%A1%D0%BA%D0%B0%D0%BB%D0%BE%D0%B2%D1%81%D0%BA%D0%B8" TargetMode="External"/><Relationship Id="rId15" Type="http://schemas.openxmlformats.org/officeDocument/2006/relationships/hyperlink" Target="https://mk.wikipedia.org/wiki/%D0%93%D0%BB%D0%B8%D0%B3%D0%BE%D1%80_%D0%A1%D0%BC%D0%BE%D0%BA%D0%B2%D0%B0%D1%80%D1%81%D0%BA%D0%B8" TargetMode="External"/><Relationship Id="rId10" Type="http://schemas.openxmlformats.org/officeDocument/2006/relationships/hyperlink" Target="https://mk.wikipedia.org/wiki/%D0%93%D0%BE%D1%86%D0%B5_(%D0%BE%D0%BF%D0%B5%D1%80%D0%B0)" TargetMode="External"/><Relationship Id="rId19" Type="http://schemas.openxmlformats.org/officeDocument/2006/relationships/hyperlink" Target="https://mk.wikipedia.org/wiki/%D0%9F%D0%B5%D1%81%D0%BD%D0%B0_%D0%BD%D0%B0%D0%B4_%D0%BF%D0%B5%D1%81%D0%BD%D0%B8%D1%82%D0%B5" TargetMode="External"/><Relationship Id="rId4" Type="http://schemas.openxmlformats.org/officeDocument/2006/relationships/hyperlink" Target="https://mk.wikipedia.org/wiki/%D0%A2%D1%80%D0%B0%D1%98%D0%BA%D0%BE_%D0%9F%D1%80%D0%BE%D0%BA%D0%BE%D0%BF%D0%B8%D0%B5%D0%B2" TargetMode="External"/><Relationship Id="rId9" Type="http://schemas.openxmlformats.org/officeDocument/2006/relationships/hyperlink" Target="https://mk.wikipedia.org/wiki/%D0%A2%D0%BE%D0%BC%D0%B0_%D0%9F%D1%80%D0%BE%D1%88%D0%B5%D0%B2" TargetMode="External"/><Relationship Id="rId14" Type="http://schemas.openxmlformats.org/officeDocument/2006/relationships/hyperlink" Target="https://mk.wikipedia.org/w/index.php?title=%D0%9C%D0%B0%D0%BA%D0%B5%D0%B4%D0%BE%D0%BD%D1%81%D0%BA%D0%B0_%D0%BF%D0%BE%D0%B2%D0%B5%D1%81%D1%82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cpVPP0KWw" TargetMode="External"/><Relationship Id="rId2" Type="http://schemas.openxmlformats.org/officeDocument/2006/relationships/hyperlink" Target="https://www.youtube.com/watch?v=vCTJWwxgFU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DB3-822D-4AB2-8A40-0F26EAB1E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Македонска музика во ХХ век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C4C391E-759C-421A-9514-DD8708C2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137" y="2701656"/>
            <a:ext cx="6943725" cy="3348037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Предмет: Музичка уметност</a:t>
            </a:r>
            <a:br>
              <a:rPr lang="ru-RU" sz="2800" dirty="0"/>
            </a:br>
            <a:r>
              <a:rPr lang="ru-RU" sz="2800" dirty="0"/>
              <a:t>Година: втора</a:t>
            </a:r>
            <a:br>
              <a:rPr lang="ru-RU" sz="2800" dirty="0"/>
            </a:br>
            <a:r>
              <a:rPr lang="ru-RU" sz="2800" dirty="0"/>
              <a:t>СОУ Гимназија „ Ј. Б. Тито“ - Битола</a:t>
            </a:r>
            <a:br>
              <a:rPr lang="ru-RU" sz="2800" dirty="0"/>
            </a:br>
            <a:r>
              <a:rPr lang="ru-RU" sz="2800" dirty="0"/>
              <a:t>Предметен наставник: Емилија Ристевска Стефановска</a:t>
            </a:r>
            <a:br>
              <a:rPr lang="ru-RU" sz="2800" dirty="0"/>
            </a:br>
            <a:r>
              <a:rPr lang="ru-RU" sz="2800" dirty="0"/>
              <a:t> Тема: </a:t>
            </a:r>
            <a:r>
              <a:rPr lang="mk-MK" sz="2800" dirty="0"/>
              <a:t>Македонска музика во ХХ век</a:t>
            </a:r>
            <a:br>
              <a:rPr lang="ru-RU" sz="2800" dirty="0"/>
            </a:br>
            <a:r>
              <a:rPr lang="ru-RU" sz="2800" dirty="0"/>
              <a:t> Време на реализација – 1 час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E07-C938-481C-907F-1DD4A04C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731520"/>
            <a:ext cx="9601196" cy="4947400"/>
          </a:xfrm>
        </p:spPr>
        <p:txBody>
          <a:bodyPr>
            <a:normAutofit/>
          </a:bodyPr>
          <a:lstStyle/>
          <a:p>
            <a:r>
              <a:rPr lang="mk-MK" b="1" dirty="0"/>
              <a:t>Македонска музика во ХХ век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Во преродбата воведена преку дејноста на </a:t>
            </a:r>
            <a:r>
              <a:rPr lang="ru-RU" dirty="0">
                <a:solidFill>
                  <a:schemeClr val="tx1"/>
                </a:solidFill>
                <a:hlinkClick r:id="rId2" tooltip="Браќа Миладиновц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браќата Миладиновци</a:t>
            </a:r>
            <a:r>
              <a:rPr lang="ru-RU" dirty="0">
                <a:solidFill>
                  <a:schemeClr val="tx1"/>
                </a:solidFill>
              </a:rPr>
              <a:t>, кај кои е изразен интересот кон фолклорот, во кој спаѓа и музичкиот фолклор, крајот на XIX век минува под композиторска дејност на </a:t>
            </a:r>
            <a:r>
              <a:rPr lang="ru-RU" dirty="0">
                <a:solidFill>
                  <a:schemeClr val="tx1"/>
                </a:solidFill>
                <a:hlinkClick r:id="rId3" tooltip="Атанас Бад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Атанас Бадев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Меѓу духовните композиции на Бадев особено се истакнува </a:t>
            </a:r>
            <a:r>
              <a:rPr lang="ru-RU" dirty="0">
                <a:solidFill>
                  <a:schemeClr val="tx1"/>
                </a:solidFill>
                <a:hlinkClick r:id="rId4" tooltip="Литургијата на свети Јован Златоуст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Литургијата на свети Јован Златоуст</a:t>
            </a:r>
            <a:r>
              <a:rPr lang="ru-RU" dirty="0">
                <a:solidFill>
                  <a:schemeClr val="tx1"/>
                </a:solidFill>
              </a:rPr>
              <a:t>, печатена во 1898 година.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385-D119-443D-9C89-16A1AD71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99029"/>
            <a:ext cx="9601196" cy="50599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Меѓу двете светски војни се јави првата група на професионални македонски композитори, педагози и музички дејци: </a:t>
            </a:r>
            <a:r>
              <a:rPr lang="ru-RU" dirty="0">
                <a:solidFill>
                  <a:schemeClr val="tx1"/>
                </a:solidFill>
                <a:hlinkClick r:id="rId2" tooltip="Стефан Гајд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Стефан Гајдов</a:t>
            </a:r>
            <a:r>
              <a:rPr lang="ru-RU" dirty="0">
                <a:solidFill>
                  <a:schemeClr val="tx1"/>
                </a:solidFill>
              </a:rPr>
              <a:t> , </a:t>
            </a:r>
            <a:r>
              <a:rPr lang="ru-RU" dirty="0">
                <a:solidFill>
                  <a:schemeClr val="tx1"/>
                </a:solidFill>
                <a:hlinkClick r:id="rId3" tooltip="Живко Фирф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Живко Фирфов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  <a:hlinkClick r:id="rId4" tooltip="Трајко Прокопи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Трајко Прокопиев</a:t>
            </a:r>
            <a:r>
              <a:rPr lang="ru-RU" dirty="0">
                <a:solidFill>
                  <a:schemeClr val="tx1"/>
                </a:solidFill>
              </a:rPr>
              <a:t> ,</a:t>
            </a:r>
            <a:r>
              <a:rPr lang="ru-RU" dirty="0">
                <a:solidFill>
                  <a:schemeClr val="tx1"/>
                </a:solidFill>
                <a:hlinkClick r:id="rId5" tooltip="Тодор Скаловс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Тодор Скаловски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 формирањето на современата македонска држава оваа група музичари учествуваше во формирањето на музичките институции: </a:t>
            </a:r>
            <a:r>
              <a:rPr lang="ru-RU" dirty="0">
                <a:solidFill>
                  <a:schemeClr val="tx1"/>
                </a:solidFill>
                <a:hlinkClick r:id="rId6" tooltip="Македонска филхармониј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Македонска филхармонија</a:t>
            </a:r>
            <a:r>
              <a:rPr lang="ru-RU" dirty="0">
                <a:solidFill>
                  <a:schemeClr val="tx1"/>
                </a:solidFill>
              </a:rPr>
              <a:t>  и </a:t>
            </a:r>
            <a:r>
              <a:rPr lang="ru-RU" dirty="0">
                <a:solidFill>
                  <a:schemeClr val="tx1"/>
                </a:solidFill>
                <a:hlinkClick r:id="rId7" tooltip="Македонската опера и бал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Македонската опера и балет</a:t>
            </a:r>
            <a:r>
              <a:rPr lang="ru-RU" dirty="0">
                <a:solidFill>
                  <a:schemeClr val="tx1"/>
                </a:solidFill>
              </a:rPr>
              <a:t> 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Меѓу позначајните современи македонски композитори спаѓаат: </a:t>
            </a:r>
            <a:r>
              <a:rPr lang="ru-RU" dirty="0">
                <a:solidFill>
                  <a:schemeClr val="tx1"/>
                </a:solidFill>
                <a:hlinkClick r:id="rId8" tooltip="Властимир Николевски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Властимир Николевски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  <a:hlinkClick r:id="rId9" tooltip="Тома Прош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Тома Прошев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Операта во македонското музичко творештво се појавува по ослободувањето. Нашата прва национална опера е „</a:t>
            </a:r>
            <a:r>
              <a:rPr lang="ru-RU" dirty="0">
                <a:solidFill>
                  <a:schemeClr val="tx1"/>
                </a:solidFill>
                <a:hlinkClick r:id="rId10" tooltip="Гоце (опер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Гоце</a:t>
            </a:r>
            <a:r>
              <a:rPr lang="ru-RU" dirty="0">
                <a:solidFill>
                  <a:schemeClr val="tx1"/>
                </a:solidFill>
              </a:rPr>
              <a:t>“ на композиторот </a:t>
            </a:r>
            <a:r>
              <a:rPr lang="ru-RU" dirty="0">
                <a:solidFill>
                  <a:schemeClr val="tx1"/>
                </a:solidFill>
                <a:hlinkClick r:id="rId11" tooltip="Кирил Македонс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Кирил Македонски</a:t>
            </a:r>
            <a:r>
              <a:rPr lang="ru-RU" dirty="0">
                <a:solidFill>
                  <a:schemeClr val="tx1"/>
                </a:solidFill>
              </a:rPr>
              <a:t>. Исто така истиот композитор ја напишал и операта „Цар Самуил“, која користи содржина од минатото на македонскиот народ. Друг наш оперски композитор е </a:t>
            </a:r>
            <a:r>
              <a:rPr lang="ru-RU" dirty="0">
                <a:solidFill>
                  <a:schemeClr val="tx1"/>
                </a:solidFill>
                <a:hlinkClick r:id="rId4" tooltip="Трајко Прокопи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Трајко Прокопиев</a:t>
            </a:r>
            <a:r>
              <a:rPr lang="ru-RU" dirty="0">
                <a:solidFill>
                  <a:schemeClr val="tx1"/>
                </a:solidFill>
              </a:rPr>
              <a:t>, кој ги напишал оперите: "</a:t>
            </a:r>
            <a:r>
              <a:rPr lang="ru-RU" dirty="0">
                <a:solidFill>
                  <a:schemeClr val="tx1"/>
                </a:solidFill>
                <a:hlinkClick r:id="rId12" tooltip="Кузман Капидан (опера)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Кузман Капидан</a:t>
            </a:r>
            <a:r>
              <a:rPr lang="ru-RU" dirty="0">
                <a:solidFill>
                  <a:schemeClr val="tx1"/>
                </a:solidFill>
              </a:rPr>
              <a:t>" и "</a:t>
            </a:r>
            <a:r>
              <a:rPr lang="ru-RU" dirty="0">
                <a:solidFill>
                  <a:schemeClr val="tx1"/>
                </a:solidFill>
                <a:hlinkClick r:id="rId13" tooltip="Разделба (опера)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Разделба</a:t>
            </a:r>
            <a:r>
              <a:rPr lang="ru-RU" dirty="0">
                <a:solidFill>
                  <a:schemeClr val="tx1"/>
                </a:solidFill>
              </a:rPr>
              <a:t>".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 ослободувањето се појавува и првиот македонски балет: „</a:t>
            </a:r>
            <a:r>
              <a:rPr lang="ru-RU" dirty="0">
                <a:solidFill>
                  <a:schemeClr val="tx1"/>
                </a:solidFill>
                <a:hlinkClick r:id="rId14" tooltip="Македонска повест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Македонска повест</a:t>
            </a:r>
            <a:r>
              <a:rPr lang="ru-RU" dirty="0">
                <a:solidFill>
                  <a:schemeClr val="tx1"/>
                </a:solidFill>
              </a:rPr>
              <a:t>“ од </a:t>
            </a:r>
            <a:r>
              <a:rPr lang="ru-RU" dirty="0">
                <a:solidFill>
                  <a:schemeClr val="tx1"/>
                </a:solidFill>
                <a:hlinkClick r:id="rId15" tooltip="Глигор Смокварс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Глигор Смокварски</a:t>
            </a:r>
            <a:r>
              <a:rPr lang="ru-RU" dirty="0">
                <a:solidFill>
                  <a:schemeClr val="tx1"/>
                </a:solidFill>
              </a:rPr>
              <a:t>. Други музички дела од наши автори се „</a:t>
            </a:r>
            <a:r>
              <a:rPr lang="ru-RU" dirty="0">
                <a:solidFill>
                  <a:schemeClr val="tx1"/>
                </a:solidFill>
                <a:hlinkClick r:id="rId16" tooltip="Лабин и Дојрана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Лабин и Дојрана</a:t>
            </a:r>
            <a:r>
              <a:rPr lang="ru-RU" dirty="0">
                <a:solidFill>
                  <a:schemeClr val="tx1"/>
                </a:solidFill>
              </a:rPr>
              <a:t>“ од </a:t>
            </a:r>
            <a:r>
              <a:rPr lang="ru-RU" dirty="0">
                <a:solidFill>
                  <a:schemeClr val="tx1"/>
                </a:solidFill>
                <a:hlinkClick r:id="rId4" tooltip="Трајко Прокопи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Трајко Прокопиев</a:t>
            </a:r>
            <a:r>
              <a:rPr lang="ru-RU" dirty="0">
                <a:solidFill>
                  <a:schemeClr val="tx1"/>
                </a:solidFill>
              </a:rPr>
              <a:t>, „</a:t>
            </a:r>
            <a:r>
              <a:rPr lang="ru-RU" dirty="0">
                <a:solidFill>
                  <a:schemeClr val="tx1"/>
                </a:solidFill>
                <a:hlinkClick r:id="rId17" tooltip="Стремежи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Стремежи</a:t>
            </a:r>
            <a:r>
              <a:rPr lang="ru-RU" dirty="0">
                <a:solidFill>
                  <a:schemeClr val="tx1"/>
                </a:solidFill>
              </a:rPr>
              <a:t>“ од </a:t>
            </a:r>
            <a:r>
              <a:rPr lang="ru-RU" dirty="0">
                <a:solidFill>
                  <a:schemeClr val="tx1"/>
                </a:solidFill>
                <a:hlinkClick r:id="rId18" tooltip="Александар Лековс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Александар Лековски</a:t>
            </a:r>
            <a:r>
              <a:rPr lang="ru-RU" dirty="0">
                <a:solidFill>
                  <a:schemeClr val="tx1"/>
                </a:solidFill>
              </a:rPr>
              <a:t>, „</a:t>
            </a:r>
            <a:r>
              <a:rPr lang="ru-RU" dirty="0">
                <a:solidFill>
                  <a:schemeClr val="tx1"/>
                </a:solidFill>
                <a:hlinkClick r:id="rId19" tooltip="Песна над песнит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Песна над песните</a:t>
            </a:r>
            <a:r>
              <a:rPr lang="ru-RU" dirty="0">
                <a:solidFill>
                  <a:schemeClr val="tx1"/>
                </a:solidFill>
              </a:rPr>
              <a:t>“ од </a:t>
            </a:r>
            <a:r>
              <a:rPr lang="ru-RU" dirty="0">
                <a:solidFill>
                  <a:schemeClr val="tx1"/>
                </a:solidFill>
                <a:hlinkClick r:id="rId9" tooltip="Тома Прош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Тома Прошев</a:t>
            </a:r>
            <a:r>
              <a:rPr lang="ru-RU" dirty="0">
                <a:solidFill>
                  <a:schemeClr val="tx1"/>
                </a:solidFill>
              </a:rPr>
              <a:t>, „</a:t>
            </a:r>
            <a:r>
              <a:rPr lang="ru-RU" dirty="0">
                <a:solidFill>
                  <a:schemeClr val="tx1"/>
                </a:solidFill>
                <a:hlinkClick r:id="rId20" tooltip="Тоа е човек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Тоа е човек</a:t>
            </a:r>
            <a:r>
              <a:rPr lang="ru-RU" dirty="0">
                <a:solidFill>
                  <a:schemeClr val="tx1"/>
                </a:solidFill>
              </a:rPr>
              <a:t>“ од </a:t>
            </a:r>
            <a:r>
              <a:rPr lang="ru-RU" dirty="0">
                <a:solidFill>
                  <a:schemeClr val="tx1"/>
                </a:solidFill>
                <a:hlinkClick r:id="rId21" tooltip="Љубомир Бранѓолиц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Љубомир Бранѓолица</a:t>
            </a:r>
            <a:r>
              <a:rPr lang="ru-RU" dirty="0">
                <a:solidFill>
                  <a:schemeClr val="tx1"/>
                </a:solidFill>
              </a:rPr>
              <a:t> и др.</a:t>
            </a:r>
          </a:p>
          <a:p>
            <a:pPr marL="0" indent="0" algn="just">
              <a:buNone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2CCC-89C8-4EC9-94E7-1A0D38AD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7" y="961389"/>
            <a:ext cx="5471159" cy="4935222"/>
          </a:xfrm>
        </p:spPr>
        <p:txBody>
          <a:bodyPr/>
          <a:lstStyle/>
          <a:p>
            <a:r>
              <a:rPr lang="mk-MK" dirty="0"/>
              <a:t>Музички линкови: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https://www.youtube.com/watch?v=vCTJWwxgFUI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https://www.youtube.com/watch?v=5zcpVPP0KWw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334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Македонска музика во ХХ век</vt:lpstr>
      <vt:lpstr>   Предмет: Музичка уметност Година: втора СОУ Гимназија „ Ј. Б. Тито“ - Битола Предметен наставник: Емилија Ристевска Стефановска  Тема: Македонска музика во ХХ век  Време на реализација – 1 час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Арнолд Шенберг</dc:title>
  <dc:creator>Emilija</dc:creator>
  <cp:lastModifiedBy>Emilija</cp:lastModifiedBy>
  <cp:revision>6</cp:revision>
  <dcterms:created xsi:type="dcterms:W3CDTF">2020-03-22T16:42:54Z</dcterms:created>
  <dcterms:modified xsi:type="dcterms:W3CDTF">2020-03-22T17:42:30Z</dcterms:modified>
</cp:coreProperties>
</file>