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killsyouneed.com/write/report-writing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АНГЛИСКИ ЈАЗИК </a:t>
            </a:r>
            <a:r>
              <a:rPr lang="en-US" dirty="0" smtClean="0"/>
              <a:t>III </a:t>
            </a:r>
            <a:r>
              <a:rPr lang="mk-MK" dirty="0" smtClean="0"/>
              <a:t>ГОДИНА </a:t>
            </a:r>
            <a:r>
              <a:rPr lang="en-US" dirty="0" smtClean="0"/>
              <a:t>(III-2,3)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/>
              <a:t>Наставни содржини за </a:t>
            </a:r>
            <a:r>
              <a:rPr lang="en-US" dirty="0"/>
              <a:t>II </a:t>
            </a:r>
            <a:r>
              <a:rPr lang="mk-MK" dirty="0"/>
              <a:t>и </a:t>
            </a:r>
            <a:r>
              <a:rPr lang="en-US" dirty="0"/>
              <a:t>III </a:t>
            </a:r>
            <a:r>
              <a:rPr lang="mk-MK" dirty="0"/>
              <a:t>седмица од месец Март</a:t>
            </a:r>
          </a:p>
          <a:p>
            <a:r>
              <a:rPr lang="mk-MK" dirty="0"/>
              <a:t>изработил: Маријана Трајковска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40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– A report of a crime (student’s book p.79)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instructions on page 79 and write a report of a crime – you can write about a crime you have read or heard about, or you can make it up.</a:t>
            </a:r>
          </a:p>
          <a:p>
            <a:r>
              <a:rPr lang="en-US" dirty="0" smtClean="0"/>
              <a:t>Go through the instructions on the following website on the structure and important information before you start writing.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www.skillsyouneed.com/write/report-writing.html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74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11768"/>
            <a:ext cx="8761413" cy="706964"/>
          </a:xfrm>
        </p:spPr>
        <p:txBody>
          <a:bodyPr/>
          <a:lstStyle/>
          <a:p>
            <a:r>
              <a:rPr lang="en-US" dirty="0" smtClean="0"/>
              <a:t>CULTURE – FAMOUS CRIMINALS p.80,81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article quickly and answer the questions in ex.1 in your notebooks.</a:t>
            </a:r>
          </a:p>
          <a:p>
            <a:r>
              <a:rPr lang="en-US" dirty="0" smtClean="0"/>
              <a:t>Read the article one more time and answer the questions in ex.3</a:t>
            </a:r>
          </a:p>
          <a:p>
            <a:r>
              <a:rPr lang="en-US" dirty="0" smtClean="0"/>
              <a:t>Your own opinion – answer the questions in ex.4.</a:t>
            </a:r>
          </a:p>
          <a:p>
            <a:r>
              <a:rPr lang="en-US" dirty="0" smtClean="0"/>
              <a:t>Vocabulary – ex.5</a:t>
            </a:r>
          </a:p>
          <a:p>
            <a:r>
              <a:rPr lang="en-US" dirty="0" smtClean="0"/>
              <a:t>Giving and reacting to news – p.81 exercises 1 and 2.</a:t>
            </a:r>
          </a:p>
          <a:p>
            <a:r>
              <a:rPr lang="en-US" dirty="0" smtClean="0"/>
              <a:t>Don’t forget to write your answers in your notebooks.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337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(p. 82 and 83)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Revision of vocabulary and grammar from units 7&amp;8.</a:t>
            </a:r>
          </a:p>
          <a:p>
            <a:r>
              <a:rPr lang="en-US" dirty="0" smtClean="0"/>
              <a:t>Do the exercises on both pages writing down the answers in your notebooks.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469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is out there (p.84,85)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reading – do exercises 1 and 2 and make notes in the notebooks.</a:t>
            </a:r>
          </a:p>
          <a:p>
            <a:r>
              <a:rPr lang="en-US" dirty="0" smtClean="0"/>
              <a:t>Read the article quickly and do exercise 3 – write down in the notebook.</a:t>
            </a:r>
          </a:p>
          <a:p>
            <a:r>
              <a:rPr lang="en-US" dirty="0" smtClean="0"/>
              <a:t>Read the article one more time and do exercises 4,5 and 6 - </a:t>
            </a:r>
            <a:r>
              <a:rPr lang="en-US" dirty="0"/>
              <a:t>write down in the notebook</a:t>
            </a:r>
            <a:r>
              <a:rPr lang="en-US" dirty="0" smtClean="0"/>
              <a:t>.</a:t>
            </a:r>
          </a:p>
          <a:p>
            <a:r>
              <a:rPr lang="en-US" dirty="0" smtClean="0"/>
              <a:t>Speaking – p.85 – answer the questions in your notebooks.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814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</TotalTime>
  <Words>254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АНГЛИСКИ ЈАЗИК III ГОДИНА (III-2,3)</vt:lpstr>
      <vt:lpstr>Writing – A report of a crime (student’s book p.79)</vt:lpstr>
      <vt:lpstr>CULTURE – FAMOUS CRIMINALS p.80,81</vt:lpstr>
      <vt:lpstr>Revision (p. 82 and 83)</vt:lpstr>
      <vt:lpstr>The truth is out there (p.84,85)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АНГЛИСКИ ЈАЗИК III ГОДИНА (III-2,3)</dc:title>
  <dc:creator>Marijana</dc:creator>
  <cp:lastModifiedBy>Marijana</cp:lastModifiedBy>
  <cp:revision>4</cp:revision>
  <dcterms:created xsi:type="dcterms:W3CDTF">2020-03-17T09:49:30Z</dcterms:created>
  <dcterms:modified xsi:type="dcterms:W3CDTF">2020-03-17T10:15:37Z</dcterms:modified>
</cp:coreProperties>
</file>