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tko Janeski" initials="MJ" lastIdx="1" clrIdx="0">
    <p:extLst>
      <p:ext uri="{19B8F6BF-5375-455C-9EA6-DF929625EA0E}">
        <p15:presenceInfo xmlns:p15="http://schemas.microsoft.com/office/powerpoint/2012/main" userId="2b90fdc418b4d58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94674" autoAdjust="0"/>
  </p:normalViewPr>
  <p:slideViewPr>
    <p:cSldViewPr snapToGrid="0">
      <p:cViewPr varScale="1">
        <p:scale>
          <a:sx n="74" d="100"/>
          <a:sy n="74" d="100"/>
        </p:scale>
        <p:origin x="6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D935-D3BE-4BCB-99E5-B40111F1ABA0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EB20D-1335-4B92-A628-4EE13B106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460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D935-D3BE-4BCB-99E5-B40111F1ABA0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EB20D-1335-4B92-A628-4EE13B106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245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D935-D3BE-4BCB-99E5-B40111F1ABA0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EB20D-1335-4B92-A628-4EE13B106E4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0248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D935-D3BE-4BCB-99E5-B40111F1ABA0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EB20D-1335-4B92-A628-4EE13B106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7622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D935-D3BE-4BCB-99E5-B40111F1ABA0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EB20D-1335-4B92-A628-4EE13B106E4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93021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D935-D3BE-4BCB-99E5-B40111F1ABA0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EB20D-1335-4B92-A628-4EE13B106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326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D935-D3BE-4BCB-99E5-B40111F1ABA0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EB20D-1335-4B92-A628-4EE13B106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965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D935-D3BE-4BCB-99E5-B40111F1ABA0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EB20D-1335-4B92-A628-4EE13B106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598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D935-D3BE-4BCB-99E5-B40111F1ABA0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EB20D-1335-4B92-A628-4EE13B106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67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D935-D3BE-4BCB-99E5-B40111F1ABA0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EB20D-1335-4B92-A628-4EE13B106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502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D935-D3BE-4BCB-99E5-B40111F1ABA0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EB20D-1335-4B92-A628-4EE13B106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223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D935-D3BE-4BCB-99E5-B40111F1ABA0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EB20D-1335-4B92-A628-4EE13B106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235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D935-D3BE-4BCB-99E5-B40111F1ABA0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EB20D-1335-4B92-A628-4EE13B106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993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D935-D3BE-4BCB-99E5-B40111F1ABA0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EB20D-1335-4B92-A628-4EE13B106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564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D935-D3BE-4BCB-99E5-B40111F1ABA0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EB20D-1335-4B92-A628-4EE13B106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689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D935-D3BE-4BCB-99E5-B40111F1ABA0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EB20D-1335-4B92-A628-4EE13B106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021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0D935-D3BE-4BCB-99E5-B40111F1ABA0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0AEB20D-1335-4B92-A628-4EE13B106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697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nmPdHmRv9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a.wikipedia.org/wiki/Biotop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pexels.com/photo/nature-water-flowers-lake-46231/" TargetMode="Externa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ixnio.com/fauna-animals/fishes/roach-fish-on-dry-land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ardening.stackexchange.com/questions/30351/should-i-cut-off-cactus-pads-to-help-the-main-branch-to-grow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2CTwj_b0h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9D204-500A-4894-A57B-D93E4CD498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528011"/>
            <a:ext cx="7766936" cy="2522825"/>
          </a:xfrm>
        </p:spPr>
        <p:txBody>
          <a:bodyPr/>
          <a:lstStyle/>
          <a:p>
            <a:pPr algn="ctr"/>
            <a:r>
              <a:rPr lang="mk-MK" dirty="0"/>
              <a:t>Адаптации на растенијата и животните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242CD-D8CB-4B00-B0C7-EFA0ABF797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k-MK" b="1" dirty="0"/>
              <a:t>Тема</a:t>
            </a:r>
            <a:r>
              <a:rPr lang="en-US" b="1" dirty="0"/>
              <a:t> 2</a:t>
            </a:r>
            <a:r>
              <a:rPr lang="mk-MK" b="1" dirty="0"/>
              <a:t>Б</a:t>
            </a:r>
            <a:r>
              <a:rPr lang="en-US" b="1" dirty="0"/>
              <a:t>: </a:t>
            </a:r>
            <a:r>
              <a:rPr lang="mk-MK" b="1" dirty="0"/>
              <a:t>Тема</a:t>
            </a:r>
            <a:r>
              <a:rPr lang="en-US" b="1" dirty="0"/>
              <a:t> 9.5 </a:t>
            </a:r>
            <a:r>
              <a:rPr lang="mk-MK" b="1" dirty="0"/>
              <a:t>Екологија</a:t>
            </a:r>
            <a:endParaRPr lang="en-US" dirty="0"/>
          </a:p>
          <a:p>
            <a:r>
              <a:rPr lang="mk-MK" dirty="0"/>
              <a:t>Недела 9 Лекции 1 и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192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F6054-776C-4B43-93DD-9DA354648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Адаптации во градбата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77B81-5EBD-4851-B938-A397B56F2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/>
              <a:t>Примери за адаптации во градбата:</a:t>
            </a:r>
          </a:p>
          <a:p>
            <a:pPr>
              <a:buFont typeface="+mj-lt"/>
              <a:buAutoNum type="arabicPeriod"/>
            </a:pPr>
            <a:r>
              <a:rPr lang="mk-MK" dirty="0"/>
              <a:t>Перки за пливање кај рибите</a:t>
            </a:r>
          </a:p>
          <a:p>
            <a:pPr>
              <a:buFont typeface="+mj-lt"/>
              <a:buAutoNum type="arabicPeriod"/>
            </a:pPr>
            <a:r>
              <a:rPr lang="mk-MK" dirty="0"/>
              <a:t>Клунот кај птиците</a:t>
            </a:r>
          </a:p>
          <a:p>
            <a:pPr>
              <a:buFont typeface="+mj-lt"/>
              <a:buAutoNum type="arabicPeriod"/>
            </a:pPr>
            <a:r>
              <a:rPr lang="mk-MK" dirty="0"/>
              <a:t>Дебло крзно кај поларните животни</a:t>
            </a:r>
          </a:p>
          <a:p>
            <a:pPr>
              <a:buFont typeface="+mj-lt"/>
              <a:buAutoNum type="arabicPeriod"/>
            </a:pPr>
            <a:r>
              <a:rPr lang="mk-MK" dirty="0"/>
              <a:t>Различни прсти кај различни видови птици</a:t>
            </a:r>
            <a:endParaRPr lang="en-US" dirty="0"/>
          </a:p>
        </p:txBody>
      </p:sp>
      <p:sp>
        <p:nvSpPr>
          <p:cNvPr id="4" name="AutoShape 2" descr="Image result for structural adaptation examples in animals">
            <a:extLst>
              <a:ext uri="{FF2B5EF4-FFF2-40B4-BE49-F238E27FC236}">
                <a16:creationId xmlns:a16="http://schemas.microsoft.com/office/drawing/2014/main" id="{4DD10E70-0645-49DE-8DF3-8D69AEC8251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4" name="Picture 6" descr="Image result for structural adaptation examples in animals">
            <a:extLst>
              <a:ext uri="{FF2B5EF4-FFF2-40B4-BE49-F238E27FC236}">
                <a16:creationId xmlns:a16="http://schemas.microsoft.com/office/drawing/2014/main" id="{2F5B664D-192C-40BC-8E68-BA42A96585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929" y="928117"/>
            <a:ext cx="6430071" cy="4696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5625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B7041-1DC3-436F-A5DA-8405F5B63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Адаптации во однесувањето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4E5DF-36C3-40F6-8C11-42719CB84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/>
              <a:t>Примери за адаптации во однесувањето:</a:t>
            </a:r>
          </a:p>
          <a:p>
            <a:pPr>
              <a:buFont typeface="+mj-lt"/>
              <a:buAutoNum type="arabicPeriod"/>
            </a:pPr>
            <a:r>
              <a:rPr lang="mk-MK" dirty="0"/>
              <a:t>Сезонски миграции (преселби ) на животните ( Преселување на птиците во зима, Преселување во потрага по вода и храна ( Зебри и други животни за време на сушни периоди во саваните)</a:t>
            </a:r>
          </a:p>
          <a:p>
            <a:pPr>
              <a:buFont typeface="+mj-lt"/>
              <a:buAutoNum type="arabicPeriod"/>
            </a:pPr>
            <a:r>
              <a:rPr lang="mk-MK" dirty="0"/>
              <a:t>Складирање на храна за зима ( пр. Верверички)</a:t>
            </a:r>
          </a:p>
          <a:p>
            <a:pPr>
              <a:buFont typeface="+mj-lt"/>
              <a:buAutoNum type="arabicPeriod"/>
            </a:pPr>
            <a:r>
              <a:rPr lang="mk-MK" dirty="0"/>
              <a:t>Некои животни се преправаат дека се мртви за време на опасност од грабливци</a:t>
            </a:r>
          </a:p>
          <a:p>
            <a:pPr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258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D6251-48B4-4A7D-A65B-06B9EE0D4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795CF-1A0F-4CC6-992E-A36C6E84F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Image result for Migrational birds">
            <a:extLst>
              <a:ext uri="{FF2B5EF4-FFF2-40B4-BE49-F238E27FC236}">
                <a16:creationId xmlns:a16="http://schemas.microsoft.com/office/drawing/2014/main" id="{DBDF1F99-F3B2-45CB-B0FA-80B065FD8C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2"/>
            <a:ext cx="12191999" cy="6852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29442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Image result for storing food animals">
            <a:extLst>
              <a:ext uri="{FF2B5EF4-FFF2-40B4-BE49-F238E27FC236}">
                <a16:creationId xmlns:a16="http://schemas.microsoft.com/office/drawing/2014/main" id="{8B105C69-7A60-4D29-9E7C-D80A046FB5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8573" y="0"/>
            <a:ext cx="529113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9218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playing possum">
            <a:extLst>
              <a:ext uri="{FF2B5EF4-FFF2-40B4-BE49-F238E27FC236}">
                <a16:creationId xmlns:a16="http://schemas.microsoft.com/office/drawing/2014/main" id="{92AC4C66-9E98-4AC6-B2DD-A4BAB1AA0B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863" y="0"/>
            <a:ext cx="75326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33722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18065-18A6-48CB-91B5-25DE5078E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Адаптации во функциите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E13A2-72EA-43D5-A86B-8626FF1DD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/>
              <a:t>Примери за адаптации во функциите:</a:t>
            </a:r>
          </a:p>
          <a:p>
            <a:pPr>
              <a:buFont typeface="+mj-lt"/>
              <a:buAutoNum type="arabicPeriod"/>
            </a:pPr>
            <a:r>
              <a:rPr lang="mk-MK" dirty="0"/>
              <a:t>Хибернација ( презимување) ( поголем дел од водоземците и влекачите, некои цицачи)</a:t>
            </a:r>
          </a:p>
          <a:p>
            <a:pPr>
              <a:buFont typeface="+mj-lt"/>
              <a:buAutoNum type="arabicPeriod"/>
            </a:pPr>
            <a:r>
              <a:rPr lang="mk-MK" dirty="0"/>
              <a:t>Произведување на отров кај некои животни ( Пр. Змии)</a:t>
            </a:r>
          </a:p>
          <a:p>
            <a:pPr>
              <a:buFont typeface="+mj-lt"/>
              <a:buAutoNum type="arabicPeriod"/>
            </a:pPr>
            <a:r>
              <a:rPr lang="mk-MK" dirty="0"/>
              <a:t>Излачување на повеќе вода од организмот преку бубрезите кај слатководните организми</a:t>
            </a:r>
          </a:p>
          <a:p>
            <a:pPr>
              <a:buFont typeface="+mj-lt"/>
              <a:buAutoNum type="arabicPeriod"/>
            </a:pP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54166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EF5A5-6E0C-47B8-A85D-97FD9227F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mk-MK" dirty="0"/>
              <a:t>Повеќе за адаптации на животните на страна 66 во учебникот.</a:t>
            </a:r>
          </a:p>
          <a:p>
            <a:r>
              <a:rPr lang="mk-MK" dirty="0"/>
              <a:t>Може да се погледне и видеото на следниот линк</a:t>
            </a:r>
          </a:p>
          <a:p>
            <a:r>
              <a:rPr lang="en-US" dirty="0">
                <a:hlinkClick r:id="rId2"/>
              </a:rPr>
              <a:t>https://www.youtube.com/watch?v=vnmPdHmRv9o</a:t>
            </a:r>
            <a:endParaRPr lang="mk-MK" dirty="0"/>
          </a:p>
          <a:p>
            <a:r>
              <a:rPr lang="mk-MK" dirty="0"/>
              <a:t>За дома: Да се опишат адаптации кај животно по избор и да се поделат во трите групи: Адаптации во градбата, адаптации во однесувањето и во функциите	</a:t>
            </a:r>
          </a:p>
          <a:p>
            <a:endParaRPr lang="mk-MK" dirty="0"/>
          </a:p>
          <a:p>
            <a:endParaRPr lang="mk-MK" dirty="0"/>
          </a:p>
          <a:p>
            <a:endParaRPr lang="mk-MK" dirty="0"/>
          </a:p>
          <a:p>
            <a:pPr marL="3200400" lvl="7" indent="0" algn="r">
              <a:buNone/>
            </a:pPr>
            <a:r>
              <a:rPr lang="mk-MK" dirty="0"/>
              <a:t>				Изработил </a:t>
            </a:r>
          </a:p>
          <a:p>
            <a:pPr marL="3200400" lvl="7" indent="0" algn="r">
              <a:buNone/>
            </a:pPr>
            <a:r>
              <a:rPr lang="mk-MK" dirty="0"/>
              <a:t>Митко Јанески</a:t>
            </a:r>
          </a:p>
          <a:p>
            <a:pPr marL="3200400" lvl="7" indent="0" algn="r">
              <a:buNone/>
            </a:pPr>
            <a:r>
              <a:rPr lang="mk-MK"/>
              <a:t>Наставник во ОУ „ Даме Груев“- Битола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717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A2529-3D2F-4FE3-BBD1-00AC964A4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/>
              <a:t>Адаптација- процес на промена со која организмот станува подобро прилагоден на условите во живеалиштето</a:t>
            </a:r>
          </a:p>
          <a:p>
            <a:r>
              <a:rPr lang="mk-MK" dirty="0"/>
              <a:t>Што е живеалиште?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0D1D928-7CDB-41A7-B618-234C319234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12800" y="3235492"/>
            <a:ext cx="2794000" cy="20955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3D62CE55-035C-4CB7-B6FD-0B17B1391E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411914" y="3234849"/>
            <a:ext cx="3765913" cy="2095500"/>
          </a:xfrm>
          <a:prstGeom prst="rect">
            <a:avLst/>
          </a:prstGeom>
        </p:spPr>
      </p:pic>
      <p:sp>
        <p:nvSpPr>
          <p:cNvPr id="21" name="Title 20">
            <a:extLst>
              <a:ext uri="{FF2B5EF4-FFF2-40B4-BE49-F238E27FC236}">
                <a16:creationId xmlns:a16="http://schemas.microsoft.com/office/drawing/2014/main" id="{CE9B2DFF-4503-4DCC-99E6-A46AECEAE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dirty="0"/>
              <a:t>Адаптации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305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8CC8A-0196-40D4-AF80-636AFFD31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239" y="1161968"/>
            <a:ext cx="8596668" cy="3880773"/>
          </a:xfrm>
        </p:spPr>
        <p:txBody>
          <a:bodyPr/>
          <a:lstStyle/>
          <a:p>
            <a:r>
              <a:rPr lang="mk-MK" dirty="0"/>
              <a:t>Живеалиште е дел од животната средина со посебни услови за живот (еколошки фактори) на кои организмите се прилагодиле (адаптирале)</a:t>
            </a:r>
          </a:p>
          <a:p>
            <a:r>
              <a:rPr lang="mk-MK" dirty="0"/>
              <a:t>Секој организам се адаптира на условите во своето живеалиште</a:t>
            </a:r>
          </a:p>
          <a:p>
            <a:r>
              <a:rPr lang="mk-MK" dirty="0"/>
              <a:t>Пр. Рибата има перки за движење и жабри за дишење во вода кои се адаптации на условите во едно водно живеалиште. Со тие адаптации рибата не би можела да преживее во едно живеалиште на копно.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DDD53C-579F-4C12-80F6-98DAF5BF05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5400000">
            <a:off x="3671463" y="2892298"/>
            <a:ext cx="2337013" cy="3410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703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CDE1C-6AEE-4B27-A4C7-EDC6C8BEC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dirty="0"/>
              <a:t>Адаптации на растенијата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608DC0-FE85-4636-8976-FA18E61B70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/>
              <a:t>Дали може да се сетиш во какви услови живеат кактусите? Кој е главен услов кој што недостасува во нивното живеалиште?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AB6096-F84F-487B-B894-E1A769312B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032636" y="2813132"/>
            <a:ext cx="4793168" cy="404486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27FEA96-52EF-4239-AC71-FC8E05DDEE00}"/>
              </a:ext>
            </a:extLst>
          </p:cNvPr>
          <p:cNvSpPr txBox="1"/>
          <p:nvPr/>
        </p:nvSpPr>
        <p:spPr>
          <a:xfrm>
            <a:off x="2032636" y="6986596"/>
            <a:ext cx="47931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://gardening.stackexchange.com/questions/30351/should-i-cut-off-cactus-pads-to-help-the-main-branch-to-grow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908507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73C1D-0AE9-46FB-845D-29655F475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517" y="795426"/>
            <a:ext cx="8596668" cy="3880773"/>
          </a:xfrm>
        </p:spPr>
        <p:txBody>
          <a:bodyPr/>
          <a:lstStyle/>
          <a:p>
            <a:r>
              <a:rPr lang="mk-MK" dirty="0"/>
              <a:t>Сигурно се сети дека живеалиштата на кактусите се сиромашни со </a:t>
            </a:r>
            <a:r>
              <a:rPr lang="mk-MK" b="1" dirty="0"/>
              <a:t>ВОДА</a:t>
            </a:r>
            <a:r>
              <a:rPr lang="mk-MK" dirty="0"/>
              <a:t>. Оттаму произлегува дека кактусите мора да се прилагодат на услови без вода.</a:t>
            </a:r>
          </a:p>
          <a:p>
            <a:r>
              <a:rPr lang="mk-MK" dirty="0"/>
              <a:t>Дали би можеле да наброите барем неколку адаптации со кои кактусите се прилагодиле на недостигот од вода?</a:t>
            </a:r>
            <a:endParaRPr lang="en-US" dirty="0"/>
          </a:p>
          <a:p>
            <a:endParaRPr lang="en-US" dirty="0"/>
          </a:p>
        </p:txBody>
      </p:sp>
      <p:pic>
        <p:nvPicPr>
          <p:cNvPr id="1026" name="Picture 2" descr="Image result for cactus adaptations">
            <a:extLst>
              <a:ext uri="{FF2B5EF4-FFF2-40B4-BE49-F238E27FC236}">
                <a16:creationId xmlns:a16="http://schemas.microsoft.com/office/drawing/2014/main" id="{199BB374-CA69-4108-9CE6-86A55675A3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929" y="2323687"/>
            <a:ext cx="5707487" cy="4280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54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2DEB3-9E4E-4DE5-A823-4E520F844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dirty="0"/>
              <a:t>Неколку адаптации на кактусите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B7ADC-FD69-473C-838F-8309BB81C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67627"/>
            <a:ext cx="8596668" cy="3880773"/>
          </a:xfrm>
        </p:spPr>
        <p:txBody>
          <a:bodyPr>
            <a:normAutofit/>
          </a:bodyPr>
          <a:lstStyle/>
          <a:p>
            <a:r>
              <a:rPr lang="mk-MK" dirty="0"/>
              <a:t>Задебелено (сукулентно) стебло кое служи како резервоар за вода</a:t>
            </a:r>
          </a:p>
          <a:p>
            <a:r>
              <a:rPr lang="mk-MK" dirty="0"/>
              <a:t>Боцки наместо листови- намалена лисна површина со што се намалува испарувањето на вода</a:t>
            </a:r>
          </a:p>
          <a:p>
            <a:r>
              <a:rPr lang="mk-MK" dirty="0"/>
              <a:t>Површински распространет коренов систем- побрзо упивање на вода</a:t>
            </a:r>
          </a:p>
          <a:p>
            <a:r>
              <a:rPr lang="mk-MK" dirty="0"/>
              <a:t>Мазна и дебела кутикула (површински слој на стеблото) – помало испарување на вода </a:t>
            </a:r>
          </a:p>
        </p:txBody>
      </p:sp>
    </p:spTree>
    <p:extLst>
      <p:ext uri="{BB962C8B-B14F-4D97-AF65-F5344CB8AC3E}">
        <p14:creationId xmlns:p14="http://schemas.microsoft.com/office/powerpoint/2010/main" val="3321007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8399A-EDBE-40CE-93B7-E0C8D2C6A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dirty="0"/>
              <a:t>Истражување!!!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747DE-9C7C-4CF9-B4B1-EA8CF664E4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/>
              <a:t>Истражување за адаптации на водни ( акватични ) растенија</a:t>
            </a:r>
          </a:p>
          <a:p>
            <a:pPr marL="0" indent="0">
              <a:buNone/>
            </a:pPr>
            <a:r>
              <a:rPr lang="mk-MK" dirty="0"/>
              <a:t>	Можеш да обереш едно од водните растенија кои живеат во Македонија:</a:t>
            </a:r>
          </a:p>
          <a:p>
            <a:r>
              <a:rPr lang="mk-MK" dirty="0"/>
              <a:t>Водна леќа, </a:t>
            </a:r>
          </a:p>
          <a:p>
            <a:r>
              <a:rPr lang="mk-MK" dirty="0"/>
              <a:t>водно лутиче или</a:t>
            </a:r>
          </a:p>
          <a:p>
            <a:r>
              <a:rPr lang="mk-MK" dirty="0"/>
              <a:t> водна чума. </a:t>
            </a:r>
          </a:p>
          <a:p>
            <a:r>
              <a:rPr lang="mk-MK" dirty="0"/>
              <a:t>Побарај информации за нивното живеалиште и условите во кои тие живеат. Откриј какви адаптации развиле со текот на времето и подготви извештај или презентација. Нацртај го растението и обележи ги неговите адаптации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913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B56BA-92AD-4C08-B0DD-3475751E3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dirty="0"/>
              <a:t>Да повториме!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F4B8E-11A0-4A2C-8EBB-4AAC39A05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/>
              <a:t>Адаптации се промени со кои организмите се прилагодуваат на живеалиштето и неговите услови</a:t>
            </a:r>
          </a:p>
          <a:p>
            <a:r>
              <a:rPr lang="en-US" dirty="0"/>
              <a:t> </a:t>
            </a:r>
            <a:r>
              <a:rPr lang="mk-MK" dirty="0"/>
              <a:t>Адаптациите секогаш се појавуваат како одговор на промените што се случуваат во средината</a:t>
            </a:r>
          </a:p>
          <a:p>
            <a:r>
              <a:rPr lang="mk-MK" dirty="0"/>
              <a:t>Кактусите како одговор на недостигот од вода се прилагодиле да ја чуваат водата. Затоа развиле посебни адаптации.</a:t>
            </a:r>
          </a:p>
          <a:p>
            <a:r>
              <a:rPr lang="mk-MK" dirty="0"/>
              <a:t>За повеќе примери прочитајте ја лекцијата во учебникот на страна 64.</a:t>
            </a:r>
          </a:p>
          <a:p>
            <a:r>
              <a:rPr lang="mk-MK" dirty="0"/>
              <a:t>Погледнете го видеото од следниот линк</a:t>
            </a:r>
          </a:p>
          <a:p>
            <a:r>
              <a:rPr lang="en-US" dirty="0">
                <a:hlinkClick r:id="rId2"/>
              </a:rPr>
              <a:t>https://www.youtube.com/watch?v=T2CTwj_b0hg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031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36C8C-BD15-40A5-BF22-1FA92B2A3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dirty="0"/>
              <a:t>Адаптации на животните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3F805-9033-4866-9818-AAC294EA66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/>
              <a:t>Адаптациите кај животните можат да се забележат како прилагодби во:</a:t>
            </a:r>
          </a:p>
          <a:p>
            <a:pPr>
              <a:buFont typeface="+mj-lt"/>
              <a:buAutoNum type="arabicPeriod"/>
            </a:pPr>
            <a:r>
              <a:rPr lang="mk-MK" dirty="0"/>
              <a:t>Градбата </a:t>
            </a:r>
          </a:p>
          <a:p>
            <a:pPr>
              <a:buFont typeface="+mj-lt"/>
              <a:buAutoNum type="arabicPeriod"/>
            </a:pPr>
            <a:r>
              <a:rPr lang="mk-MK" dirty="0"/>
              <a:t>Однесувањето</a:t>
            </a:r>
          </a:p>
          <a:p>
            <a:pPr>
              <a:buFont typeface="+mj-lt"/>
              <a:buAutoNum type="arabicPeriod"/>
            </a:pPr>
            <a:r>
              <a:rPr lang="mk-MK" dirty="0"/>
              <a:t>Функциите на органите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6221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161</TotalTime>
  <Words>623</Words>
  <Application>Microsoft Office PowerPoint</Application>
  <PresentationFormat>Widescreen</PresentationFormat>
  <Paragraphs>64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Facet</vt:lpstr>
      <vt:lpstr>Адаптации на растенијата и животните</vt:lpstr>
      <vt:lpstr>Адаптации</vt:lpstr>
      <vt:lpstr>PowerPoint Presentation</vt:lpstr>
      <vt:lpstr>Адаптации на растенијата</vt:lpstr>
      <vt:lpstr>PowerPoint Presentation</vt:lpstr>
      <vt:lpstr>Неколку адаптации на кактусите</vt:lpstr>
      <vt:lpstr>Истражување!!!</vt:lpstr>
      <vt:lpstr>Да повториме!</vt:lpstr>
      <vt:lpstr>Адаптации на животните</vt:lpstr>
      <vt:lpstr>Адаптации во градбата</vt:lpstr>
      <vt:lpstr>Адаптации во однесувањето</vt:lpstr>
      <vt:lpstr>PowerPoint Presentation</vt:lpstr>
      <vt:lpstr>PowerPoint Presentation</vt:lpstr>
      <vt:lpstr>PowerPoint Presentation</vt:lpstr>
      <vt:lpstr>Адаптации во функциите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Адаптации на растенијата и животните</dc:title>
  <dc:creator>Mitko</dc:creator>
  <cp:lastModifiedBy>Mitko Janeski</cp:lastModifiedBy>
  <cp:revision>16</cp:revision>
  <dcterms:created xsi:type="dcterms:W3CDTF">2020-03-16T12:56:39Z</dcterms:created>
  <dcterms:modified xsi:type="dcterms:W3CDTF">2020-03-16T15:37:56Z</dcterms:modified>
</cp:coreProperties>
</file>