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97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19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13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9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93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695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200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84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579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21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606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32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Англиски јазик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25671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mk-MK" dirty="0" smtClean="0"/>
              <a:t>Училиште: ОУ „Крсте П. Мисирков“-Бистрица, Битола</a:t>
            </a:r>
            <a:endParaRPr lang="en-US" dirty="0" smtClean="0"/>
          </a:p>
          <a:p>
            <a:pPr algn="l"/>
            <a:r>
              <a:rPr lang="mk-MK" dirty="0" smtClean="0"/>
              <a:t>Наставник: Марија П. Тодоровска</a:t>
            </a:r>
          </a:p>
          <a:p>
            <a:pPr algn="l"/>
            <a:r>
              <a:rPr lang="mk-MK" dirty="0" smtClean="0"/>
              <a:t>Одделение: </a:t>
            </a:r>
            <a:r>
              <a:rPr lang="mk-MK" dirty="0" smtClean="0"/>
              <a:t>5 -</a:t>
            </a:r>
            <a:r>
              <a:rPr lang="en-US" dirty="0" smtClean="0"/>
              <a:t>(</a:t>
            </a:r>
            <a:r>
              <a:rPr lang="mk-MK" dirty="0" smtClean="0"/>
              <a:t>петто</a:t>
            </a:r>
            <a:r>
              <a:rPr lang="mk-MK" dirty="0" smtClean="0"/>
              <a:t>)</a:t>
            </a:r>
            <a:endParaRPr lang="mk-MK" dirty="0" smtClean="0"/>
          </a:p>
          <a:p>
            <a:pPr algn="l"/>
            <a:r>
              <a:rPr lang="mk-MK" dirty="0" smtClean="0"/>
              <a:t>Учебник: </a:t>
            </a:r>
            <a:r>
              <a:rPr lang="en-US" dirty="0" smtClean="0"/>
              <a:t>New Sky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0"/>
            <a:ext cx="4376936" cy="230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64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Преведете го текстот во тетратките</a:t>
            </a:r>
          </a:p>
          <a:p>
            <a:r>
              <a:rPr lang="mk-MK" dirty="0" smtClean="0"/>
              <a:t>Вежбајте го за читање</a:t>
            </a:r>
            <a:endParaRPr lang="mk-MK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Повторување –Животот на Исак Њутон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Работна недела: </a:t>
            </a:r>
            <a:r>
              <a:rPr lang="mk-MK" dirty="0" smtClean="0"/>
              <a:t>11-20 </a:t>
            </a:r>
            <a:r>
              <a:rPr lang="mk-MK" dirty="0" smtClean="0"/>
              <a:t>март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k-MK" dirty="0" smtClean="0">
                <a:solidFill>
                  <a:srgbClr val="FF0000"/>
                </a:solidFill>
              </a:rPr>
              <a:t>Наставни единици: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Would you like chips?- </a:t>
            </a:r>
            <a:r>
              <a:rPr lang="mk-MK" dirty="0" smtClean="0">
                <a:solidFill>
                  <a:srgbClr val="FF0000"/>
                </a:solidFill>
              </a:rPr>
              <a:t> нова содржина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Учтива форма на обраќање со </a:t>
            </a:r>
            <a:r>
              <a:rPr lang="en-US" dirty="0" smtClean="0">
                <a:solidFill>
                  <a:srgbClr val="FF0000"/>
                </a:solidFill>
              </a:rPr>
              <a:t>Would you …?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Would you like to…?</a:t>
            </a:r>
            <a:endParaRPr lang="mk-MK" dirty="0" smtClean="0">
              <a:solidFill>
                <a:srgbClr val="FF0000"/>
              </a:solidFill>
            </a:endParaRPr>
          </a:p>
          <a:p>
            <a:r>
              <a:rPr lang="mk-MK" dirty="0" smtClean="0">
                <a:solidFill>
                  <a:srgbClr val="FF0000"/>
                </a:solidFill>
              </a:rPr>
              <a:t>Поканување –нова содржина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life of </a:t>
            </a:r>
            <a:r>
              <a:rPr lang="en-US" dirty="0" err="1" smtClean="0">
                <a:solidFill>
                  <a:srgbClr val="FF0000"/>
                </a:solidFill>
              </a:rPr>
              <a:t>Isaa</a:t>
            </a:r>
            <a:r>
              <a:rPr lang="mk-MK" dirty="0" smtClean="0">
                <a:solidFill>
                  <a:srgbClr val="FF0000"/>
                </a:solidFill>
              </a:rPr>
              <a:t>с</a:t>
            </a:r>
            <a:r>
              <a:rPr lang="en-US" dirty="0" smtClean="0">
                <a:solidFill>
                  <a:srgbClr val="FF0000"/>
                </a:solidFill>
              </a:rPr>
              <a:t> Newton –</a:t>
            </a:r>
            <a:r>
              <a:rPr lang="mk-MK" dirty="0" smtClean="0">
                <a:solidFill>
                  <a:srgbClr val="FF0000"/>
                </a:solidFill>
              </a:rPr>
              <a:t>нова содржина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Повторување –Животот на Исак Њутон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mk-MK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31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Would you like chips? –</a:t>
            </a:r>
            <a:r>
              <a:rPr lang="mk-MK" dirty="0" smtClean="0"/>
              <a:t>Дали би сакале пржени компирчиња?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Прочитајте го текстот од учебникот на стр.56 и напишете ги новите зборови во тетратките</a:t>
            </a:r>
          </a:p>
          <a:p>
            <a:r>
              <a:rPr lang="mk-MK" dirty="0" smtClean="0"/>
              <a:t>Преведете го текстот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8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Учтива форма на обраќање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k-MK" dirty="0" smtClean="0"/>
              <a:t>Кога сме во ресторан, пицерија итн.должни сме учтиво да се обратиме ( да порачаме храна ) но и кленерите на ист начин треба да ни возвратат. Тоа се прави со следнава форма:</a:t>
            </a:r>
          </a:p>
          <a:p>
            <a:r>
              <a:rPr lang="en-US" dirty="0" smtClean="0"/>
              <a:t>Would you like</a:t>
            </a:r>
            <a:r>
              <a:rPr lang="mk-MK" dirty="0" smtClean="0"/>
              <a:t> +</a:t>
            </a:r>
            <a:r>
              <a:rPr lang="en-US" b="1" dirty="0" smtClean="0"/>
              <a:t>noun</a:t>
            </a:r>
            <a:r>
              <a:rPr lang="mk-MK" dirty="0" smtClean="0"/>
              <a:t> </a:t>
            </a:r>
            <a:r>
              <a:rPr lang="en-US" dirty="0" smtClean="0"/>
              <a:t> …(chips, baked potato )- </a:t>
            </a:r>
            <a:r>
              <a:rPr lang="mk-MK" dirty="0" smtClean="0"/>
              <a:t>Дали би сакале </a:t>
            </a:r>
            <a:r>
              <a:rPr lang="mk-MK" smtClean="0"/>
              <a:t>и именка (името на храната)</a:t>
            </a:r>
            <a:endParaRPr lang="mk-MK" dirty="0" smtClean="0"/>
          </a:p>
          <a:p>
            <a:r>
              <a:rPr lang="mk-MK" dirty="0" smtClean="0"/>
              <a:t>После оваа форма секогаш пишуваме именка : </a:t>
            </a:r>
            <a:r>
              <a:rPr lang="en-US" dirty="0" smtClean="0"/>
              <a:t>Would you like pizza/ chips/ ice cream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3462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 smtClean="0"/>
              <a:t>Други фрази кои треба да ги знаеме во склоп на претходното се: </a:t>
            </a:r>
          </a:p>
          <a:p>
            <a:pPr marL="0" indent="0">
              <a:buNone/>
            </a:pPr>
            <a:r>
              <a:rPr lang="en-US" dirty="0" smtClean="0"/>
              <a:t>Are you ready to order? –</a:t>
            </a:r>
            <a:r>
              <a:rPr lang="mk-MK" dirty="0" smtClean="0"/>
              <a:t> Дали сте спремни да нарачате?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I have..? –</a:t>
            </a:r>
            <a:r>
              <a:rPr lang="mk-MK" dirty="0" smtClean="0"/>
              <a:t> Може ли да нарачам...?</a:t>
            </a:r>
          </a:p>
          <a:p>
            <a:pPr marL="0" indent="0">
              <a:buNone/>
            </a:pPr>
            <a:r>
              <a:rPr lang="en-US" dirty="0" smtClean="0"/>
              <a:t>Anything to drink? –</a:t>
            </a:r>
            <a:r>
              <a:rPr lang="mk-MK" dirty="0" smtClean="0"/>
              <a:t> Нешто за пиење? </a:t>
            </a:r>
          </a:p>
          <a:p>
            <a:pPr marL="0" indent="0">
              <a:buNone/>
            </a:pPr>
            <a:r>
              <a:rPr lang="mk-MK" dirty="0" smtClean="0"/>
              <a:t>На крајот од секоја фраза зааждолжително да се става </a:t>
            </a:r>
            <a:r>
              <a:rPr lang="en-US" dirty="0" smtClean="0"/>
              <a:t>‘please’ –</a:t>
            </a:r>
            <a:r>
              <a:rPr lang="mk-MK" dirty="0" smtClean="0"/>
              <a:t>Ве молам</a:t>
            </a:r>
            <a:endParaRPr lang="mk-MK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Продолжение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021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US" dirty="0" smtClean="0"/>
              <a:t>Would you like to..?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-Прочитајте го и преведете го текдтот на стр. 58 во учебникот и напишете ги новите зборови и фрази што веднаш по текстот.</a:t>
            </a:r>
          </a:p>
          <a:p>
            <a:pPr>
              <a:buNone/>
            </a:pPr>
            <a:r>
              <a:rPr lang="mk-MK" dirty="0" smtClean="0"/>
              <a:t>-Сработете ја вежба 2 ,на истата страна ,во тетратките.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673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Поканување</a:t>
            </a:r>
            <a:r>
              <a:rPr lang="mk-MK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-</a:t>
            </a:r>
            <a:r>
              <a:rPr lang="mk-MK" dirty="0" smtClean="0"/>
              <a:t>За да го поканите некого да одите или да правите нешто заедно, се користи формата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b="1" dirty="0" smtClean="0"/>
              <a:t>Would you like to + verb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mk-MK" dirty="0" smtClean="0"/>
              <a:t>После оваа форма секогаш следи инфинитив  (глагол без ниедна наставка) : </a:t>
            </a:r>
            <a:r>
              <a:rPr lang="en-US" dirty="0" smtClean="0"/>
              <a:t>Would you like to </a:t>
            </a:r>
            <a:r>
              <a:rPr lang="en-US" b="1" dirty="0" smtClean="0"/>
              <a:t>play / sleep over/ watch…</a:t>
            </a:r>
            <a:r>
              <a:rPr lang="mk-MK" dirty="0" smtClean="0"/>
              <a:t> </a:t>
            </a:r>
            <a:endParaRPr lang="mk-MK" dirty="0" smtClean="0"/>
          </a:p>
        </p:txBody>
      </p:sp>
    </p:spTree>
    <p:extLst>
      <p:ext uri="{BB962C8B-B14F-4D97-AF65-F5344CB8AC3E}">
        <p14:creationId xmlns:p14="http://schemas.microsoft.com/office/powerpoint/2010/main" xmlns="" val="39691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 стр. 59 во учебникот сработете ја вежба  4  б) каде со понудените поканувања ќе направите дијалози (вкупно имате 6 опции)</a:t>
            </a:r>
          </a:p>
          <a:p>
            <a:r>
              <a:rPr lang="mk-MK" dirty="0" smtClean="0"/>
              <a:t>Одговорите на овие поканувања ги одбирате сами ( се сложувате, не се сложувате...)</a:t>
            </a:r>
            <a:endParaRPr lang="mk-MK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of Isaac Newton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Прочитајте го и запишете ги во тетратката новите зборови и фрази од истиот</a:t>
            </a:r>
          </a:p>
          <a:p>
            <a:r>
              <a:rPr lang="mk-MK" dirty="0" smtClean="0"/>
              <a:t>Сработете ја вежба 2 на стр.61 од учебникот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422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Англиски јазик</vt:lpstr>
      <vt:lpstr>Работна недела: 11-20 март 2020</vt:lpstr>
      <vt:lpstr>Would you like chips? –Дали би сакале пржени компирчиња?</vt:lpstr>
      <vt:lpstr>Учтива форма на обраќање</vt:lpstr>
      <vt:lpstr>Продолжение</vt:lpstr>
      <vt:lpstr>Would you like to..?</vt:lpstr>
      <vt:lpstr>Поканување  </vt:lpstr>
      <vt:lpstr>Вежби</vt:lpstr>
      <vt:lpstr>The life of Isaac Newton</vt:lpstr>
      <vt:lpstr>Повторување –Животот на Исак Њутон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Англиски јазик</dc:title>
  <dc:creator>Acer</dc:creator>
  <cp:lastModifiedBy>PC</cp:lastModifiedBy>
  <cp:revision>23</cp:revision>
  <dcterms:created xsi:type="dcterms:W3CDTF">2020-03-16T17:37:06Z</dcterms:created>
  <dcterms:modified xsi:type="dcterms:W3CDTF">2020-03-18T17:17:20Z</dcterms:modified>
</cp:coreProperties>
</file>