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FB9-BB04-4439-9D11-E40BF0D0DE3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37A4-A213-46FD-9C6A-FFF90D11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7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FB9-BB04-4439-9D11-E40BF0D0DE3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37A4-A213-46FD-9C6A-FFF90D11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9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FB9-BB04-4439-9D11-E40BF0D0DE3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37A4-A213-46FD-9C6A-FFF90D11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3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FB9-BB04-4439-9D11-E40BF0D0DE3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37A4-A213-46FD-9C6A-FFF90D11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9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FB9-BB04-4439-9D11-E40BF0D0DE3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37A4-A213-46FD-9C6A-FFF90D11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FB9-BB04-4439-9D11-E40BF0D0DE3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37A4-A213-46FD-9C6A-FFF90D11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5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FB9-BB04-4439-9D11-E40BF0D0DE3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37A4-A213-46FD-9C6A-FFF90D11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0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FB9-BB04-4439-9D11-E40BF0D0DE3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37A4-A213-46FD-9C6A-FFF90D11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4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FB9-BB04-4439-9D11-E40BF0D0DE3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37A4-A213-46FD-9C6A-FFF90D11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9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FB9-BB04-4439-9D11-E40BF0D0DE3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37A4-A213-46FD-9C6A-FFF90D11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1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FB9-BB04-4439-9D11-E40BF0D0DE3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37A4-A213-46FD-9C6A-FFF90D11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6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AFB9-BB04-4439-9D11-E40BF0D0DE3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37A4-A213-46FD-9C6A-FFF90D11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kids.britishcouncil.org/short-stories/ali-and-the-magic-carp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/>
              <a:t>Англиски јазик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12768" cy="2567136"/>
          </a:xfrm>
        </p:spPr>
        <p:txBody>
          <a:bodyPr>
            <a:normAutofit/>
          </a:bodyPr>
          <a:lstStyle/>
          <a:p>
            <a:pPr algn="l"/>
            <a:r>
              <a:rPr lang="mk-MK" dirty="0" smtClean="0"/>
              <a:t>Училиште: ОУ „Гоце Делчев“-Битола</a:t>
            </a:r>
            <a:endParaRPr lang="en-US" dirty="0" smtClean="0"/>
          </a:p>
          <a:p>
            <a:pPr algn="l"/>
            <a:r>
              <a:rPr lang="mk-MK" dirty="0" smtClean="0"/>
              <a:t>Наставник: Сашка</a:t>
            </a:r>
            <a:r>
              <a:rPr lang="en-US" dirty="0" smtClean="0"/>
              <a:t> </a:t>
            </a:r>
            <a:r>
              <a:rPr lang="mk-MK" dirty="0" smtClean="0"/>
              <a:t>Делова</a:t>
            </a:r>
          </a:p>
          <a:p>
            <a:pPr algn="l"/>
            <a:r>
              <a:rPr lang="mk-MK" dirty="0" smtClean="0"/>
              <a:t>Одделение: 6</a:t>
            </a:r>
            <a:r>
              <a:rPr lang="en-US" dirty="0" smtClean="0"/>
              <a:t> (</a:t>
            </a:r>
            <a:r>
              <a:rPr lang="mk-MK" dirty="0" smtClean="0"/>
              <a:t>шесто)</a:t>
            </a:r>
          </a:p>
          <a:p>
            <a:pPr algn="l"/>
            <a:r>
              <a:rPr lang="mk-MK" dirty="0" smtClean="0"/>
              <a:t>Учебник: </a:t>
            </a:r>
            <a:r>
              <a:rPr lang="en-US" dirty="0" smtClean="0"/>
              <a:t>Messages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4376936" cy="23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Работна недела: 16-22 март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 smtClean="0">
                <a:solidFill>
                  <a:srgbClr val="FF0000"/>
                </a:solidFill>
              </a:rPr>
              <a:t>Наставни единици: </a:t>
            </a:r>
          </a:p>
          <a:p>
            <a:r>
              <a:rPr lang="mk-MK" dirty="0" smtClean="0">
                <a:solidFill>
                  <a:srgbClr val="FF0000"/>
                </a:solidFill>
              </a:rPr>
              <a:t>Дневни рутински активности и оброци</a:t>
            </a:r>
          </a:p>
          <a:p>
            <a:r>
              <a:rPr lang="mk-MK" dirty="0" smtClean="0">
                <a:solidFill>
                  <a:srgbClr val="FF0000"/>
                </a:solidFill>
              </a:rPr>
              <a:t>Увежбување на примената на </a:t>
            </a:r>
            <a:r>
              <a:rPr lang="en-US" dirty="0" smtClean="0">
                <a:solidFill>
                  <a:srgbClr val="FF0000"/>
                </a:solidFill>
              </a:rPr>
              <a:t>Present simple tense</a:t>
            </a:r>
          </a:p>
          <a:p>
            <a:r>
              <a:rPr lang="mk-MK" dirty="0" smtClean="0">
                <a:solidFill>
                  <a:srgbClr val="FF0000"/>
                </a:solidFill>
              </a:rPr>
              <a:t>Вежби за читање, слушање и пишување</a:t>
            </a:r>
          </a:p>
          <a:p>
            <a:pPr marL="0" indent="0">
              <a:buNone/>
            </a:pPr>
            <a:endParaRPr lang="mk-MK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Прочитај ги текстовите. Потоа, пополни ја табелата од слајд 4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9" t="14431" r="16354" b="8474"/>
          <a:stretch/>
        </p:blipFill>
        <p:spPr bwMode="auto">
          <a:xfrm>
            <a:off x="899592" y="1484784"/>
            <a:ext cx="748883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8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Пополни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8" t="13010" r="13137" b="28216"/>
          <a:stretch/>
        </p:blipFill>
        <p:spPr bwMode="auto">
          <a:xfrm>
            <a:off x="467544" y="1772816"/>
            <a:ext cx="84969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62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Напиши за своите активности!</a:t>
            </a:r>
            <a:r>
              <a:rPr lang="en-US" dirty="0"/>
              <a:t> </a:t>
            </a:r>
            <a:r>
              <a:rPr lang="mk-MK" dirty="0" smtClean="0"/>
              <a:t>Можеш да започнеш вака...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 smtClean="0"/>
              <a:t>На пример:</a:t>
            </a:r>
          </a:p>
          <a:p>
            <a:r>
              <a:rPr lang="en-US" dirty="0" smtClean="0"/>
              <a:t>Hi! My name is ____. I usually wake up at around 7a.m. Then I go to the bathroom to…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1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Погледни ги сликите. Напиши неколку реченици за рутинските активности на Том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20969" r="40534" b="20870"/>
          <a:stretch/>
        </p:blipFill>
        <p:spPr bwMode="auto">
          <a:xfrm>
            <a:off x="611560" y="2132856"/>
            <a:ext cx="74168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66124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Внимавај на формата на глаголот:</a:t>
            </a:r>
          </a:p>
          <a:p>
            <a:r>
              <a:rPr lang="en-US" dirty="0" smtClean="0"/>
              <a:t>I have breakfast.    BUT    He </a:t>
            </a:r>
            <a:r>
              <a:rPr lang="en-US" b="1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breakfast.</a:t>
            </a:r>
          </a:p>
          <a:p>
            <a:r>
              <a:rPr lang="en-US" dirty="0" smtClean="0"/>
              <a:t>I go to sleep.          BUT    He </a:t>
            </a:r>
            <a:r>
              <a:rPr lang="en-US" b="1" dirty="0" smtClean="0">
                <a:solidFill>
                  <a:srgbClr val="FF0000"/>
                </a:solidFill>
              </a:rPr>
              <a:t>goes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sleep.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Слушни ја приказната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https://learnenglishkids.britishcouncil.org/short-stories/ali-and-the-magic-carpet</a:t>
            </a:r>
            <a:endParaRPr lang="mk-MK" dirty="0" smtClean="0"/>
          </a:p>
          <a:p>
            <a:r>
              <a:rPr lang="mk-MK" dirty="0" smtClean="0"/>
              <a:t>Одреди ги глаголите во </a:t>
            </a:r>
            <a:r>
              <a:rPr lang="en-US" dirty="0" smtClean="0"/>
              <a:t>Present simple tense</a:t>
            </a:r>
            <a:r>
              <a:rPr lang="mk-MK" dirty="0" smtClean="0"/>
              <a:t>. Размисли за нивната форма. Дали секогаш имаат иста форма?</a:t>
            </a:r>
          </a:p>
          <a:p>
            <a:r>
              <a:rPr lang="mk-MK" dirty="0" smtClean="0"/>
              <a:t>Зошто е тоа така? Какви разлики забележуваш?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4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172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Англиски јазик</vt:lpstr>
      <vt:lpstr>Работна недела: 16-22 март 2020</vt:lpstr>
      <vt:lpstr>Прочитај ги текстовите. Потоа, пополни ја табелата од слајд 4</vt:lpstr>
      <vt:lpstr>Пополни </vt:lpstr>
      <vt:lpstr>Напиши за своите активности! Можеш да започнеш вака...</vt:lpstr>
      <vt:lpstr>Погледни ги сликите. Напиши неколку реченици за рутинските активности на Том</vt:lpstr>
      <vt:lpstr>Слушни ја приказната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Англиски јазик</dc:title>
  <dc:creator>Acer</dc:creator>
  <cp:lastModifiedBy>Acer</cp:lastModifiedBy>
  <cp:revision>4</cp:revision>
  <dcterms:created xsi:type="dcterms:W3CDTF">2020-03-16T17:37:06Z</dcterms:created>
  <dcterms:modified xsi:type="dcterms:W3CDTF">2020-03-16T18:15:39Z</dcterms:modified>
</cp:coreProperties>
</file>