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Rg st="1" end="10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5A68EA8-D50C-457A-9BA2-8C9EBE008616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9B795B-9D09-445C-ABB0-FA28EA89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6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68EA8-D50C-457A-9BA2-8C9EBE008616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B795B-9D09-445C-ABB0-FA28EA89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5A68EA8-D50C-457A-9BA2-8C9EBE008616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9B795B-9D09-445C-ABB0-FA28EA89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68EA8-D50C-457A-9BA2-8C9EBE008616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B795B-9D09-445C-ABB0-FA28EA89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A68EA8-D50C-457A-9BA2-8C9EBE008616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19B795B-9D09-445C-ABB0-FA28EA89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 advClick="0" advTm="6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68EA8-D50C-457A-9BA2-8C9EBE008616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B795B-9D09-445C-ABB0-FA28EA89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68EA8-D50C-457A-9BA2-8C9EBE008616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B795B-9D09-445C-ABB0-FA28EA89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68EA8-D50C-457A-9BA2-8C9EBE008616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B795B-9D09-445C-ABB0-FA28EA89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5A68EA8-D50C-457A-9BA2-8C9EBE008616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B795B-9D09-445C-ABB0-FA28EA89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68EA8-D50C-457A-9BA2-8C9EBE008616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B795B-9D09-445C-ABB0-FA28EA89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 advClick="0" advTm="6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A68EA8-D50C-457A-9BA2-8C9EBE008616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19B795B-9D09-445C-ABB0-FA28EA8964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Click="0" advTm="6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5A68EA8-D50C-457A-9BA2-8C9EBE008616}" type="datetimeFigureOut">
              <a:rPr lang="en-US" smtClean="0"/>
              <a:pPr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19B795B-9D09-445C-ABB0-FA28EA8964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 advClick="0" advTm="6000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sus\Downloads\Cut_y2mate.com%20-%20Play%20Time%20Happy%20Instrumental%20Music%20for%20Kids_lKlU0Rpsyto.mp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sus\Downloads\Cut_y2mate.com%20-%20Play%20Time%20Happy%20Instrumental%20Music%20for%20Kids_lKlU0Rpsyto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sus\Downloads\Cut_y2mate.com%20-%20Play%20Time%20Happy%20Instrumental%20Music%20for%20Kids_lKlU0Rpsyto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sus\Downloads\Cut_y2mate.com%20-%20Play%20Time%20Happy%20Instrumental%20Music%20for%20Kids_lKlU0Rpsyto.mp3" TargetMode="Externa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8.png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sus\Downloads\Cut_y2mate.com%20-%20Play%20Time%20Happy%20Instrumental%20Music%20for%20Kids_lKlU0Rpsyto.mp3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9.jpe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sus\Downloads\Cut_y2mate.com%20-%20Play%20Time%20Happy%20Instrumental%20Music%20for%20Kids_lKlU0Rpsyto.mp3" TargetMode="External"/><Relationship Id="rId6" Type="http://schemas.openxmlformats.org/officeDocument/2006/relationships/image" Target="../media/image11.jpeg"/><Relationship Id="rId5" Type="http://schemas.openxmlformats.org/officeDocument/2006/relationships/image" Target="../media/image12.jpeg"/><Relationship Id="rId10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5.jpeg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sus\Downloads\Cut_y2mate.com%20-%20Play%20Time%20Happy%20Instrumental%20Music%20for%20Kids_lKlU0Rpsyto.mp3" TargetMode="External"/><Relationship Id="rId6" Type="http://schemas.openxmlformats.org/officeDocument/2006/relationships/image" Target="../media/image11.jpeg"/><Relationship Id="rId5" Type="http://schemas.openxmlformats.org/officeDocument/2006/relationships/image" Target="../media/image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sus\Downloads\Cut_y2mate.com%20-%20Play%20Time%20Happy%20Instrumental%20Music%20for%20Kids_lKlU0Rpsyto.mp3" TargetMode="External"/><Relationship Id="rId6" Type="http://schemas.openxmlformats.org/officeDocument/2006/relationships/image" Target="../media/image20.pn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asus\Downloads\Cut_y2mate.com%20-%20Play%20Time%20Happy%20Instrumental%20Music%20for%20Kids_lKlU0Rpsyto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mk-MK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Англиски јазик – Прво одделение</a:t>
            </a:r>
            <a:br>
              <a:rPr lang="mk-MK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Наставник – Јанкуловска Александра </a:t>
            </a:r>
            <a:br>
              <a:rPr lang="mk-MK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k-MK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ОУ </a:t>
            </a:r>
            <a:r>
              <a:rPr lang="mk-MK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елпида</a:t>
            </a:r>
            <a:r>
              <a:rPr lang="mk-MK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k-MK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караманди</a:t>
            </a:r>
            <a:r>
              <a:rPr lang="mk-MK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mk-MK" sz="1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битола</a:t>
            </a:r>
            <a:endParaRPr lang="en-US" sz="1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24200" y="3505200"/>
            <a:ext cx="5638800" cy="1371600"/>
          </a:xfrm>
        </p:spPr>
        <p:txBody>
          <a:bodyPr>
            <a:normAutofit/>
          </a:bodyPr>
          <a:lstStyle/>
          <a:p>
            <a:r>
              <a:rPr lang="mk-MK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Презентација на приказна:</a:t>
            </a:r>
            <a:r>
              <a:rPr lang="en-US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”The cat and the bell” - </a:t>
            </a:r>
            <a:r>
              <a:rPr lang="mk-MK" sz="1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нов вокабулар</a:t>
            </a:r>
            <a:endParaRPr lang="en-US" sz="1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Click="0" advTm="6000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k-MK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завршна активност</a:t>
            </a:r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Нацртајте дел од приказната кој ви остави најголем впечаток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ut_y2mate.com - Play Time Happy Instrumental Music for Kids_lKlU0Rpsy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72400" y="152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2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story - ”The cat and the bell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7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k-MK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mk-MK" sz="1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Once </a:t>
            </a:r>
            <a:r>
              <a:rPr lang="en-US" sz="18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upoN</a:t>
            </a: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 TIME THERE WAS A CAT. A very, Very quiet cat. </a:t>
            </a:r>
            <a:br>
              <a:rPr lang="en-U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so, so quiet. </a:t>
            </a:r>
            <a:endParaRPr lang="en-US" sz="1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canstockphoto2083625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752600"/>
            <a:ext cx="2895600" cy="3657600"/>
          </a:xfrm>
        </p:spPr>
      </p:pic>
      <p:pic>
        <p:nvPicPr>
          <p:cNvPr id="5" name="Picture 4" descr="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400" y="2133600"/>
            <a:ext cx="2752725" cy="3352800"/>
          </a:xfrm>
          <a:prstGeom prst="rect">
            <a:avLst/>
          </a:prstGeom>
        </p:spPr>
      </p:pic>
      <p:pic>
        <p:nvPicPr>
          <p:cNvPr id="6" name="Cut_y2mate.com - Play Time Happy Instrumental Music for Kids_lKlU0Rpsy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7772400" y="152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1430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2"/>
                </a:solidFill>
              </a:rPr>
              <a:t>he would sneak ever so quietly around the house. so, so quietly. then suddenly….</a:t>
            </a:r>
            <a:r>
              <a:rPr lang="en-US" sz="1600" dirty="0" err="1" smtClean="0">
                <a:solidFill>
                  <a:schemeClr val="tx2"/>
                </a:solidFill>
              </a:rPr>
              <a:t>miaow</a:t>
            </a:r>
            <a:r>
              <a:rPr lang="en-US" sz="1600" dirty="0" smtClean="0">
                <a:solidFill>
                  <a:schemeClr val="tx2"/>
                </a:solidFill>
              </a:rPr>
              <a:t>. he pounced on a poor mouse.</a:t>
            </a:r>
            <a:endParaRPr lang="en-US" sz="1600" dirty="0">
              <a:solidFill>
                <a:schemeClr val="tx2"/>
              </a:solidFill>
            </a:endParaRPr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2209800"/>
            <a:ext cx="2895600" cy="2286000"/>
          </a:xfrm>
        </p:spPr>
      </p:pic>
      <p:pic>
        <p:nvPicPr>
          <p:cNvPr id="5" name="Picture 4" descr="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1600200"/>
            <a:ext cx="3429000" cy="2066925"/>
          </a:xfrm>
          <a:prstGeom prst="rect">
            <a:avLst/>
          </a:prstGeom>
        </p:spPr>
      </p:pic>
      <p:pic>
        <p:nvPicPr>
          <p:cNvPr id="7" name="Picture 6" descr="5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0" y="3581400"/>
            <a:ext cx="2438400" cy="2667000"/>
          </a:xfrm>
          <a:prstGeom prst="rect">
            <a:avLst/>
          </a:prstGeom>
        </p:spPr>
      </p:pic>
      <p:pic>
        <p:nvPicPr>
          <p:cNvPr id="8" name="Cut_y2mate.com - Play Time Happy Instrumental Music for Kids_lKlU0Rpsy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7772400" y="152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2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all the mice in the house were so, so scared of the quiet cat….</a:t>
            </a:r>
            <a:b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one day they had a meeting.</a:t>
            </a:r>
            <a:b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“what can we do?” said brown mouse.</a:t>
            </a:r>
            <a:b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“we can put a bell on the cat” said white mouse.</a:t>
            </a:r>
            <a:b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“a bell – yes!  a bell, yes, yes, yes, …!” said the brown and white mice.</a:t>
            </a:r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6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62400" y="1905000"/>
            <a:ext cx="1752600" cy="2057400"/>
          </a:xfrm>
        </p:spPr>
      </p:pic>
      <p:pic>
        <p:nvPicPr>
          <p:cNvPr id="5" name="Picture 4" descr="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114800"/>
            <a:ext cx="1371600" cy="1447800"/>
          </a:xfrm>
          <a:prstGeom prst="rect">
            <a:avLst/>
          </a:prstGeom>
        </p:spPr>
      </p:pic>
      <p:pic>
        <p:nvPicPr>
          <p:cNvPr id="6" name="Picture 5" descr="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2438400"/>
            <a:ext cx="1447800" cy="1752600"/>
          </a:xfrm>
          <a:prstGeom prst="rect">
            <a:avLst/>
          </a:prstGeom>
        </p:spPr>
      </p:pic>
      <p:pic>
        <p:nvPicPr>
          <p:cNvPr id="7" name="Picture 6" descr="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676400"/>
            <a:ext cx="2209800" cy="2309812"/>
          </a:xfrm>
          <a:prstGeom prst="rect">
            <a:avLst/>
          </a:prstGeom>
        </p:spPr>
      </p:pic>
      <p:pic>
        <p:nvPicPr>
          <p:cNvPr id="8" name="Picture 7" descr="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3962400"/>
            <a:ext cx="2438400" cy="2228850"/>
          </a:xfrm>
          <a:prstGeom prst="rect">
            <a:avLst/>
          </a:prstGeom>
        </p:spPr>
      </p:pic>
      <p:pic>
        <p:nvPicPr>
          <p:cNvPr id="9" name="Picture 8" descr="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1800" y="4114800"/>
            <a:ext cx="1524000" cy="1844842"/>
          </a:xfrm>
          <a:prstGeom prst="rect">
            <a:avLst/>
          </a:prstGeom>
        </p:spPr>
      </p:pic>
      <p:pic>
        <p:nvPicPr>
          <p:cNvPr id="11" name="Cut_y2mate.com - Play Time Happy Instrumental Music for Kids_lKlU0Rpsy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7772400" y="152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239000" cy="1600200"/>
          </a:xfrm>
        </p:spPr>
        <p:txBody>
          <a:bodyPr>
            <a:noAutofit/>
          </a:bodyPr>
          <a:lstStyle/>
          <a:p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“but how can we put a bell on the cat?” asked brown mouse.</a:t>
            </a:r>
            <a:b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“On a collar” said white mouse.</a:t>
            </a:r>
            <a:b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“a collar - yes, yes, yes!” said the brown and white mice.</a:t>
            </a:r>
            <a:b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but how can we put a collar on the cat?” asked brown mouse.</a:t>
            </a:r>
            <a:b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“A birthday present” said white mouse.</a:t>
            </a:r>
            <a:b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“A birthday present - yes, yes, yes!” said the brown and white mice.</a:t>
            </a:r>
            <a:endParaRPr lang="en-US" sz="1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6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76600" y="2590800"/>
            <a:ext cx="1219200" cy="2057400"/>
          </a:xfrm>
        </p:spPr>
      </p:pic>
      <p:pic>
        <p:nvPicPr>
          <p:cNvPr id="5" name="Picture 4" descr="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133600"/>
            <a:ext cx="1447800" cy="1600200"/>
          </a:xfrm>
          <a:prstGeom prst="rect">
            <a:avLst/>
          </a:prstGeom>
        </p:spPr>
      </p:pic>
      <p:pic>
        <p:nvPicPr>
          <p:cNvPr id="6" name="Picture 5" descr="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505200"/>
            <a:ext cx="1371600" cy="1676400"/>
          </a:xfrm>
          <a:prstGeom prst="rect">
            <a:avLst/>
          </a:prstGeom>
        </p:spPr>
      </p:pic>
      <p:pic>
        <p:nvPicPr>
          <p:cNvPr id="7" name="Picture 6" descr="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362200"/>
            <a:ext cx="2514600" cy="2514600"/>
          </a:xfrm>
          <a:prstGeom prst="rect">
            <a:avLst/>
          </a:prstGeom>
        </p:spPr>
      </p:pic>
      <p:pic>
        <p:nvPicPr>
          <p:cNvPr id="8" name="Picture 7" descr="9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4724400"/>
            <a:ext cx="2667000" cy="1800225"/>
          </a:xfrm>
          <a:prstGeom prst="rect">
            <a:avLst/>
          </a:prstGeom>
        </p:spPr>
      </p:pic>
      <p:pic>
        <p:nvPicPr>
          <p:cNvPr id="9" name="Picture 8" descr="1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48000" y="5029200"/>
            <a:ext cx="2209800" cy="1828800"/>
          </a:xfrm>
          <a:prstGeom prst="rect">
            <a:avLst/>
          </a:prstGeom>
        </p:spPr>
      </p:pic>
      <p:pic>
        <p:nvPicPr>
          <p:cNvPr id="11" name="Picture 10" descr="1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29200" y="3810000"/>
            <a:ext cx="1143000" cy="1371599"/>
          </a:xfrm>
          <a:prstGeom prst="rect">
            <a:avLst/>
          </a:prstGeom>
        </p:spPr>
      </p:pic>
      <p:pic>
        <p:nvPicPr>
          <p:cNvPr id="12" name="Cut_y2mate.com - Play Time Happy Instrumental Music for Kids_lKlU0Rpsy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7772400" y="152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2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brown and the white mice were very, happy – they took a  very large bell and put it on a red collar. they wrapped it in a yellow and red paper. they tied a note on the parcel. it said happy birthday.</a:t>
            </a:r>
            <a:b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quietly, so quietly the brown and white mice put the present in the cat’s basket.</a:t>
            </a:r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76400"/>
            <a:ext cx="2043113" cy="2772569"/>
          </a:xfrm>
          <a:prstGeom prst="rect">
            <a:avLst/>
          </a:prstGeom>
        </p:spPr>
      </p:pic>
      <p:pic>
        <p:nvPicPr>
          <p:cNvPr id="5" name="Content Placeholder 3" descr="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0" y="2057400"/>
            <a:ext cx="1600200" cy="2057400"/>
          </a:xfrm>
          <a:prstGeom prst="rect">
            <a:avLst/>
          </a:prstGeom>
        </p:spPr>
      </p:pic>
      <p:pic>
        <p:nvPicPr>
          <p:cNvPr id="6" name="Picture 5" descr="1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114800"/>
            <a:ext cx="2057400" cy="1828800"/>
          </a:xfrm>
          <a:prstGeom prst="rect">
            <a:avLst/>
          </a:prstGeom>
        </p:spPr>
      </p:pic>
      <p:pic>
        <p:nvPicPr>
          <p:cNvPr id="7" name="Picture 6" descr="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14600" y="2438400"/>
            <a:ext cx="1143000" cy="1371599"/>
          </a:xfrm>
          <a:prstGeom prst="rect">
            <a:avLst/>
          </a:prstGeom>
        </p:spPr>
      </p:pic>
      <p:pic>
        <p:nvPicPr>
          <p:cNvPr id="8" name="Content Placeholder 3" descr="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62600" y="1828800"/>
            <a:ext cx="1600200" cy="2057400"/>
          </a:xfrm>
          <a:prstGeom prst="rect">
            <a:avLst/>
          </a:prstGeom>
        </p:spPr>
      </p:pic>
      <p:pic>
        <p:nvPicPr>
          <p:cNvPr id="9" name="Picture 8" descr="9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4343400"/>
            <a:ext cx="1676400" cy="1981200"/>
          </a:xfrm>
          <a:prstGeom prst="rect">
            <a:avLst/>
          </a:prstGeom>
        </p:spPr>
      </p:pic>
      <p:pic>
        <p:nvPicPr>
          <p:cNvPr id="10" name="Picture 9" descr="1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14800" y="4191000"/>
            <a:ext cx="2143125" cy="2143125"/>
          </a:xfrm>
          <a:prstGeom prst="rect">
            <a:avLst/>
          </a:prstGeom>
        </p:spPr>
      </p:pic>
      <p:pic>
        <p:nvPicPr>
          <p:cNvPr id="12" name="Picture 11" descr="16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172201" y="4495800"/>
            <a:ext cx="1828800" cy="1524000"/>
          </a:xfrm>
          <a:prstGeom prst="rect">
            <a:avLst/>
          </a:prstGeom>
        </p:spPr>
      </p:pic>
      <p:pic>
        <p:nvPicPr>
          <p:cNvPr id="13" name="Cut_y2mate.com - Play Time Happy Instrumental Music for Kids_lKlU0Rpsy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/>
          <a:stretch>
            <a:fillRect/>
          </a:stretch>
        </p:blipFill>
        <p:spPr>
          <a:xfrm>
            <a:off x="7772400" y="152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2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239000" cy="12192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now when the cat woke up he was surprised!</a:t>
            </a:r>
            <a:b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“a present” said he “let me see what’s inside!”</a:t>
            </a:r>
            <a:b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he unwrapped the present and saw a big bell with a shining red ribbon. he tied it round his neck and walked round the house</a:t>
            </a:r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18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81200" y="1524000"/>
            <a:ext cx="2590800" cy="1828800"/>
          </a:xfrm>
        </p:spPr>
      </p:pic>
      <p:pic>
        <p:nvPicPr>
          <p:cNvPr id="5" name="Picture 4" descr="1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2209800"/>
            <a:ext cx="1981200" cy="1600200"/>
          </a:xfrm>
          <a:prstGeom prst="rect">
            <a:avLst/>
          </a:prstGeom>
        </p:spPr>
      </p:pic>
      <p:pic>
        <p:nvPicPr>
          <p:cNvPr id="6" name="Picture 5" descr="3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2600" y="3657600"/>
            <a:ext cx="2143125" cy="1914525"/>
          </a:xfrm>
          <a:prstGeom prst="rect">
            <a:avLst/>
          </a:prstGeom>
        </p:spPr>
      </p:pic>
      <p:pic>
        <p:nvPicPr>
          <p:cNvPr id="7" name="Picture 6" descr="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5800" y="4038600"/>
            <a:ext cx="1153792" cy="1600200"/>
          </a:xfrm>
          <a:prstGeom prst="rect">
            <a:avLst/>
          </a:prstGeom>
        </p:spPr>
      </p:pic>
      <p:pic>
        <p:nvPicPr>
          <p:cNvPr id="8" name="Picture 7" descr="10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05400" y="2590800"/>
            <a:ext cx="2286000" cy="3248025"/>
          </a:xfrm>
          <a:prstGeom prst="rect">
            <a:avLst/>
          </a:prstGeom>
        </p:spPr>
      </p:pic>
      <p:pic>
        <p:nvPicPr>
          <p:cNvPr id="10" name="Cut_y2mate.com - Play Time Happy Instrumental Music for Kids_lKlU0Rpsy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7772400" y="152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2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239000" cy="1143000"/>
          </a:xfrm>
        </p:spPr>
        <p:txBody>
          <a:bodyPr>
            <a:norm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ding a ling </a:t>
            </a:r>
            <a:r>
              <a:rPr lang="en-US" sz="16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ling</a:t>
            </a: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went the bell. “I like my present” - purred the cat.</a:t>
            </a:r>
            <a:b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and the brown and white mice said: “we like your present too”</a:t>
            </a:r>
            <a:endParaRPr lang="en-US" sz="1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 descr="19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19400" y="1600200"/>
            <a:ext cx="2514600" cy="1935480"/>
          </a:xfrm>
        </p:spPr>
      </p:pic>
      <p:pic>
        <p:nvPicPr>
          <p:cNvPr id="5" name="Picture 4" descr="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581400"/>
            <a:ext cx="1905000" cy="2590800"/>
          </a:xfrm>
          <a:prstGeom prst="rect">
            <a:avLst/>
          </a:prstGeom>
        </p:spPr>
      </p:pic>
      <p:pic>
        <p:nvPicPr>
          <p:cNvPr id="6" name="Picture 5" descr="2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71801" y="4038600"/>
            <a:ext cx="2133600" cy="1314450"/>
          </a:xfrm>
          <a:prstGeom prst="rect">
            <a:avLst/>
          </a:prstGeom>
        </p:spPr>
      </p:pic>
      <p:pic>
        <p:nvPicPr>
          <p:cNvPr id="7" name="Picture 6" descr="2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95600" y="5486400"/>
            <a:ext cx="1752600" cy="1085850"/>
          </a:xfrm>
          <a:prstGeom prst="rect">
            <a:avLst/>
          </a:prstGeom>
        </p:spPr>
      </p:pic>
      <p:pic>
        <p:nvPicPr>
          <p:cNvPr id="8" name="Picture 7" descr="2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05401" y="3352800"/>
            <a:ext cx="1905000" cy="1600200"/>
          </a:xfrm>
          <a:prstGeom prst="rect">
            <a:avLst/>
          </a:prstGeom>
        </p:spPr>
      </p:pic>
      <p:pic>
        <p:nvPicPr>
          <p:cNvPr id="9" name="Picture 8" descr="2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8800" y="4876800"/>
            <a:ext cx="1905000" cy="1600200"/>
          </a:xfrm>
          <a:prstGeom prst="rect">
            <a:avLst/>
          </a:prstGeom>
        </p:spPr>
      </p:pic>
      <p:pic>
        <p:nvPicPr>
          <p:cNvPr id="11" name="Cut_y2mate.com - Play Time Happy Instrumental Music for Kids_lKlU0Rpsy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7772400" y="152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2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Откако ќе се изврши презентација на приказната, истата се раскажува уште еднаш овој пат на македонски но со клучните зборови на англиски, се охрабруваат учениците да се вклучат во раскажувањето. </a:t>
            </a:r>
          </a:p>
          <a:p>
            <a:r>
              <a:rPr lang="mk-MK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Клучни зборови –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cat, mouse – mice </a:t>
            </a:r>
            <a:r>
              <a:rPr lang="mk-MK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(множинска форма од именката) се нагласува дека кога се работи за едно глувче велиме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mouse</a:t>
            </a:r>
            <a:r>
              <a:rPr lang="mk-MK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а за повеќе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mice</a:t>
            </a:r>
            <a:r>
              <a:rPr lang="mk-MK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bell, present</a:t>
            </a:r>
            <a:r>
              <a:rPr lang="en-US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, white, brown.</a:t>
            </a:r>
            <a:endParaRPr lang="en-US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Cut_y2mate.com - Play Time Happy Instrumental Music for Kids_lKlU0Rpsyto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772400" y="1524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600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12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210</TotalTime>
  <Words>247</Words>
  <Application>Microsoft Office PowerPoint</Application>
  <PresentationFormat>On-screen Show (4:3)</PresentationFormat>
  <Paragraphs>13</Paragraphs>
  <Slides>10</Slides>
  <Notes>0</Notes>
  <HiddenSlides>0</HiddenSlides>
  <MMClips>9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Opulent</vt:lpstr>
      <vt:lpstr>Англиски јазик – Прво одделение Наставник – Јанкуловска Александра  ОУ елпида караманди - битола</vt:lpstr>
      <vt:lpstr>story - ”The cat and the bell”  Once upoN A TIME THERE WAS A CAT. A very, Very quiet cat.  so, so quiet. </vt:lpstr>
      <vt:lpstr>he would sneak ever so quietly around the house. so, so quietly. then suddenly….miaow. he pounced on a poor mouse.</vt:lpstr>
      <vt:lpstr>all the mice in the house were so, so scared of the quiet cat…. one day they had a meeting.  “what can we do?” said brown mouse. “we can put a bell on the cat” said white mouse. “a bell – yes!  a bell, yes, yes, yes, …!” said the brown and white mice.</vt:lpstr>
      <vt:lpstr>“but how can we put a bell on the cat?” asked brown mouse. “On a collar” said white mouse. “a collar - yes, yes, yes!” said the brown and white mice. but how can we put a collar on the cat?” asked brown mouse. “A birthday present” said white mouse.  “A birthday present - yes, yes, yes!” said the brown and white mice.</vt:lpstr>
      <vt:lpstr>the brown and the white mice were very, happy – they took a  very large bell and put it on a red collar. they wrapped it in a yellow and red paper. they tied a note on the parcel. it said happy birthday. quietly, so quietly the brown and white mice put the present in the cat’s basket.</vt:lpstr>
      <vt:lpstr>now when the cat woke up he was surprised! “a present” said he “let me see what’s inside!” he unwrapped the present and saw a big bell with a shining red ribbon. he tied it round his neck and walked round the house</vt:lpstr>
      <vt:lpstr>ding a ling ling went the bell. “I like my present” - purred the cat. and the brown and white mice said: “we like your present too”</vt:lpstr>
      <vt:lpstr>Slide 9</vt:lpstr>
      <vt:lpstr>завршна активност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asus</dc:creator>
  <cp:lastModifiedBy>asus</cp:lastModifiedBy>
  <cp:revision>33</cp:revision>
  <dcterms:created xsi:type="dcterms:W3CDTF">2020-03-16T15:59:00Z</dcterms:created>
  <dcterms:modified xsi:type="dcterms:W3CDTF">2020-03-16T20:00:28Z</dcterms:modified>
</cp:coreProperties>
</file>