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CDF58D-87C6-4414-910E-EF271D75E4B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AC1FD6-A4C3-44C4-8740-E77A9A4E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58D-87C6-4414-910E-EF271D75E4B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1FD6-A4C3-44C4-8740-E77A9A4E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ECDF58D-87C6-4414-910E-EF271D75E4B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AC1FD6-A4C3-44C4-8740-E77A9A4E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58D-87C6-4414-910E-EF271D75E4B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1FD6-A4C3-44C4-8740-E77A9A4E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CDF58D-87C6-4414-910E-EF271D75E4B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AAC1FD6-A4C3-44C4-8740-E77A9A4E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58D-87C6-4414-910E-EF271D75E4B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1FD6-A4C3-44C4-8740-E77A9A4E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58D-87C6-4414-910E-EF271D75E4B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1FD6-A4C3-44C4-8740-E77A9A4E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58D-87C6-4414-910E-EF271D75E4B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1FD6-A4C3-44C4-8740-E77A9A4E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CDF58D-87C6-4414-910E-EF271D75E4B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1FD6-A4C3-44C4-8740-E77A9A4E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58D-87C6-4414-910E-EF271D75E4B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1FD6-A4C3-44C4-8740-E77A9A4E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58D-87C6-4414-910E-EF271D75E4B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1FD6-A4C3-44C4-8740-E77A9A4E8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CDF58D-87C6-4414-910E-EF271D75E4B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AC1FD6-A4C3-44C4-8740-E77A9A4E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396132" cy="3886200"/>
          </a:xfrm>
        </p:spPr>
        <p:txBody>
          <a:bodyPr/>
          <a:lstStyle/>
          <a:p>
            <a:r>
              <a:rPr lang="en-GB" dirty="0"/>
              <a:t>Everyday activities</a:t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495800"/>
            <a:ext cx="4506820" cy="1295400"/>
          </a:xfrm>
        </p:spPr>
        <p:txBody>
          <a:bodyPr/>
          <a:lstStyle/>
          <a:p>
            <a:r>
              <a:rPr lang="mk-MK" dirty="0"/>
              <a:t>СЕКОЈДНЕВНИ АКТИВНОСТИ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475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play computer games</a:t>
            </a:r>
            <a:endParaRPr lang="en-US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0800" y="2133600"/>
            <a:ext cx="3929063" cy="3929063"/>
          </a:xfrm>
        </p:spPr>
      </p:pic>
    </p:spTree>
    <p:extLst>
      <p:ext uri="{BB962C8B-B14F-4D97-AF65-F5344CB8AC3E}">
        <p14:creationId xmlns:p14="http://schemas.microsoft.com/office/powerpoint/2010/main" xmlns="" val="476622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cap="none" dirty="0"/>
              <a:t>have dinner</a:t>
            </a:r>
            <a:endParaRPr lang="en-US" sz="4000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1828800"/>
            <a:ext cx="3219450" cy="3898060"/>
          </a:xfrm>
        </p:spPr>
      </p:pic>
    </p:spTree>
    <p:extLst>
      <p:ext uri="{BB962C8B-B14F-4D97-AF65-F5344CB8AC3E}">
        <p14:creationId xmlns:p14="http://schemas.microsoft.com/office/powerpoint/2010/main" xmlns="" val="1840222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cap="none" dirty="0"/>
              <a:t>watch TV</a:t>
            </a:r>
            <a:endParaRPr lang="en-US" sz="4000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1752600"/>
            <a:ext cx="4604001" cy="3871119"/>
          </a:xfrm>
        </p:spPr>
      </p:pic>
    </p:spTree>
    <p:extLst>
      <p:ext uri="{BB962C8B-B14F-4D97-AF65-F5344CB8AC3E}">
        <p14:creationId xmlns:p14="http://schemas.microsoft.com/office/powerpoint/2010/main" xmlns="" val="853891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cap="none" dirty="0"/>
              <a:t>go to bed</a:t>
            </a:r>
            <a:endParaRPr lang="en-US" sz="4000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1981200"/>
            <a:ext cx="5309124" cy="3532981"/>
          </a:xfrm>
        </p:spPr>
      </p:pic>
    </p:spTree>
    <p:extLst>
      <p:ext uri="{BB962C8B-B14F-4D97-AF65-F5344CB8AC3E}">
        <p14:creationId xmlns:p14="http://schemas.microsoft.com/office/powerpoint/2010/main" xmlns="" val="3670604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Put the verbs in the gaps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get up – finish school- have dinner – watch TV- go to bed</a:t>
            </a:r>
          </a:p>
          <a:p>
            <a:r>
              <a:rPr lang="en-GB" dirty="0"/>
              <a:t>1. I _______________ at 12: 30.</a:t>
            </a:r>
          </a:p>
          <a:p>
            <a:r>
              <a:rPr lang="en-GB" dirty="0"/>
              <a:t>2. I _______________ at 19:00.</a:t>
            </a:r>
          </a:p>
          <a:p>
            <a:r>
              <a:rPr lang="en-GB" dirty="0"/>
              <a:t>3. I _______________ at 20:00.</a:t>
            </a:r>
          </a:p>
          <a:p>
            <a:r>
              <a:rPr lang="en-GB" dirty="0"/>
              <a:t>4. I _______________ at 7:00.</a:t>
            </a:r>
          </a:p>
          <a:p>
            <a:r>
              <a:rPr lang="en-GB" dirty="0"/>
              <a:t>5. I _______________ at 21:00.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375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cap="none" dirty="0"/>
              <a:t>get up</a:t>
            </a:r>
            <a:endParaRPr lang="en-US" sz="4000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2286000"/>
            <a:ext cx="3309143" cy="3309143"/>
          </a:xfrm>
        </p:spPr>
      </p:pic>
    </p:spTree>
    <p:extLst>
      <p:ext uri="{BB962C8B-B14F-4D97-AF65-F5344CB8AC3E}">
        <p14:creationId xmlns:p14="http://schemas.microsoft.com/office/powerpoint/2010/main" xmlns="" val="56580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cap="none" dirty="0"/>
              <a:t>have breakfast</a:t>
            </a:r>
            <a:endParaRPr lang="en-US" sz="4000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2438400"/>
            <a:ext cx="3200399" cy="3126544"/>
          </a:xfrm>
        </p:spPr>
      </p:pic>
    </p:spTree>
    <p:extLst>
      <p:ext uri="{BB962C8B-B14F-4D97-AF65-F5344CB8AC3E}">
        <p14:creationId xmlns:p14="http://schemas.microsoft.com/office/powerpoint/2010/main" xmlns="" val="305331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cap="none" dirty="0"/>
              <a:t>go to school</a:t>
            </a:r>
            <a:endParaRPr lang="en-US" sz="4000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1" y="1925188"/>
            <a:ext cx="4281166" cy="3003206"/>
          </a:xfrm>
        </p:spPr>
      </p:pic>
    </p:spTree>
    <p:extLst>
      <p:ext uri="{BB962C8B-B14F-4D97-AF65-F5344CB8AC3E}">
        <p14:creationId xmlns:p14="http://schemas.microsoft.com/office/powerpoint/2010/main" xmlns="" val="267241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cap="none" dirty="0"/>
              <a:t>start school</a:t>
            </a:r>
            <a:endParaRPr lang="en-US" sz="4000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1828800"/>
            <a:ext cx="2643188" cy="4149362"/>
          </a:xfrm>
        </p:spPr>
      </p:pic>
    </p:spTree>
    <p:extLst>
      <p:ext uri="{BB962C8B-B14F-4D97-AF65-F5344CB8AC3E}">
        <p14:creationId xmlns:p14="http://schemas.microsoft.com/office/powerpoint/2010/main" xmlns="" val="123226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cap="none" dirty="0"/>
              <a:t>have lunch</a:t>
            </a:r>
            <a:endParaRPr lang="en-US" sz="4000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1752600"/>
            <a:ext cx="2738438" cy="3562628"/>
          </a:xfrm>
        </p:spPr>
      </p:pic>
    </p:spTree>
    <p:extLst>
      <p:ext uri="{BB962C8B-B14F-4D97-AF65-F5344CB8AC3E}">
        <p14:creationId xmlns:p14="http://schemas.microsoft.com/office/powerpoint/2010/main" xmlns="" val="1194293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cap="none" dirty="0"/>
              <a:t>finish school</a:t>
            </a:r>
            <a:endParaRPr lang="en-US" sz="4000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600" y="1905000"/>
            <a:ext cx="3929063" cy="3929063"/>
          </a:xfrm>
        </p:spPr>
      </p:pic>
    </p:spTree>
    <p:extLst>
      <p:ext uri="{BB962C8B-B14F-4D97-AF65-F5344CB8AC3E}">
        <p14:creationId xmlns:p14="http://schemas.microsoft.com/office/powerpoint/2010/main" xmlns="" val="164311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cap="none" dirty="0"/>
              <a:t>do homework</a:t>
            </a:r>
            <a:endParaRPr lang="en-US" sz="4000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600" y="2057400"/>
            <a:ext cx="4481460" cy="3356769"/>
          </a:xfrm>
        </p:spPr>
      </p:pic>
    </p:spTree>
    <p:extLst>
      <p:ext uri="{BB962C8B-B14F-4D97-AF65-F5344CB8AC3E}">
        <p14:creationId xmlns:p14="http://schemas.microsoft.com/office/powerpoint/2010/main" xmlns="" val="2808432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cap="none" dirty="0"/>
              <a:t>play sport</a:t>
            </a:r>
            <a:endParaRPr lang="en-US" sz="4000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1981200"/>
            <a:ext cx="3772039" cy="3356769"/>
          </a:xfrm>
        </p:spPr>
      </p:pic>
    </p:spTree>
    <p:extLst>
      <p:ext uri="{BB962C8B-B14F-4D97-AF65-F5344CB8AC3E}">
        <p14:creationId xmlns:p14="http://schemas.microsoft.com/office/powerpoint/2010/main" xmlns="" val="1303739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87</Words>
  <Application>Microsoft Office PowerPoint</Application>
  <PresentationFormat>On-screen Show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Everyday activities </vt:lpstr>
      <vt:lpstr>get up</vt:lpstr>
      <vt:lpstr>have breakfast</vt:lpstr>
      <vt:lpstr>go to school</vt:lpstr>
      <vt:lpstr>start school</vt:lpstr>
      <vt:lpstr>have lunch</vt:lpstr>
      <vt:lpstr>finish school</vt:lpstr>
      <vt:lpstr>do homework</vt:lpstr>
      <vt:lpstr>play sport</vt:lpstr>
      <vt:lpstr>play computer games</vt:lpstr>
      <vt:lpstr>have dinner</vt:lpstr>
      <vt:lpstr>watch TV</vt:lpstr>
      <vt:lpstr>go to bed</vt:lpstr>
      <vt:lpstr>Put the verbs in the gaps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Everyday activities секојдневни активности</dc:title>
  <dc:creator>suza</dc:creator>
  <cp:lastModifiedBy>user</cp:lastModifiedBy>
  <cp:revision>10</cp:revision>
  <dcterms:created xsi:type="dcterms:W3CDTF">2020-03-15T16:07:37Z</dcterms:created>
  <dcterms:modified xsi:type="dcterms:W3CDTF">2020-03-16T20:33:36Z</dcterms:modified>
</cp:coreProperties>
</file>