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99"/>
    <a:srgbClr val="00808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064E-AFC0-400A-B001-4ED8D4AD310E}" type="datetimeFigureOut">
              <a:rPr lang="mk-MK" smtClean="0"/>
              <a:pPr/>
              <a:t>19.03.2020</a:t>
            </a:fld>
            <a:endParaRPr lang="mk-M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AD0-8B39-4FFB-A0E9-F7FDD85A0E0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064E-AFC0-400A-B001-4ED8D4AD310E}" type="datetimeFigureOut">
              <a:rPr lang="mk-MK" smtClean="0"/>
              <a:pPr/>
              <a:t>19.03.2020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AD0-8B39-4FFB-A0E9-F7FDD85A0E0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064E-AFC0-400A-B001-4ED8D4AD310E}" type="datetimeFigureOut">
              <a:rPr lang="mk-MK" smtClean="0"/>
              <a:pPr/>
              <a:t>19.03.2020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AD0-8B39-4FFB-A0E9-F7FDD85A0E0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064E-AFC0-400A-B001-4ED8D4AD310E}" type="datetimeFigureOut">
              <a:rPr lang="mk-MK" smtClean="0"/>
              <a:pPr/>
              <a:t>19.03.2020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AD0-8B39-4FFB-A0E9-F7FDD85A0E0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064E-AFC0-400A-B001-4ED8D4AD310E}" type="datetimeFigureOut">
              <a:rPr lang="mk-MK" smtClean="0"/>
              <a:pPr/>
              <a:t>19.03.2020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AD0-8B39-4FFB-A0E9-F7FDD85A0E0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064E-AFC0-400A-B001-4ED8D4AD310E}" type="datetimeFigureOut">
              <a:rPr lang="mk-MK" smtClean="0"/>
              <a:pPr/>
              <a:t>19.03.2020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AD0-8B39-4FFB-A0E9-F7FDD85A0E0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064E-AFC0-400A-B001-4ED8D4AD310E}" type="datetimeFigureOut">
              <a:rPr lang="mk-MK" smtClean="0"/>
              <a:pPr/>
              <a:t>19.03.2020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AD0-8B39-4FFB-A0E9-F7FDD85A0E0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064E-AFC0-400A-B001-4ED8D4AD310E}" type="datetimeFigureOut">
              <a:rPr lang="mk-MK" smtClean="0"/>
              <a:pPr/>
              <a:t>19.03.2020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AD0-8B39-4FFB-A0E9-F7FDD85A0E0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064E-AFC0-400A-B001-4ED8D4AD310E}" type="datetimeFigureOut">
              <a:rPr lang="mk-MK" smtClean="0"/>
              <a:pPr/>
              <a:t>19.03.2020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AD0-8B39-4FFB-A0E9-F7FDD85A0E0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064E-AFC0-400A-B001-4ED8D4AD310E}" type="datetimeFigureOut">
              <a:rPr lang="mk-MK" smtClean="0"/>
              <a:pPr/>
              <a:t>19.03.2020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AAD0-8B39-4FFB-A0E9-F7FDD85A0E00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064E-AFC0-400A-B001-4ED8D4AD310E}" type="datetimeFigureOut">
              <a:rPr lang="mk-MK" smtClean="0"/>
              <a:pPr/>
              <a:t>19.03.2020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F8AAD0-8B39-4FFB-A0E9-F7FDD85A0E00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C1064E-AFC0-400A-B001-4ED8D4AD310E}" type="datetimeFigureOut">
              <a:rPr lang="mk-MK" smtClean="0"/>
              <a:pPr/>
              <a:t>19.03.2020</a:t>
            </a:fld>
            <a:endParaRPr lang="mk-M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F8AAD0-8B39-4FFB-A0E9-F7FDD85A0E00}" type="slidenum">
              <a:rPr lang="mk-MK" smtClean="0"/>
              <a:pPr/>
              <a:t>‹#›</a:t>
            </a:fld>
            <a:endParaRPr lang="mk-M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k-MK" dirty="0" smtClean="0"/>
              <a:t>АРХЕОЛОШКИ </a:t>
            </a:r>
            <a:r>
              <a:rPr lang="mk-MK" smtClean="0"/>
              <a:t>НАОЃАЛИШТА 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 dirty="0"/>
          </a:p>
        </p:txBody>
      </p:sp>
      <p:pic>
        <p:nvPicPr>
          <p:cNvPr id="4" name="Picture 3" descr="Image result for zlatna maska muzej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292895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/>
              <a:t>АРХЕОЛОГИЈА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dirty="0" smtClean="0">
                <a:solidFill>
                  <a:srgbClr val="FF0000"/>
                </a:solidFill>
              </a:rPr>
              <a:t>АРХЕОЛОГИЈА Е НАУКА КОЈА СЕ ЗАНИМАВА СО ИСКОПУВАЊЕ И ПРОУЧУВАЊЕ НА ПРЕДМЕТИТЕ НА СТАРИТЕ КУЛТУРИ.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АРХЕОЛОГ Е НАУЧНИК КОЈ 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</a:t>
            </a:r>
            <a:r>
              <a:rPr lang="mk-MK" b="1" dirty="0" smtClean="0">
                <a:solidFill>
                  <a:srgbClr val="0070C0"/>
                </a:solidFill>
              </a:rPr>
              <a:t>ГО ИСТРАЖУВА ЖИВОТОТ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mk-MK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mk-MK" b="1" dirty="0" smtClean="0">
                <a:solidFill>
                  <a:srgbClr val="0070C0"/>
                </a:solidFill>
              </a:rPr>
              <a:t>И ОБЈЕКТИТЕ 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</a:t>
            </a:r>
            <a:r>
              <a:rPr lang="mk-MK" b="1" dirty="0" smtClean="0">
                <a:solidFill>
                  <a:srgbClr val="0070C0"/>
                </a:solidFill>
              </a:rPr>
              <a:t>НА ЛУЃЕТО 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mk-MK" b="1" dirty="0" smtClean="0">
                <a:solidFill>
                  <a:srgbClr val="0070C0"/>
                </a:solidFill>
              </a:rPr>
              <a:t>ВО МИНАТОТО.</a:t>
            </a:r>
            <a:endParaRPr lang="mk-MK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Image result for arheologij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214686"/>
            <a:ext cx="285752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praistorijamuzej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14338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/>
              <a:t>АРХЕОЛОШКИ НАОЃАЛИШТА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dirty="0" smtClean="0">
                <a:solidFill>
                  <a:srgbClr val="FF0000"/>
                </a:solidFill>
              </a:rPr>
              <a:t>НА ТЕРИТОРИЈАТА НА НАШАТА ЗАМЈА СЕ ОТКРИЕНИ СЛЕДНИТЕ </a:t>
            </a:r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    НАОЃАЛИШТА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endParaRPr lang="mk-MK" b="1" dirty="0" smtClean="0">
              <a:solidFill>
                <a:srgbClr val="FF0000"/>
              </a:solidFill>
            </a:endParaRPr>
          </a:p>
          <a:p>
            <a:r>
              <a:rPr lang="mk-MK" b="1" dirty="0" smtClean="0">
                <a:solidFill>
                  <a:srgbClr val="0070C0"/>
                </a:solidFill>
              </a:rPr>
              <a:t>ПЕЛАГОНИЈА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ТРЕБЕНИШТЕ – ОХРИДСКО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МАЏАРИ – СКОПСКО</a:t>
            </a:r>
          </a:p>
          <a:p>
            <a:r>
              <a:rPr lang="mk-MK" b="1" dirty="0" smtClean="0">
                <a:solidFill>
                  <a:srgbClr val="0070C0"/>
                </a:solidFill>
              </a:rPr>
              <a:t>ТАРИНЦИ – ШТИПСКО</a:t>
            </a:r>
          </a:p>
          <a:p>
            <a:endParaRPr lang="mk-MK" dirty="0" smtClean="0"/>
          </a:p>
          <a:p>
            <a:pPr>
              <a:buNone/>
            </a:pPr>
            <a:endParaRPr lang="mk-MK" dirty="0"/>
          </a:p>
        </p:txBody>
      </p:sp>
      <p:pic>
        <p:nvPicPr>
          <p:cNvPr id="4" name="Picture 3" descr="Image result for HERAKLEJ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571744"/>
            <a:ext cx="27146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/>
              <a:t>ПРАИСТОРИСКИ ПРЕДМЕТИ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b="1" dirty="0" smtClean="0">
                <a:solidFill>
                  <a:srgbClr val="7030A0"/>
                </a:solidFill>
              </a:rPr>
              <a:t>   БРОЈНИ ПРАИСТОРИСКИ ПРЕДМЕТИ </a:t>
            </a:r>
          </a:p>
          <a:p>
            <a:pPr>
              <a:buNone/>
            </a:pPr>
            <a:r>
              <a:rPr lang="mk-MK" b="1" dirty="0" smtClean="0">
                <a:solidFill>
                  <a:srgbClr val="7030A0"/>
                </a:solidFill>
              </a:rPr>
              <a:t>   ОД КЕРАМИКА И АЛАТКИ </a:t>
            </a:r>
          </a:p>
          <a:p>
            <a:pPr>
              <a:buNone/>
            </a:pPr>
            <a:r>
              <a:rPr lang="mk-MK" b="1" dirty="0" smtClean="0">
                <a:solidFill>
                  <a:srgbClr val="7030A0"/>
                </a:solidFill>
              </a:rPr>
              <a:t>   ОД КАМЕН СЕ НАОЃААТ </a:t>
            </a:r>
          </a:p>
          <a:p>
            <a:pPr>
              <a:buNone/>
            </a:pPr>
            <a:r>
              <a:rPr lang="mk-MK" b="1" dirty="0" smtClean="0">
                <a:solidFill>
                  <a:srgbClr val="7030A0"/>
                </a:solidFill>
              </a:rPr>
              <a:t>   ВО МУЗЕИТЕ </a:t>
            </a:r>
          </a:p>
          <a:p>
            <a:pPr>
              <a:buNone/>
            </a:pPr>
            <a:r>
              <a:rPr lang="mk-MK" b="1" dirty="0" smtClean="0">
                <a:solidFill>
                  <a:srgbClr val="7030A0"/>
                </a:solidFill>
              </a:rPr>
              <a:t> 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mk-MK" b="1" dirty="0" smtClean="0">
                <a:solidFill>
                  <a:srgbClr val="7030A0"/>
                </a:solidFill>
              </a:rPr>
              <a:t> НА МАКЕДОНИЈА.</a:t>
            </a:r>
            <a:endParaRPr lang="mk-MK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Image result for praistorija muzej bitol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428868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praistorija muzej bitol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429132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 result for praistorija muzej bitol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572008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/>
              <a:t>АНТИЧКИ ПЕРИОД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dirty="0" smtClean="0">
                <a:solidFill>
                  <a:srgbClr val="FF0000"/>
                </a:solidFill>
              </a:rPr>
              <a:t>ОД АНТИЧКИОТ ПЕРИОД ЗНАЧАЈНИ ГРАДОВИ, СО МОЗАИЦИ И СКУЛПТУРИ СЕ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mk-MK" b="1" dirty="0" smtClean="0">
                <a:solidFill>
                  <a:srgbClr val="00CC99"/>
                </a:solidFill>
              </a:rPr>
              <a:t>БИТОЛА – ХЕРАКЛЕЈА</a:t>
            </a:r>
          </a:p>
          <a:p>
            <a:r>
              <a:rPr lang="mk-MK" b="1" dirty="0" smtClean="0">
                <a:solidFill>
                  <a:srgbClr val="00CC99"/>
                </a:solidFill>
              </a:rPr>
              <a:t>СТОБИ – ДЕМИР КАПИЈА</a:t>
            </a:r>
          </a:p>
          <a:p>
            <a:r>
              <a:rPr lang="mk-MK" b="1" dirty="0" smtClean="0">
                <a:solidFill>
                  <a:srgbClr val="00CC99"/>
                </a:solidFill>
              </a:rPr>
              <a:t>ЛИХНИДОС – ОХРИД</a:t>
            </a:r>
          </a:p>
          <a:p>
            <a:r>
              <a:rPr lang="mk-MK" b="1" dirty="0" smtClean="0">
                <a:solidFill>
                  <a:srgbClr val="00CC99"/>
                </a:solidFill>
              </a:rPr>
              <a:t>СКУПИ - СКОПЈЕ</a:t>
            </a:r>
            <a:endParaRPr lang="mk-MK" b="1" dirty="0">
              <a:solidFill>
                <a:srgbClr val="00CC99"/>
              </a:solidFill>
            </a:endParaRPr>
          </a:p>
        </p:txBody>
      </p:sp>
      <p:pic>
        <p:nvPicPr>
          <p:cNvPr id="4" name="Picture 3" descr="Image result for херакле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786322"/>
            <a:ext cx="314327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skup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00372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/>
              <a:t>ОПСЕРВАТОРИЈА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b="1" dirty="0" smtClean="0"/>
              <a:t>      </a:t>
            </a:r>
            <a:r>
              <a:rPr lang="mk-MK" b="1" dirty="0" smtClean="0">
                <a:solidFill>
                  <a:srgbClr val="FF0000"/>
                </a:solidFill>
              </a:rPr>
              <a:t>НАЈСТАРАТА ОПСЕРВАТОРИЈА </a:t>
            </a:r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      НА БАЛКАНОТ </a:t>
            </a:r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      СЕ НАОЃА ВО </a:t>
            </a:r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       БЛИЗИНА </a:t>
            </a:r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       НА КУМАНОВО </a:t>
            </a:r>
          </a:p>
          <a:p>
            <a:pPr>
              <a:buNone/>
            </a:pPr>
            <a:r>
              <a:rPr lang="mk-MK" b="1" dirty="0" smtClean="0">
                <a:solidFill>
                  <a:srgbClr val="FF0000"/>
                </a:solidFill>
              </a:rPr>
              <a:t>       </a:t>
            </a:r>
            <a:r>
              <a:rPr lang="mk-MK" b="1" i="1" dirty="0" smtClean="0">
                <a:solidFill>
                  <a:srgbClr val="00B0F0"/>
                </a:solidFill>
              </a:rPr>
              <a:t>КОКИНО.</a:t>
            </a:r>
            <a:endParaRPr lang="mk-MK" i="1" dirty="0">
              <a:solidFill>
                <a:srgbClr val="00B0F0"/>
              </a:solidFill>
            </a:endParaRPr>
          </a:p>
        </p:txBody>
      </p:sp>
      <p:pic>
        <p:nvPicPr>
          <p:cNvPr id="4" name="Picture 3" descr="Image result for kokin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571744"/>
            <a:ext cx="42148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/>
              <a:t>ТВРДИНИ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dirty="0" smtClean="0">
                <a:solidFill>
                  <a:srgbClr val="FF0066"/>
                </a:solidFill>
              </a:rPr>
              <a:t>ДО ДЕНЕШЕН ДЕН СОЧУВАНИ СЕ СЛЕДНИВЕ ТВРДИНИ</a:t>
            </a:r>
            <a:r>
              <a:rPr lang="en-US" b="1" dirty="0" smtClean="0">
                <a:solidFill>
                  <a:srgbClr val="FF0066"/>
                </a:solidFill>
              </a:rPr>
              <a:t>:</a:t>
            </a:r>
          </a:p>
          <a:p>
            <a:r>
              <a:rPr lang="mk-MK" b="1" dirty="0" smtClean="0">
                <a:solidFill>
                  <a:srgbClr val="FF0066"/>
                </a:solidFill>
              </a:rPr>
              <a:t>СКОПСКО КАЛЕ</a:t>
            </a:r>
          </a:p>
          <a:p>
            <a:r>
              <a:rPr lang="mk-MK" b="1" dirty="0" smtClean="0">
                <a:solidFill>
                  <a:srgbClr val="FF0066"/>
                </a:solidFill>
              </a:rPr>
              <a:t>САМУИЛОВАТА ТВРДИНА</a:t>
            </a:r>
          </a:p>
          <a:p>
            <a:r>
              <a:rPr lang="mk-MK" b="1" dirty="0" smtClean="0">
                <a:solidFill>
                  <a:srgbClr val="FF0066"/>
                </a:solidFill>
              </a:rPr>
              <a:t>МАРКОВИТЕ КУЛИ - ПРИЛЕП</a:t>
            </a:r>
            <a:endParaRPr lang="mk-MK" b="1" dirty="0">
              <a:solidFill>
                <a:srgbClr val="FF0066"/>
              </a:solidFill>
            </a:endParaRPr>
          </a:p>
        </p:txBody>
      </p:sp>
      <p:pic>
        <p:nvPicPr>
          <p:cNvPr id="4" name="Picture 3" descr="Image result for тврдина во охрид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357694"/>
            <a:ext cx="292895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skopsko kal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357694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markovi kul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500306"/>
            <a:ext cx="2428892" cy="160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/>
              <a:t>СТАРОГРАДСКА АРХИТЕКТУРА</a:t>
            </a:r>
            <a:endParaRPr lang="mk-M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dirty="0" smtClean="0">
                <a:solidFill>
                  <a:srgbClr val="008080"/>
                </a:solidFill>
              </a:rPr>
              <a:t>СТАРОГРАДСКА АРХИТЕКТУРА ИМАМЕ ВО</a:t>
            </a:r>
            <a:r>
              <a:rPr lang="en-US" b="1" dirty="0" smtClean="0">
                <a:solidFill>
                  <a:srgbClr val="008080"/>
                </a:solidFill>
              </a:rPr>
              <a:t>:</a:t>
            </a:r>
          </a:p>
          <a:p>
            <a:r>
              <a:rPr lang="mk-MK" b="1" dirty="0" smtClean="0">
                <a:solidFill>
                  <a:srgbClr val="FF00FF"/>
                </a:solidFill>
              </a:rPr>
              <a:t>ОХРИД</a:t>
            </a:r>
          </a:p>
          <a:p>
            <a:r>
              <a:rPr lang="mk-MK" b="1" dirty="0" smtClean="0">
                <a:solidFill>
                  <a:srgbClr val="FF00FF"/>
                </a:solidFill>
              </a:rPr>
              <a:t>КРУШЕВО</a:t>
            </a:r>
          </a:p>
          <a:p>
            <a:r>
              <a:rPr lang="mk-MK" b="1" dirty="0" smtClean="0">
                <a:solidFill>
                  <a:srgbClr val="FF00FF"/>
                </a:solidFill>
              </a:rPr>
              <a:t>СТАРАТА СКОПСКА ЧАРШИЈА</a:t>
            </a:r>
            <a:endParaRPr lang="mk-MK" b="1" dirty="0">
              <a:solidFill>
                <a:srgbClr val="FF00FF"/>
              </a:solidFill>
            </a:endParaRPr>
          </a:p>
        </p:txBody>
      </p:sp>
      <p:pic>
        <p:nvPicPr>
          <p:cNvPr id="4" name="Picture 3" descr="Image result for ohridska ahitektu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643182"/>
            <a:ext cx="2143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krusevo ahitektur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2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stara carsija skopl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143380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157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АРХЕОЛОШКИ НАОЃАЛИШТА </vt:lpstr>
      <vt:lpstr>АРХЕОЛОГИЈА</vt:lpstr>
      <vt:lpstr>АРХЕОЛОШКИ НАОЃАЛИШТА</vt:lpstr>
      <vt:lpstr>ПРАИСТОРИСКИ ПРЕДМЕТИ</vt:lpstr>
      <vt:lpstr>АНТИЧКИ ПЕРИОД</vt:lpstr>
      <vt:lpstr>ОПСЕРВАТОРИЈА</vt:lpstr>
      <vt:lpstr>ТВРДИНИ</vt:lpstr>
      <vt:lpstr>СТАРОГРАДСКА АРХИТЕКТУРА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АРХЕОЛОШКИ НАОЃАЛИШТА СПОМЕНИЦИ НА КУЛТУРАТА</dc:title>
  <dc:creator>user</dc:creator>
  <cp:lastModifiedBy>user</cp:lastModifiedBy>
  <cp:revision>12</cp:revision>
  <dcterms:created xsi:type="dcterms:W3CDTF">2020-03-19T10:32:07Z</dcterms:created>
  <dcterms:modified xsi:type="dcterms:W3CDTF">2020-03-19T14:19:19Z</dcterms:modified>
</cp:coreProperties>
</file>