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rJoB7y6Ncs" TargetMode="External"/><Relationship Id="rId2" Type="http://schemas.openxmlformats.org/officeDocument/2006/relationships/hyperlink" Target="https://www.youtube.com/watch?v=uljlL0ScpY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_Od7gx3Dc-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41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mk-MK" sz="4800" b="1" dirty="0" smtClean="0"/>
              <a:t>     ОУ„ГОЦЕ </a:t>
            </a:r>
            <a:r>
              <a:rPr lang="mk-MK" sz="4800" b="1" dirty="0" smtClean="0"/>
              <a:t>ДЕЛЧЕВ“-</a:t>
            </a:r>
            <a:r>
              <a:rPr lang="mk-MK" sz="4800" b="1" dirty="0" smtClean="0"/>
              <a:t>БИТОЛА</a:t>
            </a:r>
          </a:p>
          <a:p>
            <a:endParaRPr lang="mk-MK" sz="4800" b="1" dirty="0" smtClean="0"/>
          </a:p>
          <a:p>
            <a:pPr>
              <a:buNone/>
            </a:pPr>
            <a:r>
              <a:rPr lang="mk-MK" sz="4800" b="1" dirty="0" smtClean="0"/>
              <a:t>         Наставник по музичко    </a:t>
            </a:r>
          </a:p>
          <a:p>
            <a:pPr>
              <a:buNone/>
            </a:pPr>
            <a:r>
              <a:rPr lang="mk-MK" sz="4800" b="1" dirty="0" smtClean="0"/>
              <a:t> </a:t>
            </a:r>
            <a:r>
              <a:rPr lang="mk-MK" sz="4800" b="1" dirty="0" smtClean="0"/>
              <a:t>   образование:Марија Арсиќ</a:t>
            </a:r>
            <a:endParaRPr lang="mk-MK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21980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905" y="701743"/>
            <a:ext cx="8610600" cy="129302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2136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01458"/>
            <a:ext cx="8610600" cy="135594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10283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313859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6306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41947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420600" cy="6858000"/>
          </a:xfrm>
        </p:spPr>
      </p:pic>
    </p:spTree>
    <p:extLst>
      <p:ext uri="{BB962C8B-B14F-4D97-AF65-F5344CB8AC3E}">
        <p14:creationId xmlns:p14="http://schemas.microsoft.com/office/powerpoint/2010/main" xmlns="" val="190127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279" y="3670126"/>
            <a:ext cx="8868426" cy="295614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_CHelvBold" panose="020B7200000000000000" pitchFamily="34" charset="0"/>
              </a:rPr>
              <a:t>Preporaka</a:t>
            </a:r>
            <a:r>
              <a:rPr lang="en-US" dirty="0" smtClean="0">
                <a:latin typeface="_CHelvBold" panose="020B7200000000000000" pitchFamily="34" charset="0"/>
              </a:rPr>
              <a:t> </a:t>
            </a:r>
            <a:r>
              <a:rPr lang="en-US" dirty="0" err="1" smtClean="0">
                <a:latin typeface="_CHelvBold" panose="020B7200000000000000" pitchFamily="34" charset="0"/>
              </a:rPr>
              <a:t>za</a:t>
            </a:r>
            <a:r>
              <a:rPr lang="en-US" dirty="0" smtClean="0">
                <a:latin typeface="_CHelvBold" panose="020B7200000000000000" pitchFamily="34" charset="0"/>
              </a:rPr>
              <a:t> </a:t>
            </a:r>
            <a:r>
              <a:rPr lang="en-US" dirty="0" err="1" smtClean="0">
                <a:latin typeface="_CHelvBold" panose="020B7200000000000000" pitchFamily="34" charset="0"/>
              </a:rPr>
              <a:t>slu</a:t>
            </a:r>
            <a:r>
              <a:rPr lang="en-US" dirty="0" smtClean="0">
                <a:latin typeface="_CHelvBold" panose="020B7200000000000000" pitchFamily="34" charset="0"/>
              </a:rPr>
              <a:t>[awe:</a:t>
            </a:r>
            <a:br>
              <a:rPr lang="en-US" dirty="0" smtClean="0">
                <a:latin typeface="_CHelvBold" panose="020B7200000000000000" pitchFamily="34" charset="0"/>
              </a:rPr>
            </a:br>
            <a:r>
              <a:rPr lang="en-US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www.youtube.com/watch?v=uljlL0ScpYA</a:t>
            </a:r>
            <a:r>
              <a:rPr lang="en-US" sz="2000" dirty="0" smtClean="0">
                <a:latin typeface="_CHelvBold" panose="020B7200000000000000" pitchFamily="34" charset="0"/>
              </a:rPr>
              <a:t/>
            </a:r>
            <a:br>
              <a:rPr lang="en-US" sz="2000" dirty="0" smtClean="0">
                <a:latin typeface="_CHelvBold" panose="020B7200000000000000" pitchFamily="34" charset="0"/>
              </a:rPr>
            </a:br>
            <a:r>
              <a:rPr lang="en-US" dirty="0">
                <a:hlinkClick r:id="rId3"/>
              </a:rPr>
              <a:t>https://</a:t>
            </a:r>
            <a:r>
              <a:rPr lang="en-US" sz="2200" dirty="0">
                <a:hlinkClick r:id="rId3"/>
              </a:rPr>
              <a:t>www.youtube.com/watch?v=9rJoB7y6Ncs</a:t>
            </a:r>
            <a:r>
              <a:rPr lang="en-US" dirty="0">
                <a:latin typeface="_CHelvBold" panose="020B7200000000000000" pitchFamily="34" charset="0"/>
              </a:rPr>
              <a:t/>
            </a:r>
            <a:br>
              <a:rPr lang="en-US" dirty="0">
                <a:latin typeface="_CHelvBold" panose="020B7200000000000000" pitchFamily="34" charset="0"/>
              </a:rPr>
            </a:br>
            <a:r>
              <a:rPr lang="en-US" dirty="0">
                <a:hlinkClick r:id="rId4"/>
              </a:rPr>
              <a:t>https://</a:t>
            </a:r>
            <a:r>
              <a:rPr lang="en-US" sz="2200" dirty="0">
                <a:hlinkClick r:id="rId4"/>
              </a:rPr>
              <a:t>www.youtube.com/watch?v=_Od7gx3Dc-U</a:t>
            </a:r>
            <a:endParaRPr lang="en-US" sz="2200" dirty="0">
              <a:latin typeface="_CHelvBold" panose="020B72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138" y="889347"/>
            <a:ext cx="8778567" cy="2780779"/>
          </a:xfrm>
        </p:spPr>
      </p:pic>
    </p:spTree>
    <p:extLst>
      <p:ext uri="{BB962C8B-B14F-4D97-AF65-F5344CB8AC3E}">
        <p14:creationId xmlns:p14="http://schemas.microsoft.com/office/powerpoint/2010/main" xmlns="" val="277707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</TotalTime>
  <Words>16</Words>
  <Application>Microsoft Office PowerPoint</Application>
  <PresentationFormat>Custom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Vapor Trail</vt:lpstr>
      <vt:lpstr>Slide 1</vt:lpstr>
      <vt:lpstr> </vt:lpstr>
      <vt:lpstr> </vt:lpstr>
      <vt:lpstr> </vt:lpstr>
      <vt:lpstr> </vt:lpstr>
      <vt:lpstr> </vt:lpstr>
      <vt:lpstr> </vt:lpstr>
      <vt:lpstr> </vt:lpstr>
      <vt:lpstr>Preporaka za slu[awe: https://www.youtube.com/watch?v=uljlL0ScpYA https://www.youtube.com/watch?v=9rJoB7y6Ncs https://www.youtube.com/watch?v=_Od7gx3Dc-U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 Vte</dc:creator>
  <cp:lastModifiedBy>Marija</cp:lastModifiedBy>
  <cp:revision>5</cp:revision>
  <dcterms:created xsi:type="dcterms:W3CDTF">2020-03-24T13:05:15Z</dcterms:created>
  <dcterms:modified xsi:type="dcterms:W3CDTF">2020-03-24T13:55:09Z</dcterms:modified>
</cp:coreProperties>
</file>