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F2992-91FD-4C16-8A6F-D9177D8B4327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C4DDA-7A33-42B8-9D6F-0494F34B09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61B7E4-260F-4856-A5E1-6B1256247A1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1A2BFF-3455-4A3A-83BB-B02A931DD98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mk-ci.xsoftstatic.com/Write/07014/Files/urnek-za-biznis-plan.pdf" TargetMode="External"/><Relationship Id="rId2" Type="http://schemas.openxmlformats.org/officeDocument/2006/relationships/hyperlink" Target="http://www.pretpriemac.com/kako-da-podgotvite-biznis-pla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www.pretpriemac.com/2010/04/15/razbiranje-potrosuvaci/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www.pretpriemac.com/2009/12/10/korisnosti-namesto-karakteristiki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/>
              </a:rPr>
              <a:t>Тема бр.5 </a:t>
            </a:r>
            <a:br>
              <a:rPr lang="mk-MK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/>
              </a:rPr>
            </a:br>
            <a:r>
              <a:rPr lang="mk-MK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/>
              </a:rPr>
              <a:t>Бизнис планот како рамка за вложување</a:t>
            </a:r>
            <a:endParaRPr lang="en-US" sz="2400" b="1" dirty="0">
              <a:solidFill>
                <a:schemeClr val="accent3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130614">
            <a:off x="1371600" y="3331698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77002">
            <a:off x="2498904" y="4058806"/>
            <a:ext cx="3993502" cy="1932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800" dirty="0" smtClean="0"/>
              <a:t>Дополнителни информации можете да најдите на следните линкови: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>
                <a:hlinkClick r:id="rId2"/>
              </a:rPr>
              <a:t>http</a:t>
            </a:r>
            <a:r>
              <a:rPr lang="en-US" sz="1800" dirty="0" smtClean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www.pretpriemac.com/kako-da-podgotvite-biznis-plan</a:t>
            </a:r>
            <a:r>
              <a:rPr lang="en-US" sz="1800" dirty="0" smtClean="0">
                <a:hlinkClick r:id="rId2"/>
              </a:rPr>
              <a:t>/</a:t>
            </a:r>
            <a:endParaRPr lang="mk-MK" sz="1800" dirty="0" smtClean="0"/>
          </a:p>
          <a:p>
            <a:r>
              <a:rPr lang="en-US" sz="1800" dirty="0" smtClean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wmk-ci.xsoftstatic.com/Write/07014/Files/urnek-za-biznis-plan.pdf</a:t>
            </a:r>
            <a:endParaRPr lang="mk-MK" sz="1800" dirty="0" smtClean="0"/>
          </a:p>
          <a:p>
            <a:r>
              <a:rPr lang="mk-MK" sz="1800" dirty="0" smtClean="0">
                <a:solidFill>
                  <a:schemeClr val="accent5">
                    <a:lumMod val="50000"/>
                  </a:schemeClr>
                </a:solidFill>
              </a:rPr>
              <a:t>Бизнис за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IV-</a:t>
            </a:r>
            <a:r>
              <a:rPr lang="mk-MK" sz="1800" dirty="0" smtClean="0">
                <a:solidFill>
                  <a:schemeClr val="accent5">
                    <a:lumMod val="50000"/>
                  </a:schemeClr>
                </a:solidFill>
              </a:rPr>
              <a:t>година,м-рСлавица Ковачевска Велкова,Зоран Златковски,Министерство за образование и наука ,2010</a:t>
            </a:r>
          </a:p>
          <a:p>
            <a:endParaRPr lang="mk-MK" sz="1800" dirty="0" smtClean="0"/>
          </a:p>
          <a:p>
            <a:endParaRPr lang="mk-MK" sz="1800" dirty="0" smtClean="0"/>
          </a:p>
          <a:p>
            <a:endParaRPr lang="mk-MK" sz="1800" dirty="0" smtClean="0"/>
          </a:p>
          <a:p>
            <a:endParaRPr lang="mk-MK" sz="1800" dirty="0" smtClean="0"/>
          </a:p>
          <a:p>
            <a:endParaRPr lang="mk-MK" sz="1800" dirty="0" smtClean="0"/>
          </a:p>
          <a:p>
            <a:endParaRPr lang="mk-MK" sz="1800" dirty="0" smtClean="0"/>
          </a:p>
          <a:p>
            <a:endParaRPr lang="mk-MK" sz="1800" dirty="0" smtClean="0"/>
          </a:p>
          <a:p>
            <a:endParaRPr lang="mk-MK" sz="1800" dirty="0" smtClean="0"/>
          </a:p>
          <a:p>
            <a:endParaRPr lang="mk-MK" sz="1800" dirty="0" smtClean="0"/>
          </a:p>
          <a:p>
            <a:endParaRPr lang="mk-MK" sz="1800" dirty="0" smtClean="0"/>
          </a:p>
          <a:p>
            <a:r>
              <a:rPr lang="mk-MK" sz="1800" dirty="0" smtClean="0"/>
              <a:t> </a:t>
            </a:r>
            <a:r>
              <a:rPr lang="mk-MK" sz="1800" dirty="0" smtClean="0"/>
              <a:t>                                                                     </a:t>
            </a:r>
            <a:r>
              <a:rPr lang="mk-MK" sz="1800" dirty="0" smtClean="0">
                <a:solidFill>
                  <a:schemeClr val="accent3">
                    <a:lumMod val="75000"/>
                  </a:schemeClr>
                </a:solidFill>
              </a:rPr>
              <a:t>Изработил:</a:t>
            </a:r>
          </a:p>
          <a:p>
            <a:r>
              <a:rPr lang="mk-MK" sz="18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Проф.Талева Дијана </a:t>
            </a:r>
          </a:p>
          <a:p>
            <a:r>
              <a:rPr lang="mk-MK" sz="18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Март,2020</a:t>
            </a:r>
            <a:endParaRPr lang="en-US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е бизнис план?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Бизнис планот е алатка, со помош на која се испитува, одржливоста на бизнис идејата на пазарот</a:t>
            </a:r>
          </a:p>
          <a:p>
            <a:pPr>
              <a:buNone/>
            </a:pPr>
            <a:endParaRPr lang="mk-MK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mk-MK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Бизнис планот претставува патоказ на сопственикот на компанијата, кој треба да го води во процесот на реализација на целите</a:t>
            </a:r>
          </a:p>
          <a:p>
            <a:pPr>
              <a:buNone/>
            </a:pPr>
            <a:endParaRPr lang="mk-MK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mk-MK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Бизнис планот представува претварање на сонот преку конкретни бројки и пресметки,  во чекори кои треба да се изодат во наредниот период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Како идниот сопственик да се подготви за започнување со нов бизнис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/>
              <a:t>Да биде свесен за одговорностите кои ќе треба да ги понесе</a:t>
            </a:r>
          </a:p>
          <a:p>
            <a:r>
              <a:rPr lang="mk-MK" dirty="0" smtClean="0"/>
              <a:t>Да ги постави своите цели</a:t>
            </a:r>
          </a:p>
          <a:p>
            <a:r>
              <a:rPr lang="mk-MK" dirty="0" smtClean="0"/>
              <a:t>Да одлучува каков вид на бизнис ќе започне и на кој начин</a:t>
            </a:r>
          </a:p>
          <a:p>
            <a:r>
              <a:rPr lang="mk-MK" dirty="0" smtClean="0"/>
              <a:t>Да придобие што е можно повеќе информации за бизнисот кој ќе го започне</a:t>
            </a:r>
          </a:p>
          <a:p>
            <a:r>
              <a:rPr lang="mk-MK" dirty="0" smtClean="0"/>
              <a:t>Да ги разгледа можностите за финансиска поддршка</a:t>
            </a:r>
          </a:p>
          <a:p>
            <a:r>
              <a:rPr lang="mk-MK" dirty="0" smtClean="0"/>
              <a:t>Да ја измери (процени) умешноста во својот бизнис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Кога се изработува бизнис план?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Кога се основа нов бизнис</a:t>
            </a:r>
          </a:p>
          <a:p>
            <a:endParaRPr lang="mk-MK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Кога бизнисот  треба да се претстави пред инвеститорите и кредиторите </a:t>
            </a:r>
          </a:p>
          <a:p>
            <a:pPr>
              <a:buNone/>
            </a:pPr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( кога ќе биде потребна финансиска помош)</a:t>
            </a:r>
          </a:p>
          <a:p>
            <a:pPr>
              <a:buNone/>
            </a:pPr>
            <a:endParaRPr lang="mk-MK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Кога се  проширува и развива бизнисот</a:t>
            </a:r>
          </a:p>
          <a:p>
            <a:pPr>
              <a:buNone/>
            </a:pPr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(кога правиме ново инвестирање во постоечкиот бизнис)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Содржина на бизнис планот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mk-M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Предговор</a:t>
            </a:r>
          </a:p>
          <a:p>
            <a:r>
              <a:rPr lang="mk-M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Вовед во бизнисот </a:t>
            </a:r>
          </a:p>
          <a:p>
            <a:r>
              <a:rPr lang="mk-M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Цели</a:t>
            </a:r>
          </a:p>
          <a:p>
            <a:r>
              <a:rPr lang="mk-M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Производи(добра и услуги)</a:t>
            </a:r>
          </a:p>
          <a:p>
            <a:r>
              <a:rPr lang="mk-M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Пазар и конкуренција</a:t>
            </a:r>
          </a:p>
          <a:p>
            <a:r>
              <a:rPr lang="mk-M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Методи на маркетинг и продажба</a:t>
            </a:r>
          </a:p>
          <a:p>
            <a:r>
              <a:rPr lang="mk-M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Менаџерски тим и вработени</a:t>
            </a:r>
          </a:p>
          <a:p>
            <a:r>
              <a:rPr lang="mk-M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Финансиски план</a:t>
            </a:r>
          </a:p>
          <a:p>
            <a:r>
              <a:rPr lang="mk-M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План за непредвидени ситуации и можни ризици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SWOT-</a:t>
            </a:r>
            <a:r>
              <a:rPr lang="mk-M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анализа</a:t>
            </a:r>
          </a:p>
          <a:p>
            <a:r>
              <a:rPr lang="mk-MK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Прилози(биографии на менаџерите,дозволи за работа,рекламен материјал..</a:t>
            </a:r>
          </a:p>
          <a:p>
            <a:endParaRPr lang="mk-MK" dirty="0" smtClean="0"/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/>
          <a:srcRect l="1877" r="1877"/>
          <a:stretch>
            <a:fillRect/>
          </a:stretch>
        </p:blipFill>
        <p:spPr>
          <a:xfrm>
            <a:off x="6715140" y="1000108"/>
            <a:ext cx="1994925" cy="2357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Поста</a:t>
            </a:r>
            <a:r>
              <a:rPr lang="en-US" dirty="0" smtClean="0"/>
              <a:t>p</a:t>
            </a:r>
            <a:r>
              <a:rPr lang="mk-MK" dirty="0" smtClean="0"/>
              <a:t>ка за изготвување на бизнис план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Јасно да се за дефинираат целите на претпријатиетието</a:t>
            </a:r>
          </a:p>
          <a:p>
            <a:r>
              <a:rPr lang="mk-MK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Прецизно да се осмислат, активностите кои треба да се преземат за реализација на целите</a:t>
            </a:r>
          </a:p>
          <a:p>
            <a:r>
              <a:rPr lang="mk-MK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Да се предвидат, финансиските последици од овие активности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451521">
            <a:off x="3601875" y="5310412"/>
            <a:ext cx="1580092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Што треба да содржи насловната страна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100" dirty="0" smtClean="0"/>
              <a:t>Насловната страна е </a:t>
            </a:r>
            <a:r>
              <a:rPr lang="ru-RU" sz="2100" b="1" dirty="0" smtClean="0"/>
              <a:t>првата страна со која се среќава читателот</a:t>
            </a:r>
            <a:r>
              <a:rPr lang="ru-RU" sz="2100" dirty="0" smtClean="0"/>
              <a:t> на бизнис планот. Во еден таков случај доколку планот служи како средство за добивање на </a:t>
            </a:r>
            <a:r>
              <a:rPr lang="ru-RU" sz="2100" dirty="0" smtClean="0"/>
              <a:t>финансиск</a:t>
            </a:r>
            <a:r>
              <a:rPr lang="mk-MK" sz="2100" dirty="0" smtClean="0"/>
              <a:t>а подршка </a:t>
            </a:r>
            <a:r>
              <a:rPr lang="ru-RU" sz="2100" dirty="0" smtClean="0"/>
              <a:t>оваа </a:t>
            </a:r>
            <a:r>
              <a:rPr lang="ru-RU" sz="2100" dirty="0" smtClean="0"/>
              <a:t>страна може да </a:t>
            </a:r>
            <a:r>
              <a:rPr lang="ru-RU" sz="2100" dirty="0" smtClean="0"/>
              <a:t>одигра важна  </a:t>
            </a:r>
            <a:r>
              <a:rPr lang="ru-RU" sz="2100" dirty="0" smtClean="0"/>
              <a:t>улога во натамошното читање на целокупната содржина.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Што треба да содржи насловната страна на бизнис планот?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Логото на </a:t>
            </a:r>
            <a:r>
              <a:rPr lang="ru-RU" dirty="0" smtClean="0"/>
              <a:t>бизнисот</a:t>
            </a:r>
            <a:endParaRPr lang="ru-RU" dirty="0" smtClean="0"/>
          </a:p>
          <a:p>
            <a:r>
              <a:rPr lang="ru-RU" dirty="0" smtClean="0"/>
              <a:t>Името на </a:t>
            </a:r>
            <a:r>
              <a:rPr lang="ru-RU" dirty="0" smtClean="0"/>
              <a:t>бизнисот</a:t>
            </a:r>
            <a:endParaRPr lang="ru-RU" dirty="0" smtClean="0"/>
          </a:p>
          <a:p>
            <a:r>
              <a:rPr lang="ru-RU" dirty="0" smtClean="0"/>
              <a:t>Слоганот</a:t>
            </a:r>
            <a:endParaRPr lang="ru-RU" dirty="0" smtClean="0"/>
          </a:p>
          <a:p>
            <a:r>
              <a:rPr lang="ru-RU" dirty="0" smtClean="0"/>
              <a:t>Наслов на </a:t>
            </a:r>
            <a:r>
              <a:rPr lang="ru-RU" dirty="0" smtClean="0"/>
              <a:t>документот</a:t>
            </a:r>
            <a:endParaRPr lang="ru-RU" dirty="0" smtClean="0"/>
          </a:p>
          <a:p>
            <a:r>
              <a:rPr lang="ru-RU" dirty="0" smtClean="0"/>
              <a:t>Тип на бизнис во три зборови и</a:t>
            </a:r>
          </a:p>
          <a:p>
            <a:r>
              <a:rPr lang="ru-RU" dirty="0" smtClean="0"/>
              <a:t>Име </a:t>
            </a:r>
            <a:r>
              <a:rPr lang="ru-RU" dirty="0" smtClean="0"/>
              <a:t>, </a:t>
            </a:r>
            <a:r>
              <a:rPr lang="ru-RU" dirty="0" smtClean="0"/>
              <a:t>презиме и контакт детали на изготвувачот на бизнис планот.</a:t>
            </a:r>
          </a:p>
          <a:p>
            <a:endParaRPr lang="en-US" dirty="0"/>
          </a:p>
        </p:txBody>
      </p:sp>
      <p:pic>
        <p:nvPicPr>
          <p:cNvPr id="2050" name="Picture 2" descr="Бизнис план насловна кни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13944">
            <a:off x="1617448" y="4469584"/>
            <a:ext cx="1714512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Лого на бизнисот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Бизнис </a:t>
            </a:r>
            <a:r>
              <a:rPr lang="ru-RU" dirty="0" smtClean="0"/>
              <a:t> лого </a:t>
            </a:r>
            <a:r>
              <a:rPr lang="ru-RU" dirty="0" smtClean="0"/>
              <a:t>претставува визуелен и сликовит идентитет на бизнисот.</a:t>
            </a:r>
            <a:r>
              <a:rPr lang="ru-RU" b="1" dirty="0" smtClean="0"/>
              <a:t> 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dirty="0" smtClean="0"/>
              <a:t>Заедно </a:t>
            </a:r>
            <a:r>
              <a:rPr lang="ru-RU" dirty="0" smtClean="0"/>
              <a:t>со името и слоганот на бизнисот логото ќе претставува еден од трите столбови за идентитет на еден бизнис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Логото треба да биде составено од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b="1" dirty="0" smtClean="0"/>
              <a:t>-Слика </a:t>
            </a:r>
            <a:r>
              <a:rPr lang="ru-RU" b="1" dirty="0" smtClean="0"/>
              <a:t>која илустративно ќе го претставува типот на бизнисот</a:t>
            </a:r>
            <a:r>
              <a:rPr lang="ru-RU" dirty="0" smtClean="0"/>
              <a:t>. Кога станува збор за слика размислете како истата ќе ги покаже </a:t>
            </a:r>
            <a:r>
              <a:rPr lang="ru-RU" dirty="0" smtClean="0">
                <a:hlinkClick r:id="rId2"/>
              </a:rPr>
              <a:t>корисностите</a:t>
            </a:r>
            <a:r>
              <a:rPr lang="ru-RU" dirty="0" smtClean="0"/>
              <a:t> на она што Вашиот бизнис го нуди на </a:t>
            </a:r>
            <a:r>
              <a:rPr lang="ru-RU" dirty="0" smtClean="0">
                <a:hlinkClick r:id="rId3"/>
              </a:rPr>
              <a:t>потрошувачите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/>
              <a:t> Изработка на логото бара две вештини како што се уметност и работа со софтвери за графички дизајн, а од друга страна и време за изработка. Можеби е подобро да изберете консултант и дизајнер кој за одредена сума би ја завршил работата место вас.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 Инкорпорирано име на бизнисот</a:t>
            </a:r>
            <a:r>
              <a:rPr lang="ru-RU" dirty="0" smtClean="0"/>
              <a:t>. Во самата слика од логото би било пожелно да го има инкорпорирано краткото име на бизнисот, со цел на градење на препознатлив бизнис бренд.</a:t>
            </a:r>
          </a:p>
          <a:p>
            <a:pPr>
              <a:buNone/>
            </a:pPr>
            <a:endParaRPr lang="ru-RU" dirty="0" smtClean="0"/>
          </a:p>
          <a:p>
            <a:endParaRPr lang="en-US" dirty="0"/>
          </a:p>
        </p:txBody>
      </p:sp>
      <p:sp>
        <p:nvSpPr>
          <p:cNvPr id="23554" name="AutoShape 2" descr="Image result for лого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Image result for лого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532214">
            <a:off x="571472" y="3286124"/>
            <a:ext cx="881069" cy="528641"/>
          </a:xfrm>
          <a:prstGeom prst="rect">
            <a:avLst/>
          </a:prstGeom>
        </p:spPr>
      </p:pic>
      <p:pic>
        <p:nvPicPr>
          <p:cNvPr id="8" name="Picture 7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208789">
            <a:off x="1857356" y="3357562"/>
            <a:ext cx="1140150" cy="904881"/>
          </a:xfrm>
          <a:prstGeom prst="rect">
            <a:avLst/>
          </a:prstGeom>
        </p:spPr>
      </p:pic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58" y="4286256"/>
            <a:ext cx="1453280" cy="759213"/>
          </a:xfrm>
          <a:prstGeom prst="rect">
            <a:avLst/>
          </a:prstGeom>
        </p:spPr>
      </p:pic>
      <p:pic>
        <p:nvPicPr>
          <p:cNvPr id="10" name="Picture 9" descr="images (1)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863472">
            <a:off x="3282202" y="3427570"/>
            <a:ext cx="1415219" cy="787375"/>
          </a:xfrm>
          <a:prstGeom prst="rect">
            <a:avLst/>
          </a:prstGeom>
        </p:spPr>
      </p:pic>
      <p:pic>
        <p:nvPicPr>
          <p:cNvPr id="11" name="Picture 10" descr="logo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705496">
            <a:off x="3000363" y="4857760"/>
            <a:ext cx="1500199" cy="1323975"/>
          </a:xfrm>
          <a:prstGeom prst="rect">
            <a:avLst/>
          </a:prstGeom>
        </p:spPr>
      </p:pic>
      <p:pic>
        <p:nvPicPr>
          <p:cNvPr id="12" name="Picture 11" descr="gggggg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19936143">
            <a:off x="500035" y="5572140"/>
            <a:ext cx="1785950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Препораки при пишување на бизнис план 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Бизнис планот треба да биде краток и јасен</a:t>
            </a:r>
          </a:p>
          <a:p>
            <a:r>
              <a:rPr lang="mk-MK" dirty="0" smtClean="0"/>
              <a:t>Треба да содржи вистински податоци и информации</a:t>
            </a:r>
          </a:p>
          <a:p>
            <a:r>
              <a:rPr lang="mk-MK" dirty="0" smtClean="0"/>
              <a:t>Треба да биде ориентиран кон иднината </a:t>
            </a:r>
          </a:p>
          <a:p>
            <a:r>
              <a:rPr lang="mk-MK" dirty="0" smtClean="0"/>
              <a:t>Треба да го задржи вниманието и интересот на оној кој го чита</a:t>
            </a:r>
          </a:p>
          <a:p>
            <a:pPr>
              <a:buNone/>
            </a:pPr>
            <a:r>
              <a:rPr lang="mk-MK" dirty="0" smtClean="0"/>
              <a:t>(насловната страна и резимето се клучни за таа цел)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436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Тема бр.5  Бизнис планот како рамка за вложување</vt:lpstr>
      <vt:lpstr>Што е бизнис план?       </vt:lpstr>
      <vt:lpstr>Како идниот сопственик да се подготви за започнување со нов бизнис?</vt:lpstr>
      <vt:lpstr>Кога се изработува бизнис план?</vt:lpstr>
      <vt:lpstr>Содржина на бизнис планот </vt:lpstr>
      <vt:lpstr>Постаpка за изготвување на бизнис план </vt:lpstr>
      <vt:lpstr>Што треба да содржи насловната страна ?</vt:lpstr>
      <vt:lpstr>Лого на бизнисот </vt:lpstr>
      <vt:lpstr> Препораки при пишување на бизнис план  </vt:lpstr>
      <vt:lpstr>Дополнителни информации можете да најдите на следните линкови: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бр.5  Бизнис планот како рамка за вложување</dc:title>
  <dc:creator>*</dc:creator>
  <cp:lastModifiedBy>*</cp:lastModifiedBy>
  <cp:revision>36</cp:revision>
  <dcterms:created xsi:type="dcterms:W3CDTF">2020-03-19T14:30:51Z</dcterms:created>
  <dcterms:modified xsi:type="dcterms:W3CDTF">2020-03-20T07:32:20Z</dcterms:modified>
</cp:coreProperties>
</file>