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76" autoAdjust="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46F0FF78-91E7-4EB3-974A-1A798A97F970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45CAACEA-372D-4C46-A68C-1E4A797F111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wipe/>
    <p:sndAc>
      <p:stSnd>
        <p:snd r:embed="rId1" name="breeze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0FF78-91E7-4EB3-974A-1A798A97F970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AACEA-372D-4C46-A68C-1E4A797F11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  <p:sndAc>
      <p:stSnd>
        <p:snd r:embed="rId1" name="breeze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0FF78-91E7-4EB3-974A-1A798A97F970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AACEA-372D-4C46-A68C-1E4A797F11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  <p:sndAc>
      <p:stSnd>
        <p:snd r:embed="rId1" name="breeze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0FF78-91E7-4EB3-974A-1A798A97F970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AACEA-372D-4C46-A68C-1E4A797F11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  <p:sndAc>
      <p:stSnd>
        <p:snd r:embed="rId1" name="breeze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0FF78-91E7-4EB3-974A-1A798A97F970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AACEA-372D-4C46-A68C-1E4A797F11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  <p:sndAc>
      <p:stSnd>
        <p:snd r:embed="rId1" name="breeze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0FF78-91E7-4EB3-974A-1A798A97F970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AACEA-372D-4C46-A68C-1E4A797F111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>
    <p:wipe/>
    <p:sndAc>
      <p:stSnd>
        <p:snd r:embed="rId1" name="breeze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0FF78-91E7-4EB3-974A-1A798A97F970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AACEA-372D-4C46-A68C-1E4A797F11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  <p:sndAc>
      <p:stSnd>
        <p:snd r:embed="rId1" name="breeze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0FF78-91E7-4EB3-974A-1A798A97F970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AACEA-372D-4C46-A68C-1E4A797F11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  <p:sndAc>
      <p:stSnd>
        <p:snd r:embed="rId1" name="breeze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0FF78-91E7-4EB3-974A-1A798A97F970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AACEA-372D-4C46-A68C-1E4A797F11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  <p:sndAc>
      <p:stSnd>
        <p:snd r:embed="rId1" name="breeze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0FF78-91E7-4EB3-974A-1A798A97F970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AACEA-372D-4C46-A68C-1E4A797F111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>
    <p:wipe/>
    <p:sndAc>
      <p:stSnd>
        <p:snd r:embed="rId1" name="breeze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0FF78-91E7-4EB3-974A-1A798A97F970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AACEA-372D-4C46-A68C-1E4A797F11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  <p:sndAc>
      <p:stSnd>
        <p:snd r:embed="rId1" name="breeze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46F0FF78-91E7-4EB3-974A-1A798A97F970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45CAACEA-372D-4C46-A68C-1E4A797F111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ipe/>
    <p:sndAc>
      <p:stSnd>
        <p:snd r:embed="rId13" name="breeze.wav"/>
      </p:stSnd>
    </p:sndAc>
  </p:transition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E1pp_7-yTN4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2348880"/>
            <a:ext cx="7024744" cy="1728192"/>
          </a:xfrm>
        </p:spPr>
        <p:txBody>
          <a:bodyPr>
            <a:normAutofit/>
          </a:bodyPr>
          <a:lstStyle/>
          <a:p>
            <a:pPr algn="ctr"/>
            <a:r>
              <a:rPr lang="mk-MK" dirty="0"/>
              <a:t>ВОВЕД ВО НАШАТА ЖИВОТНА СРЕДИНА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13445934"/>
      </p:ext>
    </p:extLst>
  </p:cSld>
  <p:clrMapOvr>
    <a:masterClrMapping/>
  </p:clrMapOvr>
  <p:transition>
    <p:wipe/>
    <p:sndAc>
      <p:stSnd>
        <p:snd r:embed="rId2" name="breeze.wav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1556793"/>
            <a:ext cx="6637468" cy="1224135"/>
          </a:xfrm>
        </p:spPr>
        <p:txBody>
          <a:bodyPr/>
          <a:lstStyle/>
          <a:p>
            <a:r>
              <a:rPr lang="mk-MK" dirty="0">
                <a:latin typeface="Arial" pitchFamily="34" charset="0"/>
                <a:cs typeface="Arial" pitchFamily="34" charset="0"/>
              </a:rPr>
              <a:t>Што е животна средина?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3284985"/>
            <a:ext cx="6637467" cy="1368152"/>
          </a:xfrm>
        </p:spPr>
        <p:txBody>
          <a:bodyPr>
            <a:normAutofit/>
          </a:bodyPr>
          <a:lstStyle/>
          <a:p>
            <a:pPr algn="just"/>
            <a:r>
              <a:rPr lang="ru-RU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Животна средина</a:t>
            </a:r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е средината во која живеат живите организми под влијание на сите надворешни фактори.</a:t>
            </a:r>
            <a:endParaRPr lang="en-US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12271030"/>
      </p:ext>
    </p:extLst>
  </p:cSld>
  <p:clrMapOvr>
    <a:masterClrMapping/>
  </p:clrMapOvr>
  <p:transition>
    <p:wipe/>
    <p:sndAc>
      <p:stSnd>
        <p:snd r:embed="rId2" name="breeze.wav"/>
      </p:stSnd>
    </p:sndAc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348880"/>
            <a:ext cx="3313355" cy="2061756"/>
          </a:xfrm>
        </p:spPr>
        <p:txBody>
          <a:bodyPr>
            <a:normAutofit/>
          </a:bodyPr>
          <a:lstStyle/>
          <a:p>
            <a:pPr algn="just"/>
            <a:r>
              <a:rPr lang="mk-MK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Каде ќе се насели некој жив организам зависи од почвата, температурата, достапноста на вода, надморска височина и сл. Овие услови, заедно со живите организми кои населуваат некоја област се дел од </a:t>
            </a:r>
            <a:r>
              <a:rPr lang="mk-MK" sz="1600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ЕКОСИСТЕМ</a:t>
            </a:r>
            <a:r>
              <a:rPr lang="mk-MK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mk-MK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Екосистем е систем составен од сите живи организми кои живеат во некој област (бара, пустина, ливада, река и сл.)</a:t>
            </a:r>
            <a:endParaRPr lang="en-U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79291975"/>
      </p:ext>
    </p:extLst>
  </p:cSld>
  <p:clrMapOvr>
    <a:masterClrMapping/>
  </p:clrMapOvr>
  <p:transition>
    <p:wipe/>
    <p:sndAc>
      <p:stSnd>
        <p:snd r:embed="rId2" name="breeze.wav"/>
      </p:stSnd>
    </p:sndAc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k-MK" dirty="0">
                <a:latin typeface="Arial" pitchFamily="34" charset="0"/>
                <a:cs typeface="Arial" pitchFamily="34" charset="0"/>
              </a:rPr>
              <a:t>Екосистеми: ливада и река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3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42988" y="3009370"/>
            <a:ext cx="3419475" cy="2101322"/>
          </a:xfrm>
        </p:spPr>
      </p:pic>
      <p:pic>
        <p:nvPicPr>
          <p:cNvPr id="6" name="Content Placeholder 5"/>
          <p:cNvPicPr>
            <a:picLocks noGrp="1" noChangeAspect="1"/>
          </p:cNvPicPr>
          <p:nvPr>
            <p:ph sz="quarter" idx="14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164137" y="2996952"/>
            <a:ext cx="2381250" cy="2088232"/>
          </a:xfrm>
        </p:spPr>
      </p:pic>
    </p:spTree>
    <p:extLst>
      <p:ext uri="{BB962C8B-B14F-4D97-AF65-F5344CB8AC3E}">
        <p14:creationId xmlns:p14="http://schemas.microsoft.com/office/powerpoint/2010/main" xmlns="" val="242736416"/>
      </p:ext>
    </p:extLst>
  </p:cSld>
  <p:clrMapOvr>
    <a:masterClrMapping/>
  </p:clrMapOvr>
  <p:transition>
    <p:wipe/>
    <p:sndAc>
      <p:stSnd>
        <p:snd r:embed="rId2" name="breeze.wav"/>
      </p:stSnd>
    </p:sndAc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k-MK" dirty="0">
                <a:latin typeface="Arial" pitchFamily="34" charset="0"/>
                <a:cs typeface="Arial" pitchFamily="34" charset="0"/>
              </a:rPr>
              <a:t>Екосистеми: пустина и бара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3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23975" y="2708920"/>
            <a:ext cx="2857500" cy="2151211"/>
          </a:xfrm>
        </p:spPr>
      </p:pic>
      <p:pic>
        <p:nvPicPr>
          <p:cNvPr id="8" name="Content Placeholder 7"/>
          <p:cNvPicPr>
            <a:picLocks noGrp="1" noChangeAspect="1"/>
          </p:cNvPicPr>
          <p:nvPr>
            <p:ph sz="quarter" idx="14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164137" y="2708920"/>
            <a:ext cx="2381250" cy="2246461"/>
          </a:xfrm>
        </p:spPr>
      </p:pic>
    </p:spTree>
    <p:extLst>
      <p:ext uri="{BB962C8B-B14F-4D97-AF65-F5344CB8AC3E}">
        <p14:creationId xmlns:p14="http://schemas.microsoft.com/office/powerpoint/2010/main" xmlns="" val="257990473"/>
      </p:ext>
    </p:extLst>
  </p:cSld>
  <p:clrMapOvr>
    <a:masterClrMapping/>
  </p:clrMapOvr>
  <p:transition>
    <p:wipe/>
    <p:sndAc>
      <p:stSnd>
        <p:snd r:embed="rId2" name="breeze.wav"/>
      </p:stSnd>
    </p:sndAc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1700809"/>
            <a:ext cx="6637468" cy="1656183"/>
          </a:xfrm>
        </p:spPr>
        <p:txBody>
          <a:bodyPr>
            <a:normAutofit/>
          </a:bodyPr>
          <a:lstStyle/>
          <a:p>
            <a:r>
              <a:rPr lang="mk-MK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Во сите екосистеми врз живите организми има различни влијанија. Овие влијанија се викаат еколошки фактори.</a:t>
            </a:r>
            <a:endParaRPr lang="en-US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mk-MK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Факторите се делат на :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mk-MK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Биотички (живи)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mk-MK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Абиотички (неживи)</a:t>
            </a:r>
            <a:endParaRPr lang="en-U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20014608"/>
      </p:ext>
    </p:extLst>
  </p:cSld>
  <p:clrMapOvr>
    <a:masterClrMapping/>
  </p:clrMapOvr>
  <p:transition>
    <p:wipe/>
    <p:sndAc>
      <p:stSnd>
        <p:snd r:embed="rId2" name="breeze.wav"/>
      </p:stSnd>
    </p:sndAc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276872"/>
            <a:ext cx="3300984" cy="1847072"/>
          </a:xfrm>
        </p:spPr>
        <p:txBody>
          <a:bodyPr>
            <a:noAutofit/>
          </a:bodyPr>
          <a:lstStyle/>
          <a:p>
            <a:pPr algn="just"/>
            <a:r>
              <a:rPr lang="ru-RU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Биотички (живи) фактори се меѓусебните влијанија на живите организми (се однесуваат на взаемна борба меѓу живите организми заради парење, борба за храна, светлина, простор).</a:t>
            </a:r>
            <a:endParaRPr lang="en-US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2152" r="22152"/>
          <a:stretch>
            <a:fillRect/>
          </a:stretch>
        </p:blipFill>
        <p:spPr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algn="just"/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Абиотички (неживи) фактори се влијанијата на светлината, почвата, водата и воздухот врз организмите.</a:t>
            </a:r>
            <a:endParaRPr lang="en-U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54424083"/>
      </p:ext>
    </p:extLst>
  </p:cSld>
  <p:clrMapOvr>
    <a:masterClrMapping/>
  </p:clrMapOvr>
  <p:transition>
    <p:wipe/>
    <p:sndAc>
      <p:stSnd>
        <p:snd r:embed="rId2" name="breeze.wav"/>
      </p:stSnd>
    </p:sndAc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k-MK" sz="2000" dirty="0">
                <a:latin typeface="Arial" pitchFamily="34" charset="0"/>
                <a:cs typeface="Arial" pitchFamily="34" charset="0"/>
              </a:rPr>
              <a:t>На следниот линк можете да си го проверите стекнатото знаење од оваа содржина:</a:t>
            </a:r>
            <a:br>
              <a:rPr lang="mk-MK" sz="2000" dirty="0">
                <a:latin typeface="Arial" pitchFamily="34" charset="0"/>
                <a:cs typeface="Arial" pitchFamily="34" charset="0"/>
              </a:rPr>
            </a:br>
            <a:r>
              <a:rPr lang="en-US" sz="2000" u="sng" dirty="0">
                <a:hlinkClick r:id="rId3"/>
              </a:rPr>
              <a:t>https://www.youtube.com/watch?v=E1pp_7-yTN4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mk-MK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За дома:</a:t>
            </a:r>
          </a:p>
          <a:p>
            <a:pPr marL="342900" indent="-342900" algn="just">
              <a:buFont typeface="Wingdings" pitchFamily="2" charset="2"/>
              <a:buChar char="v"/>
            </a:pPr>
            <a:r>
              <a:rPr lang="mk-MK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Направи табела во која ќе ги сумираш еколошките фактори. На кој начин влијае секој од факторите врз некој организам?</a:t>
            </a:r>
            <a:endParaRPr lang="en-U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54963214"/>
      </p:ext>
    </p:extLst>
  </p:cSld>
  <p:clrMapOvr>
    <a:masterClrMapping/>
  </p:clrMapOvr>
  <p:transition>
    <p:wipe/>
    <p:sndAc>
      <p:stSnd>
        <p:snd r:embed="rId2" name="breeze.wav"/>
      </p:stSnd>
    </p:sndAc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3625472"/>
          </a:xfrm>
        </p:spPr>
        <p:txBody>
          <a:bodyPr>
            <a:normAutofit/>
          </a:bodyPr>
          <a:lstStyle/>
          <a:p>
            <a:r>
              <a:rPr lang="mk-MK" dirty="0">
                <a:latin typeface="Arial" pitchFamily="34" charset="0"/>
                <a:cs typeface="Arial" pitchFamily="34" charset="0"/>
              </a:rPr>
              <a:t>Час по биологија за 7 одделение.</a:t>
            </a:r>
            <a:br>
              <a:rPr lang="mk-MK" dirty="0">
                <a:latin typeface="Arial" pitchFamily="34" charset="0"/>
                <a:cs typeface="Arial" pitchFamily="34" charset="0"/>
              </a:rPr>
            </a:br>
            <a:r>
              <a:rPr lang="mk-MK" dirty="0">
                <a:latin typeface="Arial" pitchFamily="34" charset="0"/>
                <a:cs typeface="Arial" pitchFamily="34" charset="0"/>
              </a:rPr>
              <a:t>ОУ </a:t>
            </a:r>
            <a:r>
              <a:rPr lang="en-US" dirty="0">
                <a:latin typeface="Arial" pitchFamily="34" charset="0"/>
                <a:cs typeface="Arial" pitchFamily="34" charset="0"/>
              </a:rPr>
              <a:t>“</a:t>
            </a:r>
            <a:r>
              <a:rPr lang="mk-MK" dirty="0">
                <a:latin typeface="Arial" pitchFamily="34" charset="0"/>
                <a:cs typeface="Arial" pitchFamily="34" charset="0"/>
              </a:rPr>
              <a:t>Александар Турунџев</a:t>
            </a:r>
            <a:r>
              <a:rPr lang="en-US" dirty="0">
                <a:latin typeface="Arial" pitchFamily="34" charset="0"/>
                <a:cs typeface="Arial" pitchFamily="34" charset="0"/>
              </a:rPr>
              <a:t>”</a:t>
            </a:r>
            <a:r>
              <a:rPr lang="mk-MK" dirty="0">
                <a:latin typeface="Arial" pitchFamily="34" charset="0"/>
                <a:cs typeface="Arial" pitchFamily="34" charset="0"/>
              </a:rPr>
              <a:t> – с. Кукуречани, Битола</a:t>
            </a:r>
            <a:br>
              <a:rPr lang="mk-MK" dirty="0">
                <a:latin typeface="Arial" pitchFamily="34" charset="0"/>
                <a:cs typeface="Arial" pitchFamily="34" charset="0"/>
              </a:rPr>
            </a:b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08909980"/>
      </p:ext>
    </p:extLst>
  </p:cSld>
  <p:clrMapOvr>
    <a:masterClrMapping/>
  </p:clrMapOvr>
  <p:transition>
    <p:wipe/>
    <p:sndAc>
      <p:stSnd>
        <p:snd r:embed="rId2" name="breeze.wav"/>
      </p:stSnd>
    </p:sndAc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71</TotalTime>
  <Words>169</Words>
  <Application>Microsoft Office PowerPoint</Application>
  <PresentationFormat>On-screen Show (4:3)</PresentationFormat>
  <Paragraphs>17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Austin</vt:lpstr>
      <vt:lpstr>ВОВЕД ВО НАШАТА ЖИВОТНА СРЕДИНА</vt:lpstr>
      <vt:lpstr>Што е животна средина?</vt:lpstr>
      <vt:lpstr>Каде ќе се насели некој жив организам зависи од почвата, температурата, достапноста на вода, надморска височина и сл. Овие услови, заедно со живите организми кои населуваат некоја област се дел од ЕКОСИСТЕМ.</vt:lpstr>
      <vt:lpstr>Екосистеми: ливада и река</vt:lpstr>
      <vt:lpstr>Екосистеми: пустина и бара</vt:lpstr>
      <vt:lpstr>Во сите екосистеми врз живите организми има различни влијанија. Овие влијанија се викаат еколошки фактори.</vt:lpstr>
      <vt:lpstr>Биотички (живи) фактори се меѓусебните влијанија на живите организми (се однесуваат на взаемна борба меѓу живите организми заради парење, борба за храна, светлина, простор).</vt:lpstr>
      <vt:lpstr>На следниот линк можете да си го проверите стекнатото знаење од оваа содржина: https://www.youtube.com/watch?v=E1pp_7-yTN4</vt:lpstr>
      <vt:lpstr>Час по биологија за 7 одделение. ОУ “Александар Турунџев” – с. Кукуречани, Битола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ВОВЕД ВО НАШАТА ЖИВОТНА СРЕДИНА</dc:title>
  <dc:creator>user</dc:creator>
  <cp:lastModifiedBy>user</cp:lastModifiedBy>
  <cp:revision>9</cp:revision>
  <dcterms:created xsi:type="dcterms:W3CDTF">2020-03-16T15:34:59Z</dcterms:created>
  <dcterms:modified xsi:type="dcterms:W3CDTF">2020-03-16T20:36:29Z</dcterms:modified>
</cp:coreProperties>
</file>